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mpiere" charset="1" panose="02000000000000000000"/>
      <p:regular r:id="rId13"/>
    </p:embeddedFont>
    <p:embeddedFont>
      <p:font typeface="Handy Casual" charset="1" panose="00000500000000000000"/>
      <p:regular r:id="rId14"/>
    </p:embeddedFont>
    <p:embeddedFont>
      <p:font typeface="TAN Headline" charset="1" panose="00000000000000000000"/>
      <p:regular r:id="rId15"/>
    </p:embeddedFont>
    <p:embeddedFont>
      <p:font typeface="Times New Roman Italics" charset="1" panose="020305020704050903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91669">
            <a:off x="2759022" y="2025255"/>
            <a:ext cx="1737858" cy="1583030"/>
          </a:xfrm>
          <a:custGeom>
            <a:avLst/>
            <a:gdLst/>
            <a:ahLst/>
            <a:cxnLst/>
            <a:rect r="r" b="b" t="t" l="l"/>
            <a:pathLst>
              <a:path h="1583030" w="1737858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637883"/>
            <a:ext cx="2820185" cy="3226756"/>
          </a:xfrm>
          <a:custGeom>
            <a:avLst/>
            <a:gdLst/>
            <a:ahLst/>
            <a:cxnLst/>
            <a:rect r="r" b="b" t="t" l="l"/>
            <a:pathLst>
              <a:path h="3226756" w="2820185">
                <a:moveTo>
                  <a:pt x="0" y="0"/>
                </a:moveTo>
                <a:lnTo>
                  <a:pt x="2820185" y="0"/>
                </a:lnTo>
                <a:lnTo>
                  <a:pt x="2820185" y="3226756"/>
                </a:lnTo>
                <a:lnTo>
                  <a:pt x="0" y="32267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84096" y="3621923"/>
            <a:ext cx="11597804" cy="298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864"/>
              </a:lnSpc>
            </a:pPr>
            <a:r>
              <a:rPr lang="en-US" sz="9416" spc="40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Creating a Dynamic OpenGL Banner – JKUAT ROCKS!”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-3119757">
            <a:off x="16589972" y="-557831"/>
            <a:ext cx="4560715" cy="4833128"/>
          </a:xfrm>
          <a:custGeom>
            <a:avLst/>
            <a:gdLst/>
            <a:ahLst/>
            <a:cxnLst/>
            <a:rect r="r" b="b" t="t" l="l"/>
            <a:pathLst>
              <a:path h="4833128" w="4560715">
                <a:moveTo>
                  <a:pt x="0" y="4833128"/>
                </a:moveTo>
                <a:lnTo>
                  <a:pt x="4560715" y="4833128"/>
                </a:lnTo>
                <a:lnTo>
                  <a:pt x="4560715" y="0"/>
                </a:lnTo>
                <a:lnTo>
                  <a:pt x="0" y="0"/>
                </a:lnTo>
                <a:lnTo>
                  <a:pt x="0" y="483312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99026">
            <a:off x="15979769" y="6018671"/>
            <a:ext cx="1719464" cy="2465181"/>
          </a:xfrm>
          <a:custGeom>
            <a:avLst/>
            <a:gdLst/>
            <a:ahLst/>
            <a:cxnLst/>
            <a:rect r="r" b="b" t="t" l="l"/>
            <a:pathLst>
              <a:path h="2465181" w="1719464">
                <a:moveTo>
                  <a:pt x="0" y="0"/>
                </a:moveTo>
                <a:lnTo>
                  <a:pt x="1719463" y="0"/>
                </a:lnTo>
                <a:lnTo>
                  <a:pt x="1719463" y="2465181"/>
                </a:lnTo>
                <a:lnTo>
                  <a:pt x="0" y="246518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523990" y="1047750"/>
            <a:ext cx="522504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By Group 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66279" y="2534258"/>
            <a:ext cx="5172226" cy="4809867"/>
          </a:xfrm>
          <a:custGeom>
            <a:avLst/>
            <a:gdLst/>
            <a:ahLst/>
            <a:cxnLst/>
            <a:rect r="r" b="b" t="t" l="l"/>
            <a:pathLst>
              <a:path h="4809867" w="5172226">
                <a:moveTo>
                  <a:pt x="0" y="0"/>
                </a:moveTo>
                <a:lnTo>
                  <a:pt x="5172226" y="0"/>
                </a:lnTo>
                <a:lnTo>
                  <a:pt x="5172226" y="4809868"/>
                </a:lnTo>
                <a:lnTo>
                  <a:pt x="0" y="4809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6215" r="0" b="-2621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28634" y="2672650"/>
            <a:ext cx="793066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817CFF"/>
                </a:solidFill>
                <a:latin typeface="TAN Headline"/>
                <a:ea typeface="TAN Headline"/>
                <a:cs typeface="TAN Headline"/>
                <a:sym typeface="TAN Headline"/>
              </a:rPr>
              <a:t>The Assignment Brief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4083716"/>
            <a:ext cx="7800724" cy="472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468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Client wants a banner that says: "JKUAT ROCKS"</a:t>
            </a:r>
          </a:p>
          <a:p>
            <a:pPr algn="l" marL="842010" indent="-421005" lvl="1">
              <a:lnSpc>
                <a:spcPts val="468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Text color requirements:</a:t>
            </a:r>
          </a:p>
          <a:p>
            <a:pPr algn="just" marL="842010" indent="-421005" lvl="1">
              <a:lnSpc>
                <a:spcPts val="468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JKUAT in Green</a:t>
            </a:r>
          </a:p>
          <a:p>
            <a:pPr algn="just" marL="842010" indent="-421005" lvl="1">
              <a:lnSpc>
                <a:spcPts val="468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R</a:t>
            </a:r>
            <a:r>
              <a:rPr lang="en-US" sz="39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OCKS in Red</a:t>
            </a:r>
          </a:p>
          <a:p>
            <a:pPr algn="l" marL="842010" indent="-421005" lvl="1">
              <a:lnSpc>
                <a:spcPts val="468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Brown background</a:t>
            </a:r>
          </a:p>
          <a:p>
            <a:pPr algn="l" marL="842010" indent="-421005" lvl="1">
              <a:lnSpc>
                <a:spcPts val="468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Should allow font resizing on user input</a:t>
            </a:r>
          </a:p>
          <a:p>
            <a:pPr algn="l">
              <a:lnSpc>
                <a:spcPts val="4680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true" rot="-3556088">
            <a:off x="16755089" y="7106381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66279" y="7469801"/>
            <a:ext cx="4468104" cy="88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8"/>
              </a:lnSpc>
              <a:spcBef>
                <a:spcPct val="0"/>
              </a:spcBef>
            </a:pPr>
            <a:r>
              <a:rPr lang="en-US" sz="2600" i="true" spc="44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“May be ugly but the client is always right”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7670131" y="9165958"/>
            <a:ext cx="12159733" cy="1680254"/>
          </a:xfrm>
          <a:custGeom>
            <a:avLst/>
            <a:gdLst/>
            <a:ahLst/>
            <a:cxnLst/>
            <a:rect r="r" b="b" t="t" l="l"/>
            <a:pathLst>
              <a:path h="1680254" w="12159733">
                <a:moveTo>
                  <a:pt x="12159733" y="0"/>
                </a:moveTo>
                <a:lnTo>
                  <a:pt x="0" y="0"/>
                </a:lnTo>
                <a:lnTo>
                  <a:pt x="0" y="1680254"/>
                </a:lnTo>
                <a:lnTo>
                  <a:pt x="12159733" y="1680254"/>
                </a:lnTo>
                <a:lnTo>
                  <a:pt x="121597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738296" y="-950974"/>
            <a:ext cx="13032502" cy="1800855"/>
          </a:xfrm>
          <a:custGeom>
            <a:avLst/>
            <a:gdLst/>
            <a:ahLst/>
            <a:cxnLst/>
            <a:rect r="r" b="b" t="t" l="l"/>
            <a:pathLst>
              <a:path h="1800855" w="13032502">
                <a:moveTo>
                  <a:pt x="13032502" y="0"/>
                </a:moveTo>
                <a:lnTo>
                  <a:pt x="0" y="0"/>
                </a:lnTo>
                <a:lnTo>
                  <a:pt x="0" y="1800855"/>
                </a:lnTo>
                <a:lnTo>
                  <a:pt x="13032502" y="1800855"/>
                </a:lnTo>
                <a:lnTo>
                  <a:pt x="1303250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8637" y="3023436"/>
            <a:ext cx="4678892" cy="4678892"/>
          </a:xfrm>
          <a:custGeom>
            <a:avLst/>
            <a:gdLst/>
            <a:ahLst/>
            <a:cxnLst/>
            <a:rect r="r" b="b" t="t" l="l"/>
            <a:pathLst>
              <a:path h="4678892" w="4678892">
                <a:moveTo>
                  <a:pt x="0" y="0"/>
                </a:moveTo>
                <a:lnTo>
                  <a:pt x="4678892" y="0"/>
                </a:lnTo>
                <a:lnTo>
                  <a:pt x="4678892" y="4678892"/>
                </a:lnTo>
                <a:lnTo>
                  <a:pt x="0" y="46788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97529" y="1611881"/>
            <a:ext cx="7109231" cy="61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21"/>
              </a:lnSpc>
            </a:pPr>
            <a:r>
              <a:rPr lang="en-US" sz="3767" spc="-33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🧰 Tools We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20296" y="4281170"/>
            <a:ext cx="2898017" cy="1931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8"/>
              </a:lnSpc>
            </a:pPr>
            <a:r>
              <a:rPr lang="en-US" sz="390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C++ + OpenGL + FTGL: For real-time rendering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902547" y="3023436"/>
            <a:ext cx="4678892" cy="4678892"/>
          </a:xfrm>
          <a:custGeom>
            <a:avLst/>
            <a:gdLst/>
            <a:ahLst/>
            <a:cxnLst/>
            <a:rect r="r" b="b" t="t" l="l"/>
            <a:pathLst>
              <a:path h="4678892" w="4678892">
                <a:moveTo>
                  <a:pt x="0" y="0"/>
                </a:moveTo>
                <a:lnTo>
                  <a:pt x="4678892" y="0"/>
                </a:lnTo>
                <a:lnTo>
                  <a:pt x="4678892" y="4678892"/>
                </a:lnTo>
                <a:lnTo>
                  <a:pt x="0" y="46788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78654" y="4281170"/>
            <a:ext cx="3425389" cy="1931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8"/>
              </a:lnSpc>
            </a:pPr>
            <a:r>
              <a:rPr lang="en-US" sz="3900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Python + Pyglet: Alternative with similar output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374370" y="3023436"/>
            <a:ext cx="4678892" cy="4678892"/>
          </a:xfrm>
          <a:custGeom>
            <a:avLst/>
            <a:gdLst/>
            <a:ahLst/>
            <a:cxnLst/>
            <a:rect r="r" b="b" t="t" l="l"/>
            <a:pathLst>
              <a:path h="4678892" w="4678892">
                <a:moveTo>
                  <a:pt x="0" y="0"/>
                </a:moveTo>
                <a:lnTo>
                  <a:pt x="4678892" y="0"/>
                </a:lnTo>
                <a:lnTo>
                  <a:pt x="4678892" y="4678892"/>
                </a:lnTo>
                <a:lnTo>
                  <a:pt x="0" y="46788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510155" y="3983203"/>
            <a:ext cx="4407324" cy="37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9"/>
              </a:lnSpc>
            </a:pPr>
            <a:r>
              <a:rPr lang="en-US" sz="3741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Text rendering:</a:t>
            </a:r>
          </a:p>
          <a:p>
            <a:pPr algn="l" marL="807847" indent="-403924" lvl="1">
              <a:lnSpc>
                <a:spcPts val="4939"/>
              </a:lnSpc>
              <a:buFont typeface="Arial"/>
              <a:buChar char="•"/>
            </a:pPr>
            <a:r>
              <a:rPr lang="en-US" sz="3741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FTGL</a:t>
            </a:r>
            <a:r>
              <a:rPr lang="en-US" sz="3741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 for C++ using TrueType fonts</a:t>
            </a:r>
          </a:p>
          <a:p>
            <a:pPr algn="l" marL="807847" indent="-403924" lvl="1">
              <a:lnSpc>
                <a:spcPts val="4939"/>
              </a:lnSpc>
              <a:buFont typeface="Arial"/>
              <a:buChar char="•"/>
            </a:pPr>
            <a:r>
              <a:rPr lang="en-US" sz="3741">
                <a:solidFill>
                  <a:srgbClr val="231F20"/>
                </a:solidFill>
                <a:latin typeface="Handy Casual"/>
                <a:ea typeface="Handy Casual"/>
                <a:cs typeface="Handy Casual"/>
                <a:sym typeface="Handy Casual"/>
              </a:rPr>
              <a:t>Pyglet text labels with dynamic positioning</a:t>
            </a:r>
          </a:p>
          <a:p>
            <a:pPr algn="l">
              <a:lnSpc>
                <a:spcPts val="4939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-4087408">
            <a:off x="-315624" y="7609180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269425" y="-734807"/>
            <a:ext cx="9747481" cy="12296134"/>
          </a:xfrm>
          <a:custGeom>
            <a:avLst/>
            <a:gdLst/>
            <a:ahLst/>
            <a:cxnLst/>
            <a:rect r="r" b="b" t="t" l="l"/>
            <a:pathLst>
              <a:path h="12296134" w="9747481">
                <a:moveTo>
                  <a:pt x="0" y="0"/>
                </a:moveTo>
                <a:lnTo>
                  <a:pt x="9747480" y="0"/>
                </a:lnTo>
                <a:lnTo>
                  <a:pt x="9747480" y="12296134"/>
                </a:lnTo>
                <a:lnTo>
                  <a:pt x="0" y="122961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22770" y="3200938"/>
            <a:ext cx="554854" cy="554854"/>
            <a:chOff x="0" y="0"/>
            <a:chExt cx="739806" cy="7398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739806" cy="739806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433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13329" y="-14828"/>
              <a:ext cx="513149" cy="702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46"/>
                </a:lnSpc>
                <a:spcBef>
                  <a:spcPct val="0"/>
                </a:spcBef>
              </a:pPr>
              <a:r>
                <a:rPr lang="en-US" sz="3176" spc="63">
                  <a:solidFill>
                    <a:srgbClr val="231F20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22770" y="4483213"/>
            <a:ext cx="554854" cy="554854"/>
            <a:chOff x="0" y="0"/>
            <a:chExt cx="739806" cy="739806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739806" cy="73980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7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433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113329" y="-10795"/>
              <a:ext cx="513149" cy="702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46"/>
                </a:lnSpc>
                <a:spcBef>
                  <a:spcPct val="0"/>
                </a:spcBef>
              </a:pPr>
              <a:r>
                <a:rPr lang="en-US" sz="3176" spc="63">
                  <a:solidFill>
                    <a:srgbClr val="231F20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822770" y="5488675"/>
            <a:ext cx="554854" cy="554854"/>
            <a:chOff x="0" y="0"/>
            <a:chExt cx="739806" cy="739806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739806" cy="739806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7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433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13329" y="-18862"/>
              <a:ext cx="513149" cy="702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46"/>
                </a:lnSpc>
                <a:spcBef>
                  <a:spcPct val="0"/>
                </a:spcBef>
              </a:pPr>
              <a:r>
                <a:rPr lang="en-US" sz="3176" spc="63">
                  <a:solidFill>
                    <a:srgbClr val="231F20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3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822770" y="6477600"/>
            <a:ext cx="554854" cy="559070"/>
            <a:chOff x="0" y="0"/>
            <a:chExt cx="739806" cy="745426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739806" cy="745426"/>
              <a:chOff x="0" y="0"/>
              <a:chExt cx="812800" cy="81897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8975"/>
              </a:xfrm>
              <a:custGeom>
                <a:avLst/>
                <a:gdLst/>
                <a:ahLst/>
                <a:cxnLst/>
                <a:rect r="r" b="b" t="t" l="l"/>
                <a:pathLst>
                  <a:path h="818975" w="812800">
                    <a:moveTo>
                      <a:pt x="406400" y="0"/>
                    </a:moveTo>
                    <a:cubicBezTo>
                      <a:pt x="181951" y="0"/>
                      <a:pt x="0" y="183334"/>
                      <a:pt x="0" y="409487"/>
                    </a:cubicBezTo>
                    <a:cubicBezTo>
                      <a:pt x="0" y="635641"/>
                      <a:pt x="181951" y="818975"/>
                      <a:pt x="406400" y="818975"/>
                    </a:cubicBezTo>
                    <a:cubicBezTo>
                      <a:pt x="630849" y="818975"/>
                      <a:pt x="812800" y="635641"/>
                      <a:pt x="812800" y="409487"/>
                    </a:cubicBezTo>
                    <a:cubicBezTo>
                      <a:pt x="812800" y="183334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7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579"/>
                <a:ext cx="660400" cy="741617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433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13329" y="22307"/>
              <a:ext cx="513149" cy="7084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46"/>
                </a:lnSpc>
                <a:spcBef>
                  <a:spcPct val="0"/>
                </a:spcBef>
              </a:pPr>
              <a:r>
                <a:rPr lang="en-US" sz="3176" spc="63">
                  <a:solidFill>
                    <a:srgbClr val="231F20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4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822770" y="7980034"/>
            <a:ext cx="554854" cy="554854"/>
            <a:chOff x="0" y="0"/>
            <a:chExt cx="739806" cy="739806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739806" cy="739806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EF7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433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113329" y="-18862"/>
              <a:ext cx="513149" cy="7027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46"/>
                </a:lnSpc>
                <a:spcBef>
                  <a:spcPct val="0"/>
                </a:spcBef>
              </a:pPr>
              <a:r>
                <a:rPr lang="en-US" sz="3176" spc="63">
                  <a:solidFill>
                    <a:srgbClr val="231F20"/>
                  </a:solidFill>
                  <a:latin typeface="TAN Headline"/>
                  <a:ea typeface="TAN Headline"/>
                  <a:cs typeface="TAN Headline"/>
                  <a:sym typeface="TAN Headline"/>
                </a:rPr>
                <a:t>5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-1568932">
            <a:off x="-30836" y="8050291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5027046">
            <a:off x="16502236" y="496365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8" y="0"/>
                </a:lnTo>
                <a:lnTo>
                  <a:pt x="1514128" y="1379233"/>
                </a:lnTo>
                <a:lnTo>
                  <a:pt x="0" y="13792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true" rot="-8878474">
            <a:off x="16074351" y="9595673"/>
            <a:ext cx="4427299" cy="1110849"/>
          </a:xfrm>
          <a:custGeom>
            <a:avLst/>
            <a:gdLst/>
            <a:ahLst/>
            <a:cxnLst/>
            <a:rect r="r" b="b" t="t" l="l"/>
            <a:pathLst>
              <a:path h="1110849" w="4427299">
                <a:moveTo>
                  <a:pt x="0" y="1110849"/>
                </a:moveTo>
                <a:lnTo>
                  <a:pt x="4427298" y="1110849"/>
                </a:lnTo>
                <a:lnTo>
                  <a:pt x="4427298" y="0"/>
                </a:lnTo>
                <a:lnTo>
                  <a:pt x="0" y="0"/>
                </a:lnTo>
                <a:lnTo>
                  <a:pt x="0" y="111084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6567510" y="1946588"/>
            <a:ext cx="4428929" cy="597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0"/>
              </a:lnSpc>
              <a:spcBef>
                <a:spcPct val="0"/>
              </a:spcBef>
            </a:pPr>
            <a:r>
              <a:rPr lang="en-US" sz="3493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🧠 Our Strategy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557985" y="3155457"/>
            <a:ext cx="7450136" cy="1618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7"/>
              </a:lnSpc>
            </a:pPr>
            <a:r>
              <a:rPr lang="en-US" sz="36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Dynamically calculate label positions to center the banner text</a:t>
            </a:r>
          </a:p>
          <a:p>
            <a:pPr algn="l">
              <a:lnSpc>
                <a:spcPts val="4217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6557985" y="4564369"/>
            <a:ext cx="7774991" cy="1085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7"/>
              </a:lnSpc>
            </a:pPr>
            <a:r>
              <a:rPr lang="en-US" sz="36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Separate label rendering for "JKUAT" and "ROCKS"</a:t>
            </a:r>
          </a:p>
          <a:p>
            <a:pPr algn="l">
              <a:lnSpc>
                <a:spcPts val="4217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6567510" y="5534894"/>
            <a:ext cx="7450136" cy="1085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7"/>
              </a:lnSpc>
            </a:pPr>
            <a:r>
              <a:rPr lang="en-US" sz="36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 keyboard input to interactively resize</a:t>
            </a:r>
          </a:p>
          <a:p>
            <a:pPr algn="l">
              <a:lnSpc>
                <a:spcPts val="4217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6557985" y="6457939"/>
            <a:ext cx="7450136" cy="1618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7"/>
              </a:lnSpc>
            </a:pPr>
            <a:r>
              <a:rPr lang="en-US" sz="36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Adjust text placement based on font size and spacing</a:t>
            </a:r>
          </a:p>
          <a:p>
            <a:pPr algn="l">
              <a:lnSpc>
                <a:spcPts val="4217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6567510" y="7968791"/>
            <a:ext cx="7440611" cy="1618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7"/>
              </a:lnSpc>
            </a:pPr>
            <a:r>
              <a:rPr lang="en-US" sz="36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Provide info text to help users understand controls</a:t>
            </a:r>
          </a:p>
          <a:p>
            <a:pPr algn="l">
              <a:lnSpc>
                <a:spcPts val="421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122617">
            <a:off x="8504696" y="2247821"/>
            <a:ext cx="1437070" cy="1309040"/>
          </a:xfrm>
          <a:custGeom>
            <a:avLst/>
            <a:gdLst/>
            <a:ahLst/>
            <a:cxnLst/>
            <a:rect r="r" b="b" t="t" l="l"/>
            <a:pathLst>
              <a:path h="1309040" w="143707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10971" y="4062396"/>
            <a:ext cx="5452145" cy="574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6"/>
              </a:lnSpc>
            </a:pPr>
            <a:r>
              <a:rPr lang="en-US" sz="4400" spc="96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implementation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96809" y="5046282"/>
            <a:ext cx="4607578" cy="119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10"/>
              </a:lnSpc>
            </a:pPr>
            <a:r>
              <a:rPr lang="en-US" sz="9000" spc="198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C++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964208" y="1893931"/>
            <a:ext cx="3705330" cy="976981"/>
            <a:chOff x="0" y="0"/>
            <a:chExt cx="1066981" cy="2813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6981" cy="281330"/>
            </a:xfrm>
            <a:custGeom>
              <a:avLst/>
              <a:gdLst/>
              <a:ahLst/>
              <a:cxnLst/>
              <a:rect r="r" b="b" t="t" l="l"/>
              <a:pathLst>
                <a:path h="281330" w="1066981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329888"/>
            <a:ext cx="3740501" cy="911138"/>
            <a:chOff x="0" y="0"/>
            <a:chExt cx="1077109" cy="2623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7109" cy="262370"/>
            </a:xfrm>
            <a:custGeom>
              <a:avLst/>
              <a:gdLst/>
              <a:ahLst/>
              <a:cxnLst/>
              <a:rect r="r" b="b" t="t" l="l"/>
              <a:pathLst>
                <a:path h="262370" w="1077109">
                  <a:moveTo>
                    <a:pt x="74511" y="0"/>
                  </a:moveTo>
                  <a:lnTo>
                    <a:pt x="1002598" y="0"/>
                  </a:lnTo>
                  <a:cubicBezTo>
                    <a:pt x="1022359" y="0"/>
                    <a:pt x="1041312" y="7850"/>
                    <a:pt x="1055285" y="21824"/>
                  </a:cubicBezTo>
                  <a:cubicBezTo>
                    <a:pt x="1069259" y="35797"/>
                    <a:pt x="1077109" y="54750"/>
                    <a:pt x="1077109" y="74511"/>
                  </a:cubicBezTo>
                  <a:lnTo>
                    <a:pt x="1077109" y="187859"/>
                  </a:lnTo>
                  <a:cubicBezTo>
                    <a:pt x="1077109" y="207620"/>
                    <a:pt x="1069259" y="226573"/>
                    <a:pt x="1055285" y="240546"/>
                  </a:cubicBezTo>
                  <a:cubicBezTo>
                    <a:pt x="1041312" y="254520"/>
                    <a:pt x="1022359" y="262370"/>
                    <a:pt x="1002598" y="262370"/>
                  </a:cubicBezTo>
                  <a:lnTo>
                    <a:pt x="74511" y="262370"/>
                  </a:lnTo>
                  <a:cubicBezTo>
                    <a:pt x="54750" y="262370"/>
                    <a:pt x="35797" y="254520"/>
                    <a:pt x="21824" y="240546"/>
                  </a:cubicBezTo>
                  <a:cubicBezTo>
                    <a:pt x="7850" y="226573"/>
                    <a:pt x="0" y="207620"/>
                    <a:pt x="0" y="187859"/>
                  </a:cubicBezTo>
                  <a:lnTo>
                    <a:pt x="0" y="74511"/>
                  </a:lnTo>
                  <a:cubicBezTo>
                    <a:pt x="0" y="54750"/>
                    <a:pt x="7850" y="35797"/>
                    <a:pt x="21824" y="21824"/>
                  </a:cubicBezTo>
                  <a:cubicBezTo>
                    <a:pt x="35797" y="7850"/>
                    <a:pt x="54750" y="0"/>
                    <a:pt x="74511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1077109" cy="233795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226150" y="6685966"/>
            <a:ext cx="3705330" cy="956919"/>
            <a:chOff x="0" y="0"/>
            <a:chExt cx="1066981" cy="2755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66981" cy="275553"/>
            </a:xfrm>
            <a:custGeom>
              <a:avLst/>
              <a:gdLst/>
              <a:ahLst/>
              <a:cxnLst/>
              <a:rect r="r" b="b" t="t" l="l"/>
              <a:pathLst>
                <a:path h="275553" w="1066981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0335"/>
                  </a:lnTo>
                  <a:cubicBezTo>
                    <a:pt x="1066981" y="220284"/>
                    <a:pt x="1059057" y="239416"/>
                    <a:pt x="1044950" y="253522"/>
                  </a:cubicBezTo>
                  <a:cubicBezTo>
                    <a:pt x="1030844" y="267628"/>
                    <a:pt x="1011712" y="275553"/>
                    <a:pt x="991763" y="275553"/>
                  </a:cubicBezTo>
                  <a:lnTo>
                    <a:pt x="75218" y="275553"/>
                  </a:lnTo>
                  <a:cubicBezTo>
                    <a:pt x="55269" y="275553"/>
                    <a:pt x="36137" y="267628"/>
                    <a:pt x="22031" y="253522"/>
                  </a:cubicBezTo>
                  <a:cubicBezTo>
                    <a:pt x="7925" y="239416"/>
                    <a:pt x="0" y="220284"/>
                    <a:pt x="0" y="200335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1066981" cy="246978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690807" y="1893931"/>
            <a:ext cx="3740501" cy="911138"/>
            <a:chOff x="0" y="0"/>
            <a:chExt cx="1077109" cy="2623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77109" cy="262370"/>
            </a:xfrm>
            <a:custGeom>
              <a:avLst/>
              <a:gdLst/>
              <a:ahLst/>
              <a:cxnLst/>
              <a:rect r="r" b="b" t="t" l="l"/>
              <a:pathLst>
                <a:path h="262370" w="1077109">
                  <a:moveTo>
                    <a:pt x="74511" y="0"/>
                  </a:moveTo>
                  <a:lnTo>
                    <a:pt x="1002598" y="0"/>
                  </a:lnTo>
                  <a:cubicBezTo>
                    <a:pt x="1022359" y="0"/>
                    <a:pt x="1041312" y="7850"/>
                    <a:pt x="1055285" y="21824"/>
                  </a:cubicBezTo>
                  <a:cubicBezTo>
                    <a:pt x="1069259" y="35797"/>
                    <a:pt x="1077109" y="54750"/>
                    <a:pt x="1077109" y="74511"/>
                  </a:cubicBezTo>
                  <a:lnTo>
                    <a:pt x="1077109" y="187859"/>
                  </a:lnTo>
                  <a:cubicBezTo>
                    <a:pt x="1077109" y="207620"/>
                    <a:pt x="1069259" y="226573"/>
                    <a:pt x="1055285" y="240546"/>
                  </a:cubicBezTo>
                  <a:cubicBezTo>
                    <a:pt x="1041312" y="254520"/>
                    <a:pt x="1022359" y="262370"/>
                    <a:pt x="1002598" y="262370"/>
                  </a:cubicBezTo>
                  <a:lnTo>
                    <a:pt x="74511" y="262370"/>
                  </a:lnTo>
                  <a:cubicBezTo>
                    <a:pt x="54750" y="262370"/>
                    <a:pt x="35797" y="254520"/>
                    <a:pt x="21824" y="240546"/>
                  </a:cubicBezTo>
                  <a:cubicBezTo>
                    <a:pt x="7850" y="226573"/>
                    <a:pt x="0" y="207620"/>
                    <a:pt x="0" y="187859"/>
                  </a:cubicBezTo>
                  <a:lnTo>
                    <a:pt x="0" y="74511"/>
                  </a:lnTo>
                  <a:cubicBezTo>
                    <a:pt x="0" y="54750"/>
                    <a:pt x="7850" y="35797"/>
                    <a:pt x="21824" y="21824"/>
                  </a:cubicBezTo>
                  <a:cubicBezTo>
                    <a:pt x="35797" y="7850"/>
                    <a:pt x="54750" y="0"/>
                    <a:pt x="74511" y="0"/>
                  </a:cubicBezTo>
                  <a:close/>
                </a:path>
              </a:pathLst>
            </a:custGeom>
            <a:solidFill>
              <a:srgbClr val="FBC04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1077109" cy="233795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553970" y="4320363"/>
            <a:ext cx="3705330" cy="956919"/>
            <a:chOff x="0" y="0"/>
            <a:chExt cx="1066981" cy="27555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66981" cy="275553"/>
            </a:xfrm>
            <a:custGeom>
              <a:avLst/>
              <a:gdLst/>
              <a:ahLst/>
              <a:cxnLst/>
              <a:rect r="r" b="b" t="t" l="l"/>
              <a:pathLst>
                <a:path h="275553" w="1066981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0335"/>
                  </a:lnTo>
                  <a:cubicBezTo>
                    <a:pt x="1066981" y="220284"/>
                    <a:pt x="1059057" y="239416"/>
                    <a:pt x="1044950" y="253522"/>
                  </a:cubicBezTo>
                  <a:cubicBezTo>
                    <a:pt x="1030844" y="267628"/>
                    <a:pt x="1011712" y="275553"/>
                    <a:pt x="991763" y="275553"/>
                  </a:cubicBezTo>
                  <a:lnTo>
                    <a:pt x="75218" y="275553"/>
                  </a:lnTo>
                  <a:cubicBezTo>
                    <a:pt x="55269" y="275553"/>
                    <a:pt x="36137" y="267628"/>
                    <a:pt x="22031" y="253522"/>
                  </a:cubicBezTo>
                  <a:cubicBezTo>
                    <a:pt x="7925" y="239416"/>
                    <a:pt x="0" y="220284"/>
                    <a:pt x="0" y="200335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28575"/>
              <a:ext cx="1066981" cy="246978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912701" y="6685966"/>
            <a:ext cx="3705330" cy="976981"/>
            <a:chOff x="0" y="0"/>
            <a:chExt cx="1066981" cy="2813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66981" cy="281330"/>
            </a:xfrm>
            <a:custGeom>
              <a:avLst/>
              <a:gdLst/>
              <a:ahLst/>
              <a:cxnLst/>
              <a:rect r="r" b="b" t="t" l="l"/>
              <a:pathLst>
                <a:path h="281330" w="1066981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06111"/>
                  </a:lnTo>
                  <a:cubicBezTo>
                    <a:pt x="1066981" y="226061"/>
                    <a:pt x="1059057" y="245193"/>
                    <a:pt x="1044950" y="259299"/>
                  </a:cubicBezTo>
                  <a:cubicBezTo>
                    <a:pt x="1030844" y="273405"/>
                    <a:pt x="1011712" y="281330"/>
                    <a:pt x="991763" y="281330"/>
                  </a:cubicBezTo>
                  <a:lnTo>
                    <a:pt x="75218" y="281330"/>
                  </a:lnTo>
                  <a:cubicBezTo>
                    <a:pt x="55269" y="281330"/>
                    <a:pt x="36137" y="273405"/>
                    <a:pt x="22031" y="259299"/>
                  </a:cubicBezTo>
                  <a:cubicBezTo>
                    <a:pt x="7925" y="245193"/>
                    <a:pt x="0" y="226061"/>
                    <a:pt x="0" y="206111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C2EBE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28575"/>
              <a:ext cx="1066981" cy="252755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-1643804">
            <a:off x="11049147" y="2847955"/>
            <a:ext cx="1365222" cy="380325"/>
          </a:xfrm>
          <a:custGeom>
            <a:avLst/>
            <a:gdLst/>
            <a:ahLst/>
            <a:cxnLst/>
            <a:rect r="r" b="b" t="t" l="l"/>
            <a:pathLst>
              <a:path h="380325" w="1365222">
                <a:moveTo>
                  <a:pt x="0" y="0"/>
                </a:moveTo>
                <a:lnTo>
                  <a:pt x="1365222" y="0"/>
                </a:lnTo>
                <a:lnTo>
                  <a:pt x="1365222" y="380325"/>
                </a:lnTo>
                <a:lnTo>
                  <a:pt x="0" y="380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354782" y="4509254"/>
            <a:ext cx="3088337" cy="634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8"/>
              </a:lnSpc>
              <a:spcBef>
                <a:spcPct val="0"/>
              </a:spcBef>
            </a:pPr>
            <a:r>
              <a:rPr lang="en-US" sz="2293" spc="96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Font Initialization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26150" y="2073334"/>
            <a:ext cx="3174965" cy="634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8"/>
              </a:lnSpc>
              <a:spcBef>
                <a:spcPct val="0"/>
              </a:spcBef>
            </a:pPr>
            <a:r>
              <a:rPr lang="en-US" sz="2293" spc="96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Font Configuration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64208" y="3002558"/>
            <a:ext cx="4005500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2499" spc="104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Initializes font size and sets platform-specific font file path.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34647" y="7039318"/>
            <a:ext cx="3088337" cy="32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8"/>
              </a:lnSpc>
              <a:spcBef>
                <a:spcPct val="0"/>
              </a:spcBef>
            </a:pPr>
            <a:r>
              <a:rPr lang="en-US" sz="2293" spc="96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Text Rendering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946238" y="4509254"/>
            <a:ext cx="3088337" cy="634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8"/>
              </a:lnSpc>
              <a:spcBef>
                <a:spcPct val="0"/>
              </a:spcBef>
            </a:pPr>
            <a:r>
              <a:rPr lang="en-US" sz="2293" spc="96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Keyboard Input Handling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110847" y="2225734"/>
            <a:ext cx="3088337" cy="32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8"/>
              </a:lnSpc>
              <a:spcBef>
                <a:spcPct val="0"/>
              </a:spcBef>
            </a:pPr>
            <a:r>
              <a:rPr lang="en-US" sz="2293" spc="96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Display Function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04871" y="6989588"/>
            <a:ext cx="3088337" cy="634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8"/>
              </a:lnSpc>
              <a:spcBef>
                <a:spcPct val="0"/>
              </a:spcBef>
            </a:pPr>
            <a:r>
              <a:rPr lang="en-US" sz="2293" spc="96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Dynamic Layout Calculations 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204962">
            <a:off x="11714487" y="4627030"/>
            <a:ext cx="1362774" cy="379643"/>
          </a:xfrm>
          <a:custGeom>
            <a:avLst/>
            <a:gdLst/>
            <a:ahLst/>
            <a:cxnLst/>
            <a:rect r="r" b="b" t="t" l="l"/>
            <a:pathLst>
              <a:path h="379643" w="1362774">
                <a:moveTo>
                  <a:pt x="0" y="0"/>
                </a:moveTo>
                <a:lnTo>
                  <a:pt x="1362774" y="0"/>
                </a:lnTo>
                <a:lnTo>
                  <a:pt x="1362774" y="379643"/>
                </a:lnTo>
                <a:lnTo>
                  <a:pt x="0" y="3796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1543996">
            <a:off x="10835700" y="6397469"/>
            <a:ext cx="1419471" cy="395437"/>
          </a:xfrm>
          <a:custGeom>
            <a:avLst/>
            <a:gdLst/>
            <a:ahLst/>
            <a:cxnLst/>
            <a:rect r="r" b="b" t="t" l="l"/>
            <a:pathLst>
              <a:path h="395437" w="1419471">
                <a:moveTo>
                  <a:pt x="0" y="0"/>
                </a:moveTo>
                <a:lnTo>
                  <a:pt x="1419471" y="0"/>
                </a:lnTo>
                <a:lnTo>
                  <a:pt x="1419471" y="395438"/>
                </a:lnTo>
                <a:lnTo>
                  <a:pt x="0" y="395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8767587">
            <a:off x="6089824" y="2798175"/>
            <a:ext cx="1354671" cy="377385"/>
          </a:xfrm>
          <a:custGeom>
            <a:avLst/>
            <a:gdLst/>
            <a:ahLst/>
            <a:cxnLst/>
            <a:rect r="r" b="b" t="t" l="l"/>
            <a:pathLst>
              <a:path h="377385" w="1354671">
                <a:moveTo>
                  <a:pt x="0" y="0"/>
                </a:moveTo>
                <a:lnTo>
                  <a:pt x="1354671" y="0"/>
                </a:lnTo>
                <a:lnTo>
                  <a:pt x="1354671" y="377385"/>
                </a:lnTo>
                <a:lnTo>
                  <a:pt x="0" y="377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-10366412">
            <a:off x="5146551" y="4729417"/>
            <a:ext cx="1496587" cy="416920"/>
          </a:xfrm>
          <a:custGeom>
            <a:avLst/>
            <a:gdLst/>
            <a:ahLst/>
            <a:cxnLst/>
            <a:rect r="r" b="b" t="t" l="l"/>
            <a:pathLst>
              <a:path h="416920" w="1496587">
                <a:moveTo>
                  <a:pt x="0" y="0"/>
                </a:moveTo>
                <a:lnTo>
                  <a:pt x="1496586" y="0"/>
                </a:lnTo>
                <a:lnTo>
                  <a:pt x="1496586" y="416921"/>
                </a:lnTo>
                <a:lnTo>
                  <a:pt x="0" y="4169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9139054">
            <a:off x="6396590" y="6424606"/>
            <a:ext cx="1459188" cy="406502"/>
          </a:xfrm>
          <a:custGeom>
            <a:avLst/>
            <a:gdLst/>
            <a:ahLst/>
            <a:cxnLst/>
            <a:rect r="r" b="b" t="t" l="l"/>
            <a:pathLst>
              <a:path h="406502" w="1459188">
                <a:moveTo>
                  <a:pt x="0" y="0"/>
                </a:moveTo>
                <a:lnTo>
                  <a:pt x="1459187" y="0"/>
                </a:lnTo>
                <a:lnTo>
                  <a:pt x="1459187" y="406502"/>
                </a:lnTo>
                <a:lnTo>
                  <a:pt x="0" y="4065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33085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8261386">
            <a:off x="8672556" y="6509905"/>
            <a:ext cx="1437070" cy="1309040"/>
          </a:xfrm>
          <a:custGeom>
            <a:avLst/>
            <a:gdLst/>
            <a:ahLst/>
            <a:cxnLst/>
            <a:rect r="r" b="b" t="t" l="l"/>
            <a:pathLst>
              <a:path h="1309040" w="1437070">
                <a:moveTo>
                  <a:pt x="0" y="0"/>
                </a:moveTo>
                <a:lnTo>
                  <a:pt x="1437070" y="0"/>
                </a:lnTo>
                <a:lnTo>
                  <a:pt x="1437070" y="1309041"/>
                </a:lnTo>
                <a:lnTo>
                  <a:pt x="0" y="13090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028700" y="5413209"/>
            <a:ext cx="4005500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2499" spc="104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Uses FTGLTextureFont to load and apply font settings.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226150" y="7804810"/>
            <a:ext cx="4005500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2499" spc="104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renderText() sets color, position, and renders provided text.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912701" y="3002558"/>
            <a:ext cx="4005500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2499" spc="104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Clears screen and centers colored "JKUAT ROCKS" text.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553970" y="5383902"/>
            <a:ext cx="4005500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2499" spc="104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Listens for key inputs to adjust font size or spacing.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945303" y="7804810"/>
            <a:ext cx="4005500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2499" spc="104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Calculates centering using font size and adjustable spacing.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21265" y="1125010"/>
            <a:ext cx="7864519" cy="1179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4400" spc="184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PYTHON IMPLEMENTATION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591211">
            <a:off x="13884319" y="5048605"/>
            <a:ext cx="848983" cy="385918"/>
          </a:xfrm>
          <a:custGeom>
            <a:avLst/>
            <a:gdLst/>
            <a:ahLst/>
            <a:cxnLst/>
            <a:rect r="r" b="b" t="t" l="l"/>
            <a:pathLst>
              <a:path h="385918" w="848983">
                <a:moveTo>
                  <a:pt x="0" y="0"/>
                </a:moveTo>
                <a:lnTo>
                  <a:pt x="848983" y="0"/>
                </a:lnTo>
                <a:lnTo>
                  <a:pt x="848983" y="385918"/>
                </a:lnTo>
                <a:lnTo>
                  <a:pt x="0" y="385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3501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372180" y="5077871"/>
            <a:ext cx="2763006" cy="1389808"/>
            <a:chOff x="0" y="0"/>
            <a:chExt cx="795631" cy="4002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95631" cy="400207"/>
            </a:xfrm>
            <a:custGeom>
              <a:avLst/>
              <a:gdLst/>
              <a:ahLst/>
              <a:cxnLst/>
              <a:rect r="r" b="b" t="t" l="l"/>
              <a:pathLst>
                <a:path h="400207" w="795631">
                  <a:moveTo>
                    <a:pt x="100872" y="0"/>
                  </a:moveTo>
                  <a:lnTo>
                    <a:pt x="694759" y="0"/>
                  </a:lnTo>
                  <a:cubicBezTo>
                    <a:pt x="750469" y="0"/>
                    <a:pt x="795631" y="45162"/>
                    <a:pt x="795631" y="100872"/>
                  </a:cubicBezTo>
                  <a:lnTo>
                    <a:pt x="795631" y="299335"/>
                  </a:lnTo>
                  <a:cubicBezTo>
                    <a:pt x="795631" y="326088"/>
                    <a:pt x="785004" y="351745"/>
                    <a:pt x="766087" y="370662"/>
                  </a:cubicBezTo>
                  <a:cubicBezTo>
                    <a:pt x="747169" y="389580"/>
                    <a:pt x="721512" y="400207"/>
                    <a:pt x="694759" y="400207"/>
                  </a:cubicBezTo>
                  <a:lnTo>
                    <a:pt x="100872" y="400207"/>
                  </a:lnTo>
                  <a:cubicBezTo>
                    <a:pt x="74119" y="400207"/>
                    <a:pt x="48462" y="389580"/>
                    <a:pt x="29545" y="370662"/>
                  </a:cubicBezTo>
                  <a:cubicBezTo>
                    <a:pt x="10628" y="351745"/>
                    <a:pt x="0" y="326088"/>
                    <a:pt x="0" y="299335"/>
                  </a:cubicBezTo>
                  <a:lnTo>
                    <a:pt x="0" y="100872"/>
                  </a:lnTo>
                  <a:cubicBezTo>
                    <a:pt x="0" y="74119"/>
                    <a:pt x="10628" y="48462"/>
                    <a:pt x="29545" y="29545"/>
                  </a:cubicBezTo>
                  <a:cubicBezTo>
                    <a:pt x="48462" y="10628"/>
                    <a:pt x="74119" y="0"/>
                    <a:pt x="100872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795631" cy="371632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534022" y="5375844"/>
            <a:ext cx="2601165" cy="756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2400" spc="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Drawing with Batch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2591211">
            <a:off x="14457926" y="7635984"/>
            <a:ext cx="854719" cy="388526"/>
          </a:xfrm>
          <a:custGeom>
            <a:avLst/>
            <a:gdLst/>
            <a:ahLst/>
            <a:cxnLst/>
            <a:rect r="r" b="b" t="t" l="l"/>
            <a:pathLst>
              <a:path h="388526" w="854719">
                <a:moveTo>
                  <a:pt x="0" y="0"/>
                </a:moveTo>
                <a:lnTo>
                  <a:pt x="854719" y="0"/>
                </a:lnTo>
                <a:lnTo>
                  <a:pt x="854719" y="388525"/>
                </a:lnTo>
                <a:lnTo>
                  <a:pt x="0" y="388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3501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730336" y="7513223"/>
            <a:ext cx="3055365" cy="1389808"/>
            <a:chOff x="0" y="0"/>
            <a:chExt cx="879818" cy="4002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9818" cy="400207"/>
            </a:xfrm>
            <a:custGeom>
              <a:avLst/>
              <a:gdLst/>
              <a:ahLst/>
              <a:cxnLst/>
              <a:rect r="r" b="b" t="t" l="l"/>
              <a:pathLst>
                <a:path h="400207" w="879818">
                  <a:moveTo>
                    <a:pt x="91220" y="0"/>
                  </a:moveTo>
                  <a:lnTo>
                    <a:pt x="788599" y="0"/>
                  </a:lnTo>
                  <a:cubicBezTo>
                    <a:pt x="838978" y="0"/>
                    <a:pt x="879818" y="40840"/>
                    <a:pt x="879818" y="91220"/>
                  </a:cubicBezTo>
                  <a:lnTo>
                    <a:pt x="879818" y="308988"/>
                  </a:lnTo>
                  <a:cubicBezTo>
                    <a:pt x="879818" y="359367"/>
                    <a:pt x="838978" y="400207"/>
                    <a:pt x="788599" y="400207"/>
                  </a:cubicBezTo>
                  <a:lnTo>
                    <a:pt x="91220" y="400207"/>
                  </a:lnTo>
                  <a:cubicBezTo>
                    <a:pt x="67027" y="400207"/>
                    <a:pt x="43825" y="390597"/>
                    <a:pt x="26718" y="373490"/>
                  </a:cubicBezTo>
                  <a:cubicBezTo>
                    <a:pt x="9611" y="356383"/>
                    <a:pt x="0" y="333180"/>
                    <a:pt x="0" y="308988"/>
                  </a:cubicBezTo>
                  <a:lnTo>
                    <a:pt x="0" y="91220"/>
                  </a:lnTo>
                  <a:cubicBezTo>
                    <a:pt x="0" y="40840"/>
                    <a:pt x="40840" y="0"/>
                    <a:pt x="91220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879818" cy="371632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2700000">
            <a:off x="12810528" y="2940044"/>
            <a:ext cx="837449" cy="381655"/>
          </a:xfrm>
          <a:custGeom>
            <a:avLst/>
            <a:gdLst/>
            <a:ahLst/>
            <a:cxnLst/>
            <a:rect r="r" b="b" t="t" l="l"/>
            <a:pathLst>
              <a:path h="381655" w="837449">
                <a:moveTo>
                  <a:pt x="0" y="0"/>
                </a:moveTo>
                <a:lnTo>
                  <a:pt x="837448" y="0"/>
                </a:lnTo>
                <a:lnTo>
                  <a:pt x="837448" y="381654"/>
                </a:lnTo>
                <a:lnTo>
                  <a:pt x="0" y="381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490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144475" y="3046271"/>
            <a:ext cx="2926328" cy="1389808"/>
            <a:chOff x="0" y="0"/>
            <a:chExt cx="842661" cy="40020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42661" cy="400207"/>
            </a:xfrm>
            <a:custGeom>
              <a:avLst/>
              <a:gdLst/>
              <a:ahLst/>
              <a:cxnLst/>
              <a:rect r="r" b="b" t="t" l="l"/>
              <a:pathLst>
                <a:path h="400207" w="842661">
                  <a:moveTo>
                    <a:pt x="95242" y="0"/>
                  </a:moveTo>
                  <a:lnTo>
                    <a:pt x="747419" y="0"/>
                  </a:lnTo>
                  <a:cubicBezTo>
                    <a:pt x="800020" y="0"/>
                    <a:pt x="842661" y="42641"/>
                    <a:pt x="842661" y="95242"/>
                  </a:cubicBezTo>
                  <a:lnTo>
                    <a:pt x="842661" y="304965"/>
                  </a:lnTo>
                  <a:cubicBezTo>
                    <a:pt x="842661" y="330225"/>
                    <a:pt x="832627" y="354450"/>
                    <a:pt x="814765" y="372311"/>
                  </a:cubicBezTo>
                  <a:cubicBezTo>
                    <a:pt x="796904" y="390173"/>
                    <a:pt x="772679" y="400207"/>
                    <a:pt x="747419" y="400207"/>
                  </a:cubicBezTo>
                  <a:lnTo>
                    <a:pt x="95242" y="400207"/>
                  </a:lnTo>
                  <a:cubicBezTo>
                    <a:pt x="69982" y="400207"/>
                    <a:pt x="45757" y="390173"/>
                    <a:pt x="27896" y="372311"/>
                  </a:cubicBezTo>
                  <a:cubicBezTo>
                    <a:pt x="10034" y="354450"/>
                    <a:pt x="0" y="330225"/>
                    <a:pt x="0" y="304965"/>
                  </a:cubicBezTo>
                  <a:lnTo>
                    <a:pt x="0" y="95242"/>
                  </a:lnTo>
                  <a:cubicBezTo>
                    <a:pt x="0" y="69982"/>
                    <a:pt x="10034" y="45757"/>
                    <a:pt x="27896" y="27896"/>
                  </a:cubicBezTo>
                  <a:cubicBezTo>
                    <a:pt x="45757" y="10034"/>
                    <a:pt x="69982" y="0"/>
                    <a:pt x="95242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842661" cy="371632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443198" y="3192580"/>
            <a:ext cx="2508333" cy="113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2400" spc="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Keyboard Input Handling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221449" y="3016865"/>
            <a:ext cx="3038244" cy="1389808"/>
            <a:chOff x="0" y="0"/>
            <a:chExt cx="874888" cy="4002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4888" cy="400207"/>
            </a:xfrm>
            <a:custGeom>
              <a:avLst/>
              <a:gdLst/>
              <a:ahLst/>
              <a:cxnLst/>
              <a:rect r="r" b="b" t="t" l="l"/>
              <a:pathLst>
                <a:path h="400207" w="874888">
                  <a:moveTo>
                    <a:pt x="91734" y="0"/>
                  </a:moveTo>
                  <a:lnTo>
                    <a:pt x="783155" y="0"/>
                  </a:lnTo>
                  <a:cubicBezTo>
                    <a:pt x="833818" y="0"/>
                    <a:pt x="874888" y="41071"/>
                    <a:pt x="874888" y="91734"/>
                  </a:cubicBezTo>
                  <a:lnTo>
                    <a:pt x="874888" y="308473"/>
                  </a:lnTo>
                  <a:cubicBezTo>
                    <a:pt x="874888" y="359137"/>
                    <a:pt x="833818" y="400207"/>
                    <a:pt x="783155" y="400207"/>
                  </a:cubicBezTo>
                  <a:lnTo>
                    <a:pt x="91734" y="400207"/>
                  </a:lnTo>
                  <a:cubicBezTo>
                    <a:pt x="41071" y="400207"/>
                    <a:pt x="0" y="359137"/>
                    <a:pt x="0" y="308473"/>
                  </a:cubicBezTo>
                  <a:lnTo>
                    <a:pt x="0" y="91734"/>
                  </a:lnTo>
                  <a:cubicBezTo>
                    <a:pt x="0" y="41071"/>
                    <a:pt x="41071" y="0"/>
                    <a:pt x="91734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28575"/>
              <a:ext cx="874888" cy="371632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230974" y="3328175"/>
            <a:ext cx="2965261" cy="756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2400" spc="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Font Configuration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-7790319">
            <a:off x="3591001" y="5286375"/>
            <a:ext cx="775499" cy="352515"/>
          </a:xfrm>
          <a:custGeom>
            <a:avLst/>
            <a:gdLst/>
            <a:ahLst/>
            <a:cxnLst/>
            <a:rect r="r" b="b" t="t" l="l"/>
            <a:pathLst>
              <a:path h="352515" w="775499">
                <a:moveTo>
                  <a:pt x="0" y="0"/>
                </a:moveTo>
                <a:lnTo>
                  <a:pt x="775498" y="0"/>
                </a:lnTo>
                <a:lnTo>
                  <a:pt x="775498" y="352515"/>
                </a:lnTo>
                <a:lnTo>
                  <a:pt x="0" y="3525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3501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4156852" y="5061801"/>
            <a:ext cx="2854492" cy="1389808"/>
            <a:chOff x="0" y="0"/>
            <a:chExt cx="821975" cy="40020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21975" cy="400207"/>
            </a:xfrm>
            <a:custGeom>
              <a:avLst/>
              <a:gdLst/>
              <a:ahLst/>
              <a:cxnLst/>
              <a:rect r="r" b="b" t="t" l="l"/>
              <a:pathLst>
                <a:path h="400207" w="821975">
                  <a:moveTo>
                    <a:pt x="97639" y="0"/>
                  </a:moveTo>
                  <a:lnTo>
                    <a:pt x="724336" y="0"/>
                  </a:lnTo>
                  <a:cubicBezTo>
                    <a:pt x="750232" y="0"/>
                    <a:pt x="775067" y="10287"/>
                    <a:pt x="793377" y="28598"/>
                  </a:cubicBezTo>
                  <a:cubicBezTo>
                    <a:pt x="811688" y="46909"/>
                    <a:pt x="821975" y="71743"/>
                    <a:pt x="821975" y="97639"/>
                  </a:cubicBezTo>
                  <a:lnTo>
                    <a:pt x="821975" y="302568"/>
                  </a:lnTo>
                  <a:cubicBezTo>
                    <a:pt x="821975" y="356493"/>
                    <a:pt x="778261" y="400207"/>
                    <a:pt x="724336" y="400207"/>
                  </a:cubicBezTo>
                  <a:lnTo>
                    <a:pt x="97639" y="400207"/>
                  </a:lnTo>
                  <a:cubicBezTo>
                    <a:pt x="43714" y="400207"/>
                    <a:pt x="0" y="356493"/>
                    <a:pt x="0" y="302568"/>
                  </a:cubicBezTo>
                  <a:lnTo>
                    <a:pt x="0" y="97639"/>
                  </a:lnTo>
                  <a:cubicBezTo>
                    <a:pt x="0" y="43714"/>
                    <a:pt x="43714" y="0"/>
                    <a:pt x="97639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28575"/>
              <a:ext cx="821975" cy="371632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4199026" y="5359775"/>
            <a:ext cx="2770143" cy="756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2400" spc="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Label Update Function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-7790319">
            <a:off x="2982215" y="7956543"/>
            <a:ext cx="863570" cy="392549"/>
          </a:xfrm>
          <a:custGeom>
            <a:avLst/>
            <a:gdLst/>
            <a:ahLst/>
            <a:cxnLst/>
            <a:rect r="r" b="b" t="t" l="l"/>
            <a:pathLst>
              <a:path h="392549" w="863570">
                <a:moveTo>
                  <a:pt x="0" y="0"/>
                </a:moveTo>
                <a:lnTo>
                  <a:pt x="863570" y="0"/>
                </a:lnTo>
                <a:lnTo>
                  <a:pt x="863570" y="392549"/>
                </a:lnTo>
                <a:lnTo>
                  <a:pt x="0" y="392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3501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3605942" y="7523256"/>
            <a:ext cx="2799569" cy="1389808"/>
            <a:chOff x="0" y="0"/>
            <a:chExt cx="806160" cy="40020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06160" cy="400207"/>
            </a:xfrm>
            <a:custGeom>
              <a:avLst/>
              <a:gdLst/>
              <a:ahLst/>
              <a:cxnLst/>
              <a:rect r="r" b="b" t="t" l="l"/>
              <a:pathLst>
                <a:path h="400207" w="806160">
                  <a:moveTo>
                    <a:pt x="99554" y="0"/>
                  </a:moveTo>
                  <a:lnTo>
                    <a:pt x="706605" y="0"/>
                  </a:lnTo>
                  <a:cubicBezTo>
                    <a:pt x="733009" y="0"/>
                    <a:pt x="758331" y="10489"/>
                    <a:pt x="777001" y="29159"/>
                  </a:cubicBezTo>
                  <a:cubicBezTo>
                    <a:pt x="795671" y="47829"/>
                    <a:pt x="806160" y="73151"/>
                    <a:pt x="806160" y="99554"/>
                  </a:cubicBezTo>
                  <a:lnTo>
                    <a:pt x="806160" y="300653"/>
                  </a:lnTo>
                  <a:cubicBezTo>
                    <a:pt x="806160" y="355635"/>
                    <a:pt x="761588" y="400207"/>
                    <a:pt x="706605" y="400207"/>
                  </a:cubicBezTo>
                  <a:lnTo>
                    <a:pt x="99554" y="400207"/>
                  </a:lnTo>
                  <a:cubicBezTo>
                    <a:pt x="73151" y="400207"/>
                    <a:pt x="47829" y="389718"/>
                    <a:pt x="29159" y="371048"/>
                  </a:cubicBezTo>
                  <a:cubicBezTo>
                    <a:pt x="10489" y="352378"/>
                    <a:pt x="0" y="327056"/>
                    <a:pt x="0" y="300653"/>
                  </a:cubicBezTo>
                  <a:lnTo>
                    <a:pt x="0" y="99554"/>
                  </a:lnTo>
                  <a:cubicBezTo>
                    <a:pt x="0" y="44572"/>
                    <a:pt x="44572" y="0"/>
                    <a:pt x="99554" y="0"/>
                  </a:cubicBezTo>
                  <a:close/>
                </a:path>
              </a:pathLst>
            </a:custGeom>
            <a:solidFill>
              <a:srgbClr val="E6BFE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28575"/>
              <a:ext cx="806160" cy="371632"/>
            </a:xfrm>
            <a:prstGeom prst="rect">
              <a:avLst/>
            </a:prstGeom>
          </p:spPr>
          <p:txBody>
            <a:bodyPr anchor="ctr" rtlCol="false" tIns="71438" lIns="71438" bIns="71438" rIns="71438"/>
            <a:lstStyle/>
            <a:p>
              <a:pPr algn="ctr">
                <a:lnSpc>
                  <a:spcPts val="2598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3722004" y="7686007"/>
            <a:ext cx="2567445" cy="113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2400" spc="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Text Centering Logic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2638600">
            <a:off x="8734618" y="-56768"/>
            <a:ext cx="1206893" cy="1099370"/>
          </a:xfrm>
          <a:custGeom>
            <a:avLst/>
            <a:gdLst/>
            <a:ahLst/>
            <a:cxnLst/>
            <a:rect r="r" b="b" t="t" l="l"/>
            <a:pathLst>
              <a:path h="1099370" w="1206893">
                <a:moveTo>
                  <a:pt x="0" y="0"/>
                </a:moveTo>
                <a:lnTo>
                  <a:pt x="1206893" y="0"/>
                </a:lnTo>
                <a:lnTo>
                  <a:pt x="1206893" y="1099369"/>
                </a:lnTo>
                <a:lnTo>
                  <a:pt x="0" y="109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-7790319">
            <a:off x="4600266" y="3056196"/>
            <a:ext cx="807525" cy="368017"/>
          </a:xfrm>
          <a:custGeom>
            <a:avLst/>
            <a:gdLst/>
            <a:ahLst/>
            <a:cxnLst/>
            <a:rect r="r" b="b" t="t" l="l"/>
            <a:pathLst>
              <a:path h="368017" w="807525">
                <a:moveTo>
                  <a:pt x="0" y="0"/>
                </a:moveTo>
                <a:lnTo>
                  <a:pt x="807525" y="0"/>
                </a:lnTo>
                <a:lnTo>
                  <a:pt x="807525" y="368017"/>
                </a:lnTo>
                <a:lnTo>
                  <a:pt x="0" y="368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490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7724817" y="5462633"/>
            <a:ext cx="2699331" cy="2684607"/>
          </a:xfrm>
          <a:custGeom>
            <a:avLst/>
            <a:gdLst/>
            <a:ahLst/>
            <a:cxnLst/>
            <a:rect r="r" b="b" t="t" l="l"/>
            <a:pathLst>
              <a:path h="2684607" w="2699331">
                <a:moveTo>
                  <a:pt x="0" y="0"/>
                </a:moveTo>
                <a:lnTo>
                  <a:pt x="2699331" y="0"/>
                </a:lnTo>
                <a:lnTo>
                  <a:pt x="2699331" y="2684607"/>
                </a:lnTo>
                <a:lnTo>
                  <a:pt x="0" y="26846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1697365" y="7811196"/>
            <a:ext cx="3088337" cy="756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2"/>
              </a:lnSpc>
            </a:pPr>
            <a:r>
              <a:rPr lang="en-US" sz="2400" spc="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Dynamic Window Resize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67768" y="2220601"/>
            <a:ext cx="3910585" cy="121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1"/>
              </a:lnSpc>
            </a:pPr>
            <a:r>
              <a:rPr lang="en-US" sz="27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Initial font size, spacing, and OS-specific font selection.</a:t>
            </a:r>
          </a:p>
          <a:p>
            <a:pPr algn="l">
              <a:lnSpc>
                <a:spcPts val="3191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982159" y="4106640"/>
            <a:ext cx="3778496" cy="161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1"/>
              </a:lnSpc>
            </a:pPr>
            <a:r>
              <a:rPr lang="en-US" sz="27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update_labels() creates, sizes, positions, and colors all text labels.</a:t>
            </a:r>
          </a:p>
          <a:p>
            <a:pPr algn="l">
              <a:lnSpc>
                <a:spcPts val="3191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3791046" y="2064071"/>
            <a:ext cx="3343656" cy="121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1"/>
              </a:lnSpc>
            </a:pPr>
            <a:r>
              <a:rPr lang="en-US" sz="27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Responds to +, -, A, S keys to adjust font size and spacing.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823801" y="3849840"/>
            <a:ext cx="2980206" cy="121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1"/>
              </a:lnSpc>
            </a:pPr>
            <a:r>
              <a:rPr lang="en-US" sz="27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All labels added to a pyglet.graphics.Batch() for efficient rendering.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12276" y="6604554"/>
            <a:ext cx="3817122" cy="121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1"/>
              </a:lnSpc>
            </a:pPr>
            <a:r>
              <a:rPr lang="en-US" sz="27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Measures text widths and centers "JKUAT ROCKS" horizontally.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5413841" y="6265860"/>
            <a:ext cx="2702709" cy="161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1"/>
              </a:lnSpc>
            </a:pPr>
            <a:r>
              <a:rPr lang="en-US" sz="27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Automatically repositions labels when window dimensions change.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91967">
            <a:off x="4366081" y="1559751"/>
            <a:ext cx="1707111" cy="1555022"/>
          </a:xfrm>
          <a:custGeom>
            <a:avLst/>
            <a:gdLst/>
            <a:ahLst/>
            <a:cxnLst/>
            <a:rect r="r" b="b" t="t" l="l"/>
            <a:pathLst>
              <a:path h="1555022" w="1707111">
                <a:moveTo>
                  <a:pt x="0" y="0"/>
                </a:moveTo>
                <a:lnTo>
                  <a:pt x="1707110" y="0"/>
                </a:lnTo>
                <a:lnTo>
                  <a:pt x="1707110" y="1555023"/>
                </a:lnTo>
                <a:lnTo>
                  <a:pt x="0" y="1555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82303" y="4220763"/>
            <a:ext cx="3634128" cy="4158041"/>
          </a:xfrm>
          <a:custGeom>
            <a:avLst/>
            <a:gdLst/>
            <a:ahLst/>
            <a:cxnLst/>
            <a:rect r="r" b="b" t="t" l="l"/>
            <a:pathLst>
              <a:path h="4158041" w="3634128">
                <a:moveTo>
                  <a:pt x="0" y="0"/>
                </a:moveTo>
                <a:lnTo>
                  <a:pt x="3634128" y="0"/>
                </a:lnTo>
                <a:lnTo>
                  <a:pt x="3634128" y="4158041"/>
                </a:lnTo>
                <a:lnTo>
                  <a:pt x="0" y="41580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7104264">
            <a:off x="152632" y="3931750"/>
            <a:ext cx="3895386" cy="4128059"/>
          </a:xfrm>
          <a:custGeom>
            <a:avLst/>
            <a:gdLst/>
            <a:ahLst/>
            <a:cxnLst/>
            <a:rect r="r" b="b" t="t" l="l"/>
            <a:pathLst>
              <a:path h="4128059" w="3895386">
                <a:moveTo>
                  <a:pt x="0" y="4128059"/>
                </a:moveTo>
                <a:lnTo>
                  <a:pt x="3895387" y="4128059"/>
                </a:lnTo>
                <a:lnTo>
                  <a:pt x="3895387" y="0"/>
                </a:lnTo>
                <a:lnTo>
                  <a:pt x="0" y="0"/>
                </a:lnTo>
                <a:lnTo>
                  <a:pt x="0" y="412805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2894609" y="960037"/>
            <a:ext cx="1480813" cy="2123030"/>
          </a:xfrm>
          <a:custGeom>
            <a:avLst/>
            <a:gdLst/>
            <a:ahLst/>
            <a:cxnLst/>
            <a:rect r="r" b="b" t="t" l="l"/>
            <a:pathLst>
              <a:path h="2123030" w="1480813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68472" y="8763000"/>
            <a:ext cx="6590891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www.reallygreatsite.com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55707" y="2879051"/>
            <a:ext cx="8376587" cy="5499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DAGkKei00Zg</dc:identifier>
  <dcterms:modified xsi:type="dcterms:W3CDTF">2011-08-01T06:04:30Z</dcterms:modified>
  <cp:revision>1</cp:revision>
  <dc:title>Blue and Yellow Playful Doodle Digital Brainstorm Presentation</dc:title>
</cp:coreProperties>
</file>