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4" r:id="rId9"/>
    <p:sldId id="268" r:id="rId10"/>
    <p:sldId id="269" r:id="rId11"/>
    <p:sldId id="270" r:id="rId12"/>
    <p:sldId id="271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6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2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0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4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6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6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0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2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8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9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9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2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6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111740-6137-4F4C-B63E-0D52E74C603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A33931-EB0C-425D-BC6E-35948FEF7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6434-C225-297D-3442-87AD6F48B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Inner Queries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7458-2189-376F-2166-1F28BFAC9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7132" y="5220723"/>
            <a:ext cx="6987645" cy="987572"/>
          </a:xfrm>
        </p:spPr>
        <p:txBody>
          <a:bodyPr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M. Sharanya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16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5704-56B3-CCAC-D620-8BC21410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2625"/>
          </a:xfrm>
        </p:spPr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A8EA-B849-DF02-BEC1-085FCC6F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75" y="1963555"/>
            <a:ext cx="9683848" cy="683392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dname</a:t>
            </a:r>
            <a:r>
              <a:rPr lang="en-US" dirty="0"/>
              <a:t> from dept where </a:t>
            </a:r>
            <a:r>
              <a:rPr lang="en-US" dirty="0" err="1"/>
              <a:t>esal</a:t>
            </a:r>
            <a:r>
              <a:rPr lang="en-US" dirty="0"/>
              <a:t> &gt; (select avg(</a:t>
            </a:r>
            <a:r>
              <a:rPr lang="en-US" dirty="0" err="1"/>
              <a:t>esal</a:t>
            </a:r>
            <a:r>
              <a:rPr lang="en-US" dirty="0"/>
              <a:t>) from dept);</a:t>
            </a: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E56AF1-A9B0-8C39-676C-CCF1B85BC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50" b="51556"/>
          <a:stretch/>
        </p:blipFill>
        <p:spPr>
          <a:xfrm>
            <a:off x="2469682" y="2646947"/>
            <a:ext cx="7772400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4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526F-89F3-756D-F05C-5569DCA6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Column 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9226-AA9F-8C8E-E8D7-EE03AE24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796" y="1982805"/>
            <a:ext cx="9828227" cy="3118584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multiple-column subquery returns more than one column.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situations where multiple values need to be compared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77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0A46-25D2-00EB-34D7-BD550E9B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9488"/>
          </a:xfrm>
        </p:spPr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F50D-FD6D-C30A-B9D8-1F962A40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926" y="1694047"/>
            <a:ext cx="9626097" cy="16266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efirstname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 where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(select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97ED5B-5AB4-158F-7E1C-4A560773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83" t="2518" r="19583" b="5333"/>
          <a:stretch/>
        </p:blipFill>
        <p:spPr>
          <a:xfrm>
            <a:off x="952901" y="2261938"/>
            <a:ext cx="9480884" cy="42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3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1FC7-2195-2E80-14BD-22C55A13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D8B1-C0BD-FD88-74ED-649293AE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797" y="2069433"/>
            <a:ext cx="9751225" cy="286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inner queries in SQL provide a powerful and flexible way to access and manipulate data from multiple tables in a single SQL statement. By using different types of inner queries, you can achieve complex data filtering, aggregation, and dynamic value manipulation to meet your data retrieval needs.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180A-5D98-53A8-0D7B-E70AAF65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1403"/>
            <a:ext cx="10018713" cy="4799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dirty="0"/>
              <a:t>                      Thank you</a:t>
            </a:r>
            <a:endParaRPr lang="en-IN" sz="6000" i="1" dirty="0"/>
          </a:p>
        </p:txBody>
      </p:sp>
    </p:spTree>
    <p:extLst>
      <p:ext uri="{BB962C8B-B14F-4D97-AF65-F5344CB8AC3E}">
        <p14:creationId xmlns:p14="http://schemas.microsoft.com/office/powerpoint/2010/main" val="195779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782E-8E34-331E-18B5-03D011CD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queries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F9EB-BDF7-FCBB-B396-1C8525B6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94561"/>
            <a:ext cx="10018713" cy="3596640"/>
          </a:xfrm>
        </p:spPr>
        <p:txBody>
          <a:bodyPr/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SQL (Structured Query Language), an inner query, also known as a subquery or nested query.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query that is embedded within another query to manipulate and retrieve data from a database. 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 queries are enclosed in parentheses and are used to filter, aggregate, or manipulate the results of an outer query. </a:t>
            </a:r>
          </a:p>
        </p:txBody>
      </p:sp>
    </p:spTree>
    <p:extLst>
      <p:ext uri="{BB962C8B-B14F-4D97-AF65-F5344CB8AC3E}">
        <p14:creationId xmlns:p14="http://schemas.microsoft.com/office/powerpoint/2010/main" val="27437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2E6D-1CA7-B55C-6735-9DCF6153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Inner Queries:</a:t>
            </a:r>
            <a:br>
              <a:rPr lang="en-US" b="0" i="0" dirty="0">
                <a:solidFill>
                  <a:srgbClr val="FFFFFF"/>
                </a:solidFill>
                <a:effectLst/>
                <a:latin typeface="Volt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16BA-E2F6-ED78-DAED-78A5C9805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1727201"/>
            <a:ext cx="9095103" cy="40640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readability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algn="l">
              <a:buFont typeface="+mj-lt"/>
              <a:buAutoNum type="arabicPeriod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val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4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F35D-A087-1628-6165-5F4821C7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Inner Queries:</a:t>
            </a:r>
            <a:br>
              <a:rPr lang="en-IN" b="0" i="0" dirty="0">
                <a:solidFill>
                  <a:srgbClr val="FFFFFF"/>
                </a:solidFill>
                <a:effectLst/>
                <a:latin typeface="Volte"/>
              </a:rPr>
            </a:br>
            <a:br>
              <a:rPr lang="en-IN" b="0" i="0" dirty="0">
                <a:solidFill>
                  <a:srgbClr val="FFFFFF"/>
                </a:solidFill>
                <a:effectLst/>
                <a:latin typeface="Volt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A083-6D1C-5EA8-BEF0-4FB8B652D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5803"/>
            <a:ext cx="10018713" cy="38853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3FC70-380C-1902-7539-9D9308CB2FA1}"/>
              </a:ext>
            </a:extLst>
          </p:cNvPr>
          <p:cNvSpPr/>
          <p:nvPr/>
        </p:nvSpPr>
        <p:spPr>
          <a:xfrm>
            <a:off x="1484309" y="2999472"/>
            <a:ext cx="2105914" cy="1553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Single row subquery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9E150-50B1-947B-5CA6-76859779DBD2}"/>
              </a:ext>
            </a:extLst>
          </p:cNvPr>
          <p:cNvSpPr/>
          <p:nvPr/>
        </p:nvSpPr>
        <p:spPr>
          <a:xfrm>
            <a:off x="4220677" y="2999472"/>
            <a:ext cx="2233061" cy="1553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Multi-row Subquery</a:t>
            </a:r>
            <a:endParaRPr lang="en-IN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DD3CF0-3449-AA62-61D7-703D7265F2D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37266" y="1241659"/>
            <a:ext cx="3558734" cy="175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D0659F-AB6E-5823-B2DC-BC40C19952C9}"/>
              </a:ext>
            </a:extLst>
          </p:cNvPr>
          <p:cNvCxnSpPr>
            <a:cxnSpLocks/>
          </p:cNvCxnSpPr>
          <p:nvPr/>
        </p:nvCxnSpPr>
        <p:spPr>
          <a:xfrm>
            <a:off x="7469204" y="1241659"/>
            <a:ext cx="3238485" cy="171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265C3FE-DF6C-0857-2487-7C260B6E88CC}"/>
              </a:ext>
            </a:extLst>
          </p:cNvPr>
          <p:cNvSpPr/>
          <p:nvPr/>
        </p:nvSpPr>
        <p:spPr>
          <a:xfrm>
            <a:off x="6949441" y="2994258"/>
            <a:ext cx="2079056" cy="1558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Single column subquery</a:t>
            </a:r>
            <a:endParaRPr lang="en-IN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70155-06EF-4BEA-0B96-5AC11A51865E}"/>
              </a:ext>
            </a:extLst>
          </p:cNvPr>
          <p:cNvSpPr/>
          <p:nvPr/>
        </p:nvSpPr>
        <p:spPr>
          <a:xfrm>
            <a:off x="5334805" y="12472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FEC62-7327-8A0A-3665-D1CC8C7D7231}"/>
              </a:ext>
            </a:extLst>
          </p:cNvPr>
          <p:cNvSpPr/>
          <p:nvPr/>
        </p:nvSpPr>
        <p:spPr>
          <a:xfrm>
            <a:off x="9615638" y="2984633"/>
            <a:ext cx="1887385" cy="1558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Multi-column</a:t>
            </a:r>
            <a:r>
              <a:rPr lang="en-US" sz="1800" dirty="0"/>
              <a:t> subquery</a:t>
            </a:r>
            <a:endParaRPr lang="en-IN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465474-0CF2-88AF-BCD6-E514F6D46BCE}"/>
              </a:ext>
            </a:extLst>
          </p:cNvPr>
          <p:cNvCxnSpPr/>
          <p:nvPr/>
        </p:nvCxnSpPr>
        <p:spPr>
          <a:xfrm flipH="1">
            <a:off x="5476775" y="1337912"/>
            <a:ext cx="847023" cy="16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240994-42A3-0F55-F9A2-8DC7DEEFBC41}"/>
              </a:ext>
            </a:extLst>
          </p:cNvPr>
          <p:cNvCxnSpPr>
            <a:cxnSpLocks/>
          </p:cNvCxnSpPr>
          <p:nvPr/>
        </p:nvCxnSpPr>
        <p:spPr>
          <a:xfrm>
            <a:off x="6838333" y="1337912"/>
            <a:ext cx="871503" cy="16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5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84B6-D47F-AD4E-12A2-08EFC833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 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F5AC-384A-1E11-D40C-38DF3905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Scalar subquery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single row subquery is an inner query that returns a single value. This value can then be used in the outer query for comparison or calculation.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inner query value is evaluated with outer query using =, !=, &lt;, &gt;, &lt;=, &gt;=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Volt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79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612F-1E52-A5D3-87D4-081DF30B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05602"/>
          </a:xfrm>
        </p:spPr>
        <p:txBody>
          <a:bodyPr>
            <a:normAutofit fontScale="90000"/>
          </a:bodyPr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E9E8-42E7-DD01-7D2E-D6D7D248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4" y="1222409"/>
            <a:ext cx="9831540" cy="93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select * from employee where </a:t>
            </a:r>
            <a:r>
              <a:rPr lang="en-US" dirty="0" err="1"/>
              <a:t>eid</a:t>
            </a:r>
            <a:r>
              <a:rPr lang="en-US" dirty="0"/>
              <a:t>=(select empid from dept where </a:t>
            </a:r>
            <a:r>
              <a:rPr lang="en-US" dirty="0" err="1"/>
              <a:t>esal</a:t>
            </a:r>
            <a:r>
              <a:rPr lang="en-US" dirty="0"/>
              <a:t>=10000);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7FC016-D82A-8D11-DCF8-A73B83B3D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1" r="10083" b="27807"/>
          <a:stretch/>
        </p:blipFill>
        <p:spPr>
          <a:xfrm>
            <a:off x="2425566" y="2300438"/>
            <a:ext cx="8335479" cy="42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356C-1DCA-6E0A-8A4B-81A8D6FF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Multi-row Subquery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D035-442B-DDA2-74B8-B8DDC680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2429"/>
            <a:ext cx="10018713" cy="3798771"/>
          </a:xfrm>
        </p:spPr>
        <p:txBody>
          <a:bodyPr/>
          <a:lstStyle/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multi-row subquery returns multiple rows of data, which can be used to filter the results of the outer query based on a specific condition.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inner query values are evaluated with outer query using any, all, in, not in, exists and not exists.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62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E87F-D2A5-00E1-5E73-33D395DF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0381"/>
          </a:xfrm>
        </p:spPr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C09D1F-B1EF-6F96-710E-0892F6554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6182"/>
            <a:ext cx="10018713" cy="1183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employee where </a:t>
            </a:r>
            <a:r>
              <a:rPr lang="en-US" dirty="0" err="1"/>
              <a:t>eid</a:t>
            </a:r>
            <a:r>
              <a:rPr lang="en-US" dirty="0"/>
              <a:t> in (select empid from dept where </a:t>
            </a:r>
            <a:r>
              <a:rPr lang="en-US" dirty="0" err="1"/>
              <a:t>esal</a:t>
            </a:r>
            <a:r>
              <a:rPr lang="en-US" dirty="0"/>
              <a:t>&lt;10000);</a:t>
            </a:r>
            <a:endParaRPr lang="en-IN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69A31AA-19F3-9C28-587E-794DE9825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2" b="6973"/>
          <a:stretch/>
        </p:blipFill>
        <p:spPr>
          <a:xfrm>
            <a:off x="2213811" y="2579571"/>
            <a:ext cx="8633861" cy="359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5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8F26-7C48-44F9-059B-C01D4EC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Column subquery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FF76-577F-A159-0D7A-4C926311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918" y="1761423"/>
            <a:ext cx="9934105" cy="368647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single-column subquery returns only one column.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typically used with operators expecting a single value.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8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398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Times New Roman</vt:lpstr>
      <vt:lpstr>Volte</vt:lpstr>
      <vt:lpstr>Parallax</vt:lpstr>
      <vt:lpstr>Inner Queries</vt:lpstr>
      <vt:lpstr>Inner queries</vt:lpstr>
      <vt:lpstr>Benefits of Using Inner Queries: </vt:lpstr>
      <vt:lpstr>Types of Inner Queries:  </vt:lpstr>
      <vt:lpstr>Single row subquery</vt:lpstr>
      <vt:lpstr>Syntax</vt:lpstr>
      <vt:lpstr>Multi-row Subquery</vt:lpstr>
      <vt:lpstr>Syntax</vt:lpstr>
      <vt:lpstr>Single Column subquery</vt:lpstr>
      <vt:lpstr>Syntax</vt:lpstr>
      <vt:lpstr>Multiple Column subquery</vt:lpstr>
      <vt:lpstr>Syntax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Queries</dc:title>
  <dc:creator>Macharla Sharanya</dc:creator>
  <cp:lastModifiedBy>Macharla Sharanya</cp:lastModifiedBy>
  <cp:revision>2</cp:revision>
  <dcterms:created xsi:type="dcterms:W3CDTF">2024-02-03T14:45:51Z</dcterms:created>
  <dcterms:modified xsi:type="dcterms:W3CDTF">2024-02-03T18:06:21Z</dcterms:modified>
</cp:coreProperties>
</file>