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10"/>
  </p:normalViewPr>
  <p:slideViewPr>
    <p:cSldViewPr snapToGrid="0" snapToObjects="1">
      <p:cViewPr>
        <p:scale>
          <a:sx n="260" d="100"/>
          <a:sy n="260" d="100"/>
        </p:scale>
        <p:origin x="-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983D-24AC-F44D-83ED-5361D4BB7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8FF5-0E79-B440-9411-B450B7AD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B5A4-5383-C04A-9E5D-6CB80B6B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3F92-D459-DD46-BD61-B3BEEFC5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B225-3554-F949-90B2-CE8123A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0482-06B8-EE42-BC7D-D8A65447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8F12-F3F7-AD49-B933-E873E3CE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5689A-AC46-B641-9D1F-6607BDBC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59E7-E5CC-B54E-8C80-E327547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54B0-EC3D-6A48-BCB5-24F63961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6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6D613-F562-234B-A8BB-04CFA2B4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1A3E-4974-EF4D-AB3A-78AA575F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D791-37DC-D646-B92F-B41A96F2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59DF-01FD-174E-A532-9233147E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0028-7938-7F43-90BB-53DDE01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47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BAF2-0967-B64D-931C-53ABA826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A677-D79B-7049-88F6-0B1E9D40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608D-B971-9843-BCCD-0E1A09FC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A04D-D5BF-E24D-A3C0-20452FA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4E4E-2C49-1347-9B01-CAF9E3BF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5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62D-67A5-E64D-848E-F24759E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6A92-33FD-3E44-95F8-27E2FFF4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76C2-52CE-2E40-8C61-68C04367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BA8E-3805-2641-8FB2-7272B906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6A34-F428-4743-B1CB-5DA98D96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6F9A-51EC-3948-AB02-C004001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4782-6888-DF42-997B-E7FB9A52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2EA9-24FE-9B46-87BC-567A351F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B5C7-B742-BA4F-A649-FB63147E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FCDA-6B77-054C-B6BA-662966B8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7122-78E1-954D-858E-75746DE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0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50E-2B91-CC4A-8781-CFBAEC0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9B36-6F9C-EC4A-9928-986250AB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3BC1-669E-5940-8E11-D04B59944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839F1-91AF-C74A-853F-905264F6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17AF1-BEA2-EE47-AF20-5CCCD06F7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072E-63E6-9D45-BE86-45B1F9EA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04CAA-F8BB-D34B-94C1-E57E5F94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5BAA-8EF8-9447-AACD-231F04D3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382B-2607-BE4F-9886-26640787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FA8C-BD48-B049-8E16-E75FB4D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93256-6C55-D242-963D-E2E4E80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038F-49D2-7C4F-BCFC-133DBDC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97F18-3C55-F54D-9A94-149A3DA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8C525-3E78-604F-8F3C-7C65129F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703CA-1B83-5E44-B63E-2B41A62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9BE-889B-7D43-B8A1-DE26E406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5DFB-BCA9-0D42-9825-ADB29C12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E440-1933-4F4D-8B73-560F6001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2AC5-897C-E345-BE7A-E1B89B8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09A6-0934-EB4A-82E5-421C73FF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CC04-E988-A940-BF9C-4C27A65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6E7A-8ECF-4B49-B881-02C6C4AE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36286-C256-F446-8919-D7FFD690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1C95C-C00D-6245-A6C2-6F660345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3D60-4452-7346-B957-FE208C8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032E-F000-D44C-8A8C-E3AD50D8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3347F-14D8-F349-930A-7301E59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2A89-1A94-BC49-B6A8-9571F627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D9A-F654-7C46-A8BC-3F9CE9C4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E6FC-3D79-8949-B741-85620AB66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FFE3-6288-F34D-819A-56AE35C41D0C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B9AB-F0FC-7E4D-9408-87F66030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5F7F-AF31-0D4F-938A-8D4748FE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7DD6-6463-D84F-A589-F72E0AF752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2CC6BA2-A985-8C47-ABA8-F3F6F49CEE6D}"/>
              </a:ext>
            </a:extLst>
          </p:cNvPr>
          <p:cNvSpPr/>
          <p:nvPr/>
        </p:nvSpPr>
        <p:spPr>
          <a:xfrm>
            <a:off x="73349" y="0"/>
            <a:ext cx="4738253" cy="48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AAEDA-B41C-E342-BC4C-B4B6612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28" y="447040"/>
            <a:ext cx="3346961" cy="347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91118B-B387-0D41-B225-3907D2FA1716}"/>
              </a:ext>
            </a:extLst>
          </p:cNvPr>
          <p:cNvSpPr/>
          <p:nvPr/>
        </p:nvSpPr>
        <p:spPr>
          <a:xfrm>
            <a:off x="2572947" y="1492200"/>
            <a:ext cx="1800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Conv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. 3 × 3, </a:t>
            </a:r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stride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35A2-7BEF-7F42-AF27-1D77F6DBFBDD}"/>
              </a:ext>
            </a:extLst>
          </p:cNvPr>
          <p:cNvSpPr/>
          <p:nvPr/>
        </p:nvSpPr>
        <p:spPr>
          <a:xfrm>
            <a:off x="2566189" y="1959570"/>
            <a:ext cx="180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Max 3 × 3, </a:t>
            </a:r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stride</a:t>
            </a:r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DDCEA-920F-2843-9BCF-FCCED3EFAB49}"/>
              </a:ext>
            </a:extLst>
          </p:cNvPr>
          <p:cNvSpPr txBox="1"/>
          <p:nvPr/>
        </p:nvSpPr>
        <p:spPr>
          <a:xfrm rot="16200000">
            <a:off x="3541644" y="2214144"/>
            <a:ext cx="2146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ight" panose="020B0403020202020204" pitchFamily="34" charset="0"/>
              </a:rPr>
              <a:t>× 3 </a:t>
            </a:r>
            <a:r>
              <a:rPr lang="de-DE" sz="1000" dirty="0" err="1">
                <a:latin typeface="Helvetica Light" panose="020B0403020202020204" pitchFamily="34" charset="0"/>
              </a:rPr>
              <a:t>with</a:t>
            </a:r>
            <a:r>
              <a:rPr lang="de-DE" sz="1000" dirty="0">
                <a:latin typeface="Helvetica Light" panose="020B0403020202020204" pitchFamily="34" charset="0"/>
              </a:rPr>
              <a:t> 4/16, 16  </a:t>
            </a:r>
            <a:r>
              <a:rPr lang="de-DE" sz="1000" dirty="0" err="1">
                <a:latin typeface="Helvetica Light" panose="020B0403020202020204" pitchFamily="34" charset="0"/>
              </a:rPr>
              <a:t>and</a:t>
            </a:r>
            <a:r>
              <a:rPr lang="de-DE" sz="1000" dirty="0">
                <a:latin typeface="Helvetica Light" panose="020B0403020202020204" pitchFamily="34" charset="0"/>
              </a:rPr>
              <a:t> 32 </a:t>
            </a:r>
            <a:r>
              <a:rPr lang="de-DE" sz="1000" dirty="0" err="1">
                <a:latin typeface="Helvetica Light" panose="020B0403020202020204" pitchFamily="34" charset="0"/>
              </a:rPr>
              <a:t>channels</a:t>
            </a:r>
            <a:endParaRPr lang="de-DE" sz="1000" dirty="0">
              <a:latin typeface="Helvetica Light" panose="020B0403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459406-EE7C-554E-84BD-B01A1B5DFC07}"/>
              </a:ext>
            </a:extLst>
          </p:cNvPr>
          <p:cNvCxnSpPr>
            <a:cxnSpLocks/>
          </p:cNvCxnSpPr>
          <p:nvPr/>
        </p:nvCxnSpPr>
        <p:spPr>
          <a:xfrm>
            <a:off x="4343620" y="1421742"/>
            <a:ext cx="1287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16383-59D3-1844-BA92-481527C04545}"/>
              </a:ext>
            </a:extLst>
          </p:cNvPr>
          <p:cNvCxnSpPr>
            <a:cxnSpLocks/>
          </p:cNvCxnSpPr>
          <p:nvPr/>
        </p:nvCxnSpPr>
        <p:spPr>
          <a:xfrm>
            <a:off x="4472409" y="1421742"/>
            <a:ext cx="0" cy="18352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55A52-6F19-F94E-969B-B47A38215476}"/>
              </a:ext>
            </a:extLst>
          </p:cNvPr>
          <p:cNvCxnSpPr>
            <a:cxnSpLocks/>
          </p:cNvCxnSpPr>
          <p:nvPr/>
        </p:nvCxnSpPr>
        <p:spPr>
          <a:xfrm>
            <a:off x="4346565" y="3257005"/>
            <a:ext cx="1287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F0125-0B41-6445-AB01-E0E1C8F90C7D}"/>
              </a:ext>
            </a:extLst>
          </p:cNvPr>
          <p:cNvSpPr/>
          <p:nvPr/>
        </p:nvSpPr>
        <p:spPr>
          <a:xfrm>
            <a:off x="3181720" y="3638194"/>
            <a:ext cx="576000" cy="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Helvetica Light" panose="020B0403020202020204" pitchFamily="34" charset="0"/>
              </a:rPr>
              <a:t>ReLU</a:t>
            </a:r>
            <a:endParaRPr lang="de-DE" sz="1200" dirty="0">
              <a:latin typeface="Helvetica Light" panose="020B0403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AC11-9018-3B4F-94D1-A3EE42DD894E}"/>
              </a:ext>
            </a:extLst>
          </p:cNvPr>
          <p:cNvSpPr/>
          <p:nvPr/>
        </p:nvSpPr>
        <p:spPr>
          <a:xfrm>
            <a:off x="2566189" y="4040256"/>
            <a:ext cx="180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FC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89DD15-2BA9-1047-82F0-0D10E19693A6}"/>
              </a:ext>
            </a:extLst>
          </p:cNvPr>
          <p:cNvSpPr/>
          <p:nvPr/>
        </p:nvSpPr>
        <p:spPr>
          <a:xfrm>
            <a:off x="2566189" y="4505289"/>
            <a:ext cx="792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policy</a:t>
            </a:r>
            <a:endParaRPr lang="de-DE" sz="1200" dirty="0">
              <a:solidFill>
                <a:sysClr val="windowText" lastClr="00000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052CBE-0AD8-3443-AA42-E937BC0FE711}"/>
              </a:ext>
            </a:extLst>
          </p:cNvPr>
          <p:cNvSpPr/>
          <p:nvPr/>
        </p:nvSpPr>
        <p:spPr>
          <a:xfrm>
            <a:off x="3564946" y="4505289"/>
            <a:ext cx="792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Helvetica Light" panose="020B0403020202020204" pitchFamily="34" charset="0"/>
              </a:rPr>
              <a:t>baseline</a:t>
            </a:r>
            <a:endParaRPr lang="de-DE" sz="1200" dirty="0">
              <a:solidFill>
                <a:sysClr val="windowText" lastClr="000000"/>
              </a:solidFill>
              <a:latin typeface="Helvetica Light" panose="020B0403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67E87CA-7AAC-AF4E-A84F-D24D55948792}"/>
              </a:ext>
            </a:extLst>
          </p:cNvPr>
          <p:cNvGrpSpPr/>
          <p:nvPr/>
        </p:nvGrpSpPr>
        <p:grpSpPr>
          <a:xfrm>
            <a:off x="3028899" y="98864"/>
            <a:ext cx="853046" cy="823805"/>
            <a:chOff x="3063073" y="110685"/>
            <a:chExt cx="853046" cy="82380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F605AF4-EAD8-544D-B1F0-1918C43A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073" y="110685"/>
              <a:ext cx="540000" cy="540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EB01F3-13DB-9E46-8697-C6B2B9B50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7422" y="205287"/>
              <a:ext cx="540000" cy="540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D97EE39-021B-4845-8078-EB6B7E67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1771" y="299889"/>
              <a:ext cx="540000" cy="540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26BF2F1-D797-0146-BD87-46F48DA6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6119" y="394490"/>
              <a:ext cx="540000" cy="540000"/>
            </a:xfrm>
            <a:prstGeom prst="rect">
              <a:avLst/>
            </a:prstGeom>
          </p:spPr>
        </p:pic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E0B11D-34B1-5E43-AAF2-653962334902}"/>
              </a:ext>
            </a:extLst>
          </p:cNvPr>
          <p:cNvCxnSpPr>
            <a:cxnSpLocks/>
          </p:cNvCxnSpPr>
          <p:nvPr/>
        </p:nvCxnSpPr>
        <p:spPr>
          <a:xfrm flipH="1">
            <a:off x="3461599" y="922669"/>
            <a:ext cx="1" cy="293362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59BA55-E305-C44B-B2D4-0708466A6C79}"/>
              </a:ext>
            </a:extLst>
          </p:cNvPr>
          <p:cNvCxnSpPr>
            <a:cxnSpLocks/>
          </p:cNvCxnSpPr>
          <p:nvPr/>
        </p:nvCxnSpPr>
        <p:spPr>
          <a:xfrm flipH="1">
            <a:off x="3461599" y="178020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DCE2AA-05ED-AB4C-82D8-28AF9844FED5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2962189" y="4328256"/>
            <a:ext cx="504000" cy="177033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FEB630-FA36-764B-B38E-E1E0C01DF39C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3466189" y="4328256"/>
            <a:ext cx="494757" cy="177033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1A9B44B-85E4-C846-B3BE-941F9DC3C787}"/>
              </a:ext>
            </a:extLst>
          </p:cNvPr>
          <p:cNvSpPr/>
          <p:nvPr/>
        </p:nvSpPr>
        <p:spPr>
          <a:xfrm>
            <a:off x="2560582" y="2426940"/>
            <a:ext cx="180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Residual Block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F0D2114-34B9-E44F-A3B1-0586975D4AE0}"/>
              </a:ext>
            </a:extLst>
          </p:cNvPr>
          <p:cNvSpPr/>
          <p:nvPr/>
        </p:nvSpPr>
        <p:spPr>
          <a:xfrm>
            <a:off x="2568119" y="2894310"/>
            <a:ext cx="180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rPr>
              <a:t>Residual Block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F5E1BB1-D9A6-5D4F-BAC6-08452CF88EA7}"/>
              </a:ext>
            </a:extLst>
          </p:cNvPr>
          <p:cNvCxnSpPr>
            <a:cxnSpLocks/>
          </p:cNvCxnSpPr>
          <p:nvPr/>
        </p:nvCxnSpPr>
        <p:spPr>
          <a:xfrm flipH="1">
            <a:off x="3461599" y="224757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AE7E085-16F4-B448-B3AE-FB470C75EB69}"/>
              </a:ext>
            </a:extLst>
          </p:cNvPr>
          <p:cNvCxnSpPr>
            <a:cxnSpLocks/>
          </p:cNvCxnSpPr>
          <p:nvPr/>
        </p:nvCxnSpPr>
        <p:spPr>
          <a:xfrm flipH="1">
            <a:off x="3461599" y="2714940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868CDA9-52F7-EC42-9E69-CC3635586E16}"/>
              </a:ext>
            </a:extLst>
          </p:cNvPr>
          <p:cNvGrpSpPr/>
          <p:nvPr/>
        </p:nvGrpSpPr>
        <p:grpSpPr>
          <a:xfrm>
            <a:off x="153508" y="1742940"/>
            <a:ext cx="2114962" cy="1655999"/>
            <a:chOff x="386939" y="1819692"/>
            <a:chExt cx="2114962" cy="165599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0E59D7-C3EA-C94A-86A8-510C3966EC51}"/>
                </a:ext>
              </a:extLst>
            </p:cNvPr>
            <p:cNvSpPr/>
            <p:nvPr/>
          </p:nvSpPr>
          <p:spPr>
            <a:xfrm>
              <a:off x="386939" y="1884426"/>
              <a:ext cx="2114962" cy="14982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ysClr val="windowText" lastClr="000000"/>
                </a:solidFill>
                <a:latin typeface="Helvetica Light" panose="020B04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F19BF-A15D-1040-80E9-4FBEE5F812A7}"/>
                </a:ext>
              </a:extLst>
            </p:cNvPr>
            <p:cNvSpPr/>
            <p:nvPr/>
          </p:nvSpPr>
          <p:spPr>
            <a:xfrm>
              <a:off x="1100122" y="1992427"/>
              <a:ext cx="576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Helvetica Light" panose="020B0403020202020204" pitchFamily="34" charset="0"/>
                </a:rPr>
                <a:t>ReLU</a:t>
              </a:r>
              <a:endParaRPr lang="de-DE" sz="1200" dirty="0">
                <a:latin typeface="Helvetica Light" panose="020B0403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9B21A-F41D-E749-A48E-39C3B9B4C002}"/>
                </a:ext>
              </a:extLst>
            </p:cNvPr>
            <p:cNvSpPr/>
            <p:nvPr/>
          </p:nvSpPr>
          <p:spPr>
            <a:xfrm>
              <a:off x="488122" y="2295838"/>
              <a:ext cx="180000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Conv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. 3 × 3, </a:t>
              </a:r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stride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198C48-4A99-304F-A7B9-C78C2AA4C6F8}"/>
                </a:ext>
              </a:extLst>
            </p:cNvPr>
            <p:cNvSpPr/>
            <p:nvPr/>
          </p:nvSpPr>
          <p:spPr>
            <a:xfrm>
              <a:off x="1100122" y="2677248"/>
              <a:ext cx="576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latin typeface="Helvetica Light" panose="020B0403020202020204" pitchFamily="34" charset="0"/>
                </a:rPr>
                <a:t>ReLU</a:t>
              </a:r>
              <a:endParaRPr lang="de-DE" sz="1200" dirty="0">
                <a:latin typeface="Helvetica Light" panose="020B0403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196059-751C-A64F-AD22-8619AFEAC940}"/>
                </a:ext>
              </a:extLst>
            </p:cNvPr>
            <p:cNvSpPr/>
            <p:nvPr/>
          </p:nvSpPr>
          <p:spPr>
            <a:xfrm>
              <a:off x="488122" y="2986658"/>
              <a:ext cx="180000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Conv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. 3 × 3, </a:t>
              </a:r>
              <a:r>
                <a:rPr lang="de-DE" sz="1200" dirty="0" err="1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stride</a:t>
              </a:r>
              <a:r>
                <a:rPr lang="de-DE" sz="1200" dirty="0">
                  <a:solidFill>
                    <a:sysClr val="windowText" lastClr="000000"/>
                  </a:solidFill>
                  <a:latin typeface="Helvetica Light" panose="020B040302020202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4C2A1AF-B602-1B47-BBBE-1A7562F4CD60}"/>
                </a:ext>
              </a:extLst>
            </p:cNvPr>
            <p:cNvCxnSpPr>
              <a:cxnSpLocks/>
            </p:cNvCxnSpPr>
            <p:nvPr/>
          </p:nvCxnSpPr>
          <p:spPr>
            <a:xfrm>
              <a:off x="1384260" y="2203905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1ADB039-B7EF-5048-81E9-BF11CE4AE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86831" y="2579901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F527860-62FA-1940-B445-2D0EBA046A55}"/>
                </a:ext>
              </a:extLst>
            </p:cNvPr>
            <p:cNvCxnSpPr>
              <a:cxnSpLocks/>
            </p:cNvCxnSpPr>
            <p:nvPr/>
          </p:nvCxnSpPr>
          <p:spPr>
            <a:xfrm>
              <a:off x="1384904" y="2889781"/>
              <a:ext cx="1931" cy="8848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8E042475-B55B-4243-99C8-B50C406B3E5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32" y="1819692"/>
              <a:ext cx="0" cy="1655999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901800-CD91-804B-B926-D8C77602300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1676122" y="2100427"/>
              <a:ext cx="720000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543790D-D7F9-F248-A45B-20201C4F4D2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288122" y="3130657"/>
              <a:ext cx="108000" cy="1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56B017-13C7-E54D-A9F9-E176C37CECC4}"/>
              </a:ext>
            </a:extLst>
          </p:cNvPr>
          <p:cNvCxnSpPr>
            <a:cxnSpLocks/>
          </p:cNvCxnSpPr>
          <p:nvPr/>
        </p:nvCxnSpPr>
        <p:spPr>
          <a:xfrm flipH="1" flipV="1">
            <a:off x="2268471" y="1807674"/>
            <a:ext cx="289132" cy="61926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E827E41-90C2-904B-B927-88227C5C1DA3}"/>
              </a:ext>
            </a:extLst>
          </p:cNvPr>
          <p:cNvCxnSpPr>
            <a:cxnSpLocks/>
          </p:cNvCxnSpPr>
          <p:nvPr/>
        </p:nvCxnSpPr>
        <p:spPr>
          <a:xfrm flipH="1">
            <a:off x="2271449" y="2714940"/>
            <a:ext cx="294740" cy="5909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C307FEA-A577-284C-B3A0-9720C6DD568A}"/>
              </a:ext>
            </a:extLst>
          </p:cNvPr>
          <p:cNvCxnSpPr>
            <a:cxnSpLocks/>
          </p:cNvCxnSpPr>
          <p:nvPr/>
        </p:nvCxnSpPr>
        <p:spPr>
          <a:xfrm flipH="1">
            <a:off x="3461599" y="1298951"/>
            <a:ext cx="1" cy="146681"/>
          </a:xfrm>
          <a:prstGeom prst="straightConnector1">
            <a:avLst/>
          </a:prstGeom>
          <a:ln w="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60F5223-D1F2-9E4C-84E1-B230FA4DED49}"/>
              </a:ext>
            </a:extLst>
          </p:cNvPr>
          <p:cNvCxnSpPr>
            <a:cxnSpLocks/>
          </p:cNvCxnSpPr>
          <p:nvPr/>
        </p:nvCxnSpPr>
        <p:spPr>
          <a:xfrm flipH="1">
            <a:off x="3461599" y="3458824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888449-D3AE-194F-A155-C686BC17B9E0}"/>
              </a:ext>
            </a:extLst>
          </p:cNvPr>
          <p:cNvCxnSpPr>
            <a:cxnSpLocks/>
          </p:cNvCxnSpPr>
          <p:nvPr/>
        </p:nvCxnSpPr>
        <p:spPr>
          <a:xfrm flipH="1">
            <a:off x="3461599" y="3230566"/>
            <a:ext cx="1" cy="146681"/>
          </a:xfrm>
          <a:prstGeom prst="straightConnector1">
            <a:avLst/>
          </a:prstGeom>
          <a:ln w="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33BDBDC-FBFC-9A4B-B79A-203B393A38A3}"/>
              </a:ext>
            </a:extLst>
          </p:cNvPr>
          <p:cNvCxnSpPr>
            <a:cxnSpLocks/>
          </p:cNvCxnSpPr>
          <p:nvPr/>
        </p:nvCxnSpPr>
        <p:spPr>
          <a:xfrm flipH="1">
            <a:off x="3461599" y="3854194"/>
            <a:ext cx="0" cy="179370"/>
          </a:xfrm>
          <a:prstGeom prst="straightConnector1">
            <a:avLst/>
          </a:prstGeom>
          <a:ln w="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5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Lüscher</dc:creator>
  <cp:lastModifiedBy>Andreas Lüscher</cp:lastModifiedBy>
  <cp:revision>15</cp:revision>
  <dcterms:created xsi:type="dcterms:W3CDTF">2020-01-02T20:40:02Z</dcterms:created>
  <dcterms:modified xsi:type="dcterms:W3CDTF">2020-01-03T15:40:06Z</dcterms:modified>
</cp:coreProperties>
</file>