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1C5ED-D901-4A1A-894B-00B79535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02DCA7-8023-42CC-8316-46BBE03A6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CA3360-B82B-4F0E-AC80-A444020A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DD874-222A-4F37-8DD4-81E8E782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47A21-5943-4DF5-BEA5-0EC257B8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809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6806E-F884-4550-88CB-339E8E61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A9074-274B-48E7-8E8E-292798A1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8D5B9-392F-483D-B456-0462C86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C9D63-9599-49A2-811E-5DFE35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3311B-045B-46EE-85AA-9C237C0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89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E3D2B7-6169-41DB-8CED-305411D08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61C4F-D674-47F3-A71E-7B5AF76AC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8BB07-6E7F-47F1-A588-0F16D55C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D4AA3-D4CF-46E7-AF20-1EF2D88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A815D-08F8-4580-B17C-E10A24AE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333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9CCD7-918D-46A1-89C4-9FCEA311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13B61-7F53-4FDC-BAA8-F56E37E6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A4AE7-78A3-4E28-9218-D9908AE1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98093-9657-40E4-9260-B9A10F1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89A05-0C39-43BE-AB4B-85ED6352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9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50749-9F51-449A-BD72-F209BB7F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C7E38-CC58-42CB-B6D5-58ED0731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2DEE4-4285-488B-91A0-B316B7C6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9BBBB5-00A2-4457-A1FC-A022BC7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08465-0C93-4AB0-B1C6-9392A79A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44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3ADB5-96D7-4C1C-93AD-C534E5A2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C135E6-06E7-40B1-8DDF-799C9CE59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57881-2D08-4B75-A11E-0A54EC88C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33783-5373-4580-8F2C-EF3202E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D423E5-7E53-4CFB-B2DB-D0F62AF2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051CC-1D3C-4383-B37E-51CCFF75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23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D80CA-F2C4-4C8E-A0B4-8342FC9E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B649FD-C042-4B5F-8D3C-F14A48B3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29BDBA-A43B-4D7E-8F5E-8D82FC843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DE030C-A223-4E55-8E85-B08D37659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06EAA8-65F2-4F32-BB66-6F85D923C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CEE08F-E161-4527-9A2B-4A440491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28AB93-6E6A-4F6F-8B7A-242BDD96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E05B9-76DD-4834-92F5-07A5C24E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89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3069E-F68E-4E84-A887-00C99EA5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3DE06-AA33-4687-90E8-64CF97BC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C2E8E2-8867-4286-A07D-A29ED42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80F3C-85C2-48D1-A3AF-04E65A57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37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F6341D-14BA-46D6-A4F5-0E5FDCF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6A2D432-8108-4CF6-9002-BEAC0CDD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F191F6-FDA6-4A6E-8E89-54F0F39A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22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99F92-C88E-448C-BB76-CC2545C0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44431-D623-47A9-A0DD-5B021C4B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7E358-131A-442D-9AAC-6251F7AF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F46B5-8E3D-49A7-B983-918982E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A2D37F-3674-404B-BC1B-0159A8A7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41F05-07B5-41FF-998E-F887685A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61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32E6E-BB3B-4600-9BA5-4ABCC8CB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DD06EE-E7F9-4F2D-8A4F-90275C067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D54985-EFFB-47FC-A61D-BF9BCA41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3761DB-389E-4911-9005-73CD4EF9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D358A0-BBA5-498F-960F-0D876E05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8D31AF-DF21-4DE5-9D0A-49FFCA6A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764D0A-8855-431F-9088-B23D3D93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CD7D0-EC9D-4427-9283-61E3E14DB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1B096-7585-41CA-9D44-44B51184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7C8B9-BD8B-45B3-B3A5-2DCE94645F7A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5130A-9344-445A-8B34-83ACDB2F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84AEF7-CB2F-4F51-AF89-26D73459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65CB-BC0E-45EA-8FCD-D351EBD269A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648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2662-C3A5-4290-BF32-53845420B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69" y="1150531"/>
            <a:ext cx="10544071" cy="3064746"/>
          </a:xfrm>
        </p:spPr>
        <p:txBody>
          <a:bodyPr>
            <a:normAutofit/>
          </a:bodyPr>
          <a:lstStyle/>
          <a:p>
            <a:r>
              <a:rPr lang="fr-CH" sz="11500" b="1" dirty="0"/>
              <a:t>Machine Learning</a:t>
            </a:r>
            <a:br>
              <a:rPr lang="fr-CH" sz="11500" b="1" dirty="0"/>
            </a:br>
            <a:r>
              <a:rPr lang="fr-CH" sz="8000" b="1" dirty="0"/>
              <a:t>Projet</a:t>
            </a:r>
            <a:endParaRPr lang="fr-CH" sz="115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96A5FC-8BC2-4152-9F5A-C07915B1C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89301"/>
            <a:ext cx="4973936" cy="582804"/>
          </a:xfrm>
        </p:spPr>
        <p:txBody>
          <a:bodyPr/>
          <a:lstStyle/>
          <a:p>
            <a:r>
              <a:rPr lang="fr-CH" dirty="0" err="1"/>
              <a:t>Macherel</a:t>
            </a:r>
            <a:r>
              <a:rPr lang="fr-CH" dirty="0"/>
              <a:t> Rémy, Evard Cyril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BF4B6-E0BF-4087-B563-CEBBC9CD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69" y="185895"/>
            <a:ext cx="1485688" cy="11229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F8DC55-43F4-4C4D-9377-CE647729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44" y="3471702"/>
            <a:ext cx="2025222" cy="181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024018B6-8FD6-4849-A92D-0D6D5539D057}"/>
              </a:ext>
            </a:extLst>
          </p:cNvPr>
          <p:cNvSpPr txBox="1">
            <a:spLocks/>
          </p:cNvSpPr>
          <p:nvPr/>
        </p:nvSpPr>
        <p:spPr>
          <a:xfrm>
            <a:off x="6446731" y="6079253"/>
            <a:ext cx="5745269" cy="582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Profs: Lavanchy David, </a:t>
            </a:r>
            <a:r>
              <a:rPr lang="fr-CH" dirty="0" err="1"/>
              <a:t>Tognolini</a:t>
            </a:r>
            <a:r>
              <a:rPr lang="fr-CH" dirty="0"/>
              <a:t> Maurizio</a:t>
            </a:r>
          </a:p>
        </p:txBody>
      </p:sp>
    </p:spTree>
    <p:extLst>
      <p:ext uri="{BB962C8B-B14F-4D97-AF65-F5344CB8AC3E}">
        <p14:creationId xmlns:p14="http://schemas.microsoft.com/office/powerpoint/2010/main" val="375346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520F6-AB30-4FCE-896D-7F94E651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3F145-C76A-4A99-9317-086AB7AD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704"/>
            <a:ext cx="10515600" cy="3278938"/>
          </a:xfrm>
        </p:spPr>
        <p:txBody>
          <a:bodyPr/>
          <a:lstStyle/>
          <a:p>
            <a:r>
              <a:rPr lang="fr-CH" sz="4000" dirty="0"/>
              <a:t> </a:t>
            </a:r>
            <a:r>
              <a:rPr lang="fr-CH" sz="4000" dirty="0" err="1"/>
              <a:t>Préprocessing</a:t>
            </a:r>
            <a:r>
              <a:rPr lang="fr-CH" sz="4000" dirty="0"/>
              <a:t> des images </a:t>
            </a:r>
          </a:p>
          <a:p>
            <a:r>
              <a:rPr lang="fr-CH" sz="4000" dirty="0"/>
              <a:t> Création du </a:t>
            </a:r>
            <a:r>
              <a:rPr lang="fr-CH" sz="4000" dirty="0" err="1"/>
              <a:t>dataset</a:t>
            </a:r>
            <a:endParaRPr lang="fr-CH" sz="4000" dirty="0"/>
          </a:p>
          <a:p>
            <a:r>
              <a:rPr lang="fr-CH" sz="4000" dirty="0"/>
              <a:t> Réseau de neurones</a:t>
            </a:r>
          </a:p>
          <a:p>
            <a:r>
              <a:rPr lang="fr-CH" sz="4000" dirty="0"/>
              <a:t> SVM</a:t>
            </a:r>
          </a:p>
          <a:p>
            <a:pPr lvl="1"/>
            <a:endParaRPr lang="fr-CH" sz="3600" dirty="0"/>
          </a:p>
          <a:p>
            <a:endParaRPr lang="fr-CH" sz="40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47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DDE46-D3A6-442F-B1A3-344318D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5400" b="1" u="sng" dirty="0" err="1"/>
              <a:t>Préprocessing</a:t>
            </a:r>
            <a:r>
              <a:rPr lang="fr-CH" sz="5400" b="1" u="sng" dirty="0"/>
              <a:t>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11EC01-28DC-4BE1-B812-19D0E18D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2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492A8-8AE3-47EB-8D2E-E0EC4BE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Création du </a:t>
            </a:r>
            <a:r>
              <a:rPr lang="fr-CH" sz="4400" b="1" u="sng" dirty="0" err="1"/>
              <a:t>dataset</a:t>
            </a:r>
            <a:endParaRPr lang="fr-CH" sz="4400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3F8170-657E-4371-A1B6-3FDAA54B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2033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3738B-9C30-4ABE-AF42-92A0705B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b="1" u="sng" dirty="0"/>
              <a:t>Réseau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D843F7-5BFD-40BE-84AD-606B1DEF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274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DEB44-3597-4E56-9E4E-7004B451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800" b="1" u="sng" dirty="0"/>
              <a:t>SVM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E5AD56-D4FE-4471-9F8C-C91AF759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643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41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Machine Learning Projet</vt:lpstr>
      <vt:lpstr>Sommaire</vt:lpstr>
      <vt:lpstr>Préprocessing des images</vt:lpstr>
      <vt:lpstr>Création du dataset</vt:lpstr>
      <vt:lpstr>Réseau de neurones</vt:lpstr>
      <vt:lpstr>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Evard Cyril</dc:creator>
  <cp:lastModifiedBy>Evard Cyril</cp:lastModifiedBy>
  <cp:revision>4</cp:revision>
  <dcterms:created xsi:type="dcterms:W3CDTF">2021-06-10T14:56:31Z</dcterms:created>
  <dcterms:modified xsi:type="dcterms:W3CDTF">2021-06-10T17:17:22Z</dcterms:modified>
</cp:coreProperties>
</file>