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59EC-9868-413D-981C-DD0C803F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66A98-55AD-4B36-843A-C6568A07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CB49-10FD-4228-97DD-AFD4414D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39E1-3BB5-45AA-8085-B161D54A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C91-EF80-4106-B203-2041DB24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565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CCC6-3C93-451E-8A75-8CBFE7B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0B460-BCCE-4F36-8110-CCBA6178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A356-7CEC-40D0-AA3C-CAA55952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71CE-C12A-485B-B059-D6C41C86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8D49-276B-4F72-A675-EAB71122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23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3295-3885-4236-A3E7-8A9B09AD6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EECED-0249-4D6C-8E8A-D3D225D6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6F9F-FCC2-4C74-B3AF-DBD9DB5D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217D-5A77-4E47-8CC1-4D28D03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1BA2-9FD8-4CBF-AADA-6B7F2B29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39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C062-F9DD-4BE9-8A3D-2DBB59BE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5911-D919-4C9E-A447-A96F71E7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FCE5-C548-4AE6-9726-0A729B07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BACF-4AC1-4674-B06E-3689A049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4EF3-9A88-4BBD-9F7B-FDAB2E7C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8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52A1-277A-4785-B282-1CF3FF10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057B-01EB-4FF0-A314-4DB79EA3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68A5-3093-42FD-9F8A-6FD73506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4F000-BBAD-4BE2-84EA-A59C504D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0CD6-2266-44A7-9361-A72A5A1C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809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B26E-01E6-478D-AAB5-D2FA2F4A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91C8-75D1-4E2E-A26B-B1D15C3AD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5A94D-C147-42EA-8FFA-18D17DB72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A365-8D62-41BE-87C8-6921C71B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8589-A7DC-46C3-BAC1-BDDB35A5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16CF4-8657-4617-AD62-102BE1E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93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F3D5-DB8B-4BF2-BDCA-B034EF98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9E9C-4C59-46B1-A63B-183659C1B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84D65-FAFA-4B85-87FB-60C7F18C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410D5-3E3A-4AF9-859F-194D65469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6B563-4C18-449F-973A-D83F2301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3E3C8-6453-47D9-932D-67D5FE6D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696A8-FF89-4551-8A71-01505022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54B0-E24D-4794-A580-EB8FF33A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139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D2B6-8283-4918-B12C-FB08A708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6BB83-6B17-43FE-A931-7EC0A0ED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ADD81-702E-4468-823C-B375E2C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FA976-E5FB-4B2B-97A3-4C4B5751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71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EDBF8-3003-4F6D-A32B-924E5693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6F852-F81B-4CF4-BFAF-29202549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BD31F-08BB-420D-B851-A4D50D7D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7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9DC-FB33-4F94-960E-33C4B8A6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C70A-3A04-4366-8E67-C697915A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20C3F-1215-47EA-85CF-33AF3599A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417C6-D8E0-4A36-AED2-37E26BBC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C3C11-FDDE-44AD-A7E0-5627CB1F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3DF8-3D58-4656-A624-C5D1928F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86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85EF-8765-48A3-AD48-AEF4A218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03A9-400D-455D-A257-4AB4011A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58E3E-1DCF-40B6-814D-15876CB7E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1523-7CC3-453E-A275-AAD860F4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517A-99E9-4D1A-B654-8616536E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0663F-32BB-4393-AB80-A0206E08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2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2C02B-9D0C-4B15-849B-B79CA86C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DC67-E68F-4E1B-A205-539CAD93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0099-6147-4F95-B813-5AC7847CC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784C-004F-4FA7-AE98-A3AEE0449000}" type="datetimeFigureOut">
              <a:rPr lang="fr-CH" smtClean="0"/>
              <a:t>31.05.2022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249B-7D83-4C83-9A66-118BA1849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78BA-35F0-4514-BC64-D56178825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7345-8A74-4740-8BD5-56C27AF7D04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248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pitch_detector_d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D811-6AD4-4F20-8786-44FF61FD4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</a:t>
            </a:r>
            <a:r>
              <a:rPr lang="fr-CH" dirty="0" err="1"/>
              <a:t>AdMoApp</a:t>
            </a:r>
            <a:br>
              <a:rPr lang="fr-CH" dirty="0"/>
            </a:br>
            <a:r>
              <a:rPr lang="fr-CH" dirty="0"/>
              <a:t>Instrument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751BB-2760-44CC-B564-021F53AFB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Master MSE</a:t>
            </a:r>
          </a:p>
          <a:p>
            <a:r>
              <a:rPr lang="fr-CH" dirty="0"/>
              <a:t>Rémy Macherel &amp; Denis Rosset</a:t>
            </a:r>
          </a:p>
        </p:txBody>
      </p:sp>
    </p:spTree>
    <p:extLst>
      <p:ext uri="{BB962C8B-B14F-4D97-AF65-F5344CB8AC3E}">
        <p14:creationId xmlns:p14="http://schemas.microsoft.com/office/powerpoint/2010/main" val="16897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2579-02F3-469C-9AB5-4C4865E9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1F65-67EC-4A5A-A3EE-EC2E6E36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 de l’application</a:t>
            </a:r>
          </a:p>
          <a:p>
            <a:r>
              <a:rPr lang="fr-CH" dirty="0"/>
              <a:t>Technologies utilisées</a:t>
            </a:r>
          </a:p>
          <a:p>
            <a:r>
              <a:rPr lang="fr-CH" dirty="0"/>
              <a:t>Architecture logicielle</a:t>
            </a:r>
          </a:p>
          <a:p>
            <a:r>
              <a:rPr lang="fr-CH" dirty="0"/>
              <a:t>Tests utilisateurs</a:t>
            </a:r>
          </a:p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17055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7FE9-C068-40C8-AABD-55FF01C9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But de l’application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D6E1-441A-48A8-B865-E6B43CBF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Accordage d’un instrument (plusieurs choix possibles)</a:t>
            </a:r>
          </a:p>
          <a:p>
            <a:r>
              <a:rPr lang="fr-CH" dirty="0"/>
              <a:t>Changement de type d’instrument et de fréquence de référence</a:t>
            </a:r>
          </a:p>
          <a:p>
            <a:r>
              <a:rPr lang="fr-CH" dirty="0"/>
              <a:t>Sauvegarde de statistiques sur les derniers accordages</a:t>
            </a:r>
          </a:p>
        </p:txBody>
      </p:sp>
    </p:spTree>
    <p:extLst>
      <p:ext uri="{BB962C8B-B14F-4D97-AF65-F5344CB8AC3E}">
        <p14:creationId xmlns:p14="http://schemas.microsoft.com/office/powerpoint/2010/main" val="228275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1536-EE1F-4774-862C-E1EAA77A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49680-06AC-4AE6-8FED-4FEB6E4AB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" y="1467012"/>
            <a:ext cx="523875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7453A-AC92-4E9B-A72F-FA1C03A69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6693"/>
            <a:ext cx="4528664" cy="2034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DF612-9DD5-41A1-B555-62F7C1976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8" y="3697822"/>
            <a:ext cx="4600575" cy="2114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3F803-2628-4F40-BD66-8B5FF2BE2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9811"/>
            <a:ext cx="3513443" cy="21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6BEA-6D18-4AC5-A6EA-76A19817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BFEC-CC31-4980-A0E1-8F1B3FB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i="0" dirty="0" err="1">
                <a:solidFill>
                  <a:srgbClr val="4A4A4A"/>
                </a:solidFill>
                <a:effectLst/>
                <a:latin typeface="Google Sans Display"/>
              </a:rPr>
              <a:t>pitch_detector_dart</a:t>
            </a:r>
            <a:r>
              <a:rPr lang="fr-CH" b="0" i="0" dirty="0">
                <a:solidFill>
                  <a:srgbClr val="4A4A4A"/>
                </a:solidFill>
                <a:effectLst/>
                <a:latin typeface="Google Sans Display"/>
              </a:rPr>
              <a:t>  </a:t>
            </a:r>
            <a:r>
              <a:rPr lang="fr-CH" b="0" i="0" dirty="0">
                <a:solidFill>
                  <a:srgbClr val="4A4A4A"/>
                </a:solidFill>
                <a:effectLst/>
                <a:latin typeface="Google Sans Display"/>
                <a:hlinkClick r:id="rId2"/>
              </a:rPr>
              <a:t>https://pub.dev/packages/pitch_detector_dart</a:t>
            </a:r>
            <a:endParaRPr lang="fr-CH" b="0" i="0" dirty="0">
              <a:solidFill>
                <a:srgbClr val="4A4A4A"/>
              </a:solidFill>
              <a:effectLst/>
              <a:latin typeface="Google Sans Display"/>
            </a:endParaRPr>
          </a:p>
          <a:p>
            <a:r>
              <a:rPr lang="fr-CH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pitchupdart</a:t>
            </a:r>
            <a:r>
              <a:rPr lang="fr-CH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endParaRPr lang="fr-CH" b="0" i="0" dirty="0">
              <a:solidFill>
                <a:srgbClr val="4A4A4A"/>
              </a:solidFill>
              <a:effectLst/>
              <a:latin typeface="Google Sans Display"/>
            </a:endParaRPr>
          </a:p>
          <a:p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6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 Display</vt:lpstr>
      <vt:lpstr>Roboto</vt:lpstr>
      <vt:lpstr>Office Theme</vt:lpstr>
      <vt:lpstr>Projet AdMoApp Instrument Tuner</vt:lpstr>
      <vt:lpstr>Sommaire</vt:lpstr>
      <vt:lpstr>But de l’application</vt:lpstr>
      <vt:lpstr>Technologies Utilisées</vt:lpstr>
      <vt:lpstr>Technologies Utilisées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AdMoApp Instrument Tuner</dc:title>
  <dc:creator>Macherel Rémy</dc:creator>
  <cp:lastModifiedBy>Macherel Rémy</cp:lastModifiedBy>
  <cp:revision>1</cp:revision>
  <dcterms:created xsi:type="dcterms:W3CDTF">2022-05-31T18:35:59Z</dcterms:created>
  <dcterms:modified xsi:type="dcterms:W3CDTF">2022-05-31T18:52:55Z</dcterms:modified>
</cp:coreProperties>
</file>