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166AB-38F2-9D22-55AB-1C225AB64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Simulación de cazador y presa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D751B-62DD-D2B2-AAA4-9FD170BC3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Amin Esteban Barbosa Vargas - 2190037 </a:t>
            </a:r>
          </a:p>
          <a:p>
            <a:r>
              <a:rPr lang="es-MX" dirty="0"/>
              <a:t>Juan José </a:t>
            </a:r>
            <a:r>
              <a:rPr lang="es-MX" dirty="0" err="1"/>
              <a:t>Prenss</a:t>
            </a:r>
            <a:r>
              <a:rPr lang="es-MX" dirty="0"/>
              <a:t> Castro – 2180660</a:t>
            </a:r>
          </a:p>
          <a:p>
            <a:r>
              <a:rPr lang="es-CO" dirty="0"/>
              <a:t>Juan </a:t>
            </a:r>
            <a:r>
              <a:rPr lang="es-CO" dirty="0" err="1"/>
              <a:t>Sebastian</a:t>
            </a:r>
            <a:r>
              <a:rPr lang="es-CO" dirty="0"/>
              <a:t> </a:t>
            </a:r>
            <a:r>
              <a:rPr lang="es-CO"/>
              <a:t>Vanegas - </a:t>
            </a:r>
            <a:r>
              <a:rPr lang="es-CO" dirty="0"/>
              <a:t>2182071</a:t>
            </a:r>
            <a:r>
              <a:rPr lang="es-CO"/>
              <a:t>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34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84C89-554F-C766-3EB1-09AF816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1382"/>
            <a:ext cx="8596668" cy="706582"/>
          </a:xfrm>
        </p:spPr>
        <p:txBody>
          <a:bodyPr>
            <a:noAutofit/>
          </a:bodyPr>
          <a:lstStyle/>
          <a:p>
            <a:r>
              <a:rPr lang="es-MX" sz="4800" dirty="0"/>
              <a:t>Reglas</a:t>
            </a:r>
            <a:endParaRPr lang="es-CO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9BAD0-50E8-F1F5-BF3C-48ABDBA4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/>
            </a:pPr>
            <a:r>
              <a:rPr lang="es-MX" sz="2000" dirty="0"/>
              <a:t>los lobos matan todo alrededor</a:t>
            </a:r>
          </a:p>
          <a:p>
            <a:pPr>
              <a:buAutoNum type="arabicParenR"/>
            </a:pPr>
            <a:r>
              <a:rPr lang="es-MX" sz="2000" dirty="0"/>
              <a:t>Cada lobo tiene una probabilidad de morir de 20% por causas naturales</a:t>
            </a:r>
          </a:p>
          <a:p>
            <a:pPr>
              <a:buAutoNum type="arabicParenR"/>
            </a:pPr>
            <a:r>
              <a:rPr lang="es-MX" sz="2000" dirty="0"/>
              <a:t>los conejos pueden reproducirse con todo a su alrededor y </a:t>
            </a:r>
            <a:r>
              <a:rPr lang="es-MX" sz="2000" dirty="0" err="1"/>
              <a:t>poblan</a:t>
            </a:r>
            <a:r>
              <a:rPr lang="es-MX" sz="2000" dirty="0"/>
              <a:t> todo al rededor a partir del primer conejo tomado</a:t>
            </a:r>
          </a:p>
          <a:p>
            <a:pPr>
              <a:buAutoNum type="arabicParenR"/>
            </a:pPr>
            <a:r>
              <a:rPr lang="es-MX" sz="2000" dirty="0"/>
              <a:t>los lobos solo mueren al finalizar una interacción</a:t>
            </a:r>
          </a:p>
          <a:p>
            <a:pPr>
              <a:buAutoNum type="arabicParenR"/>
            </a:pPr>
            <a:r>
              <a:rPr lang="es-MX" sz="2000" dirty="0"/>
              <a:t>la matriz se recorre normalmente</a:t>
            </a:r>
          </a:p>
          <a:p>
            <a:pPr>
              <a:buAutoNum type="arabicParenR"/>
            </a:pPr>
            <a:r>
              <a:rPr lang="es-MX" sz="2000" dirty="0"/>
              <a:t>Cada conejo tiene un 20% de probabilidades de morir </a:t>
            </a:r>
          </a:p>
        </p:txBody>
      </p:sp>
    </p:spTree>
    <p:extLst>
      <p:ext uri="{BB962C8B-B14F-4D97-AF65-F5344CB8AC3E}">
        <p14:creationId xmlns:p14="http://schemas.microsoft.com/office/powerpoint/2010/main" val="90190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06900A3-CBF4-D96D-8999-AA64B7AE50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2D7E40-E93A-9FBB-3439-EB06CD20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8" y="1346039"/>
            <a:ext cx="5232400" cy="44707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2FFEEB-E180-0C7E-D567-56CFAEFA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1346039"/>
            <a:ext cx="523240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60EC2-A85A-A869-B721-F1C8CDD5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407" y="1592553"/>
            <a:ext cx="8596668" cy="3880773"/>
          </a:xfrm>
        </p:spPr>
        <p:txBody>
          <a:bodyPr/>
          <a:lstStyle/>
          <a:p>
            <a:r>
              <a:rPr lang="es-MX" sz="2400" dirty="0"/>
              <a:t>Para modelar el problema en Matlab se usa una matriz </a:t>
            </a:r>
            <a:r>
              <a:rPr lang="es-MX" sz="2400" dirty="0" err="1"/>
              <a:t>NxN</a:t>
            </a:r>
            <a:r>
              <a:rPr lang="es-MX" sz="2400" dirty="0"/>
              <a:t>  la cual será nuestro hábitat, en este cada casilla tendrá un valor según lo siguiente: </a:t>
            </a:r>
          </a:p>
          <a:p>
            <a:pPr>
              <a:buFont typeface="+mj-lt"/>
              <a:buAutoNum type="arabicPeriod"/>
            </a:pPr>
            <a:r>
              <a:rPr lang="es-CO" sz="2400" dirty="0"/>
              <a:t>Vacío = 1</a:t>
            </a:r>
          </a:p>
          <a:p>
            <a:pPr>
              <a:buFont typeface="+mj-lt"/>
              <a:buAutoNum type="arabicPeriod"/>
            </a:pPr>
            <a:r>
              <a:rPr lang="es-CO" sz="2400" dirty="0"/>
              <a:t>Conejos = 2</a:t>
            </a:r>
          </a:p>
          <a:p>
            <a:pPr>
              <a:buFont typeface="+mj-lt"/>
              <a:buAutoNum type="arabicPeriod"/>
            </a:pPr>
            <a:r>
              <a:rPr lang="es-CO" sz="2400" dirty="0"/>
              <a:t>Lobos = 3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493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122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Simulación de cazador y presa </vt:lpstr>
      <vt:lpstr>Reglas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cazador y presa</dc:title>
  <dc:creator>juanjose fgr</dc:creator>
  <cp:lastModifiedBy>CENTIC</cp:lastModifiedBy>
  <cp:revision>5</cp:revision>
  <dcterms:created xsi:type="dcterms:W3CDTF">2022-05-03T02:43:21Z</dcterms:created>
  <dcterms:modified xsi:type="dcterms:W3CDTF">2022-05-03T14:08:07Z</dcterms:modified>
</cp:coreProperties>
</file>