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5"/>
    <p:restoredTop sz="94650"/>
  </p:normalViewPr>
  <p:slideViewPr>
    <p:cSldViewPr snapToGrid="0">
      <p:cViewPr varScale="1">
        <p:scale>
          <a:sx n="120" d="100"/>
          <a:sy n="120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280F-62D1-7756-D3C5-A2F030B5D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26E05-9846-DBFF-49E3-89EFC8BEA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266F3-6E4F-C648-3F03-F44174192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572C-0745-9247-9CB4-0AE98DAB0CBF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291E7-0416-1CC7-E8BB-D18BC2AA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6C722-7805-3DF4-973D-F88F9A32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1995-3CB5-C64B-A29A-B0F299BB5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7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12D6-BAA3-DDB3-57BB-B105EF38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F5A92-2CF5-94D9-4589-A0B13BB01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F8ECB-442C-DF42-9C9B-08324B3F5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572C-0745-9247-9CB4-0AE98DAB0CBF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CE56A-0A6C-3E4B-AB2E-85E0323A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F0036-F322-A54A-FC21-4B0BD191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1995-3CB5-C64B-A29A-B0F299BB5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0D3D46-F764-A03C-8F56-F87EB1B09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1D1C4-765E-2250-1014-42579AA7F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D2C79-02DD-CA72-D8B6-02A551A5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572C-0745-9247-9CB4-0AE98DAB0CBF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9533-4805-7FA8-B2C5-3D2C1A21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2E552-3EE8-6EED-4C5A-FDFE6EBD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1995-3CB5-C64B-A29A-B0F299BB5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7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F4D7-F331-2D2F-ECCA-0E388ABB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8A3C-CACB-5146-AF62-30221F56F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4F67D-D3CE-694B-37C1-DEE6613A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572C-0745-9247-9CB4-0AE98DAB0CBF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530AD-1EE9-6400-F7D1-0B6C54F9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6C9D0-FE60-B234-039A-FA36EA4B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1995-3CB5-C64B-A29A-B0F299BB5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7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2C95-E09A-A2A1-4BD6-B51FE3ADB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341A8-7FF5-E1EB-986B-F27DCD44B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DBB54-EDCA-5994-B9E0-662BD07A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572C-0745-9247-9CB4-0AE98DAB0CBF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9C854-0229-DAEC-1BA4-91412C9E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5E0A7-A1FE-46C8-1794-AFFB33EF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1995-3CB5-C64B-A29A-B0F299BB5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6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5A2DA-8B08-D0D2-6226-CE7300DF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E2D6E-F31C-9A79-F3D1-A6D24A223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9A1E4-62C4-5ADA-710F-EA3016540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18565-ABE0-6CEB-A1D0-419173815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572C-0745-9247-9CB4-0AE98DAB0CBF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E4024-4135-3EEC-3B6B-AA275F227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F06FC-2D31-B199-8102-4DB16B9F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1995-3CB5-C64B-A29A-B0F299BB5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9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A6BD-2B24-454C-63F8-30BDAD1C3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15FB1-BE5B-9704-E82E-5D6266AF1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E72F4-9477-EA2C-A36D-A20F5D70B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A488F0-3BE4-B66B-7F5E-C54CA835A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FFF5F-1C34-9FAC-BC1D-E8BD15C9A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186FAD-8469-AFE6-463C-BE4C7A50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572C-0745-9247-9CB4-0AE98DAB0CBF}" type="datetimeFigureOut">
              <a:rPr lang="en-US" smtClean="0"/>
              <a:t>5/10/24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C8D5E4-3290-A08E-8033-C5B7E58B6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95B89-9DE4-DA08-1ADB-93804980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1995-3CB5-C64B-A29A-B0F299BB5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4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FA977-F481-B10B-ECD4-C08B9AB8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009871-232B-5CCC-9239-42AAA3E5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572C-0745-9247-9CB4-0AE98DAB0CBF}" type="datetimeFigureOut">
              <a:rPr lang="en-US" smtClean="0"/>
              <a:t>5/10/24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30297-799D-49A2-5390-AFC1B8B2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B3C93-4A42-A13F-F31F-0559F889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1995-3CB5-C64B-A29A-B0F299BB5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9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757F6-0956-E61E-4BAA-1662078A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572C-0745-9247-9CB4-0AE98DAB0CBF}" type="datetimeFigureOut">
              <a:rPr lang="en-US" smtClean="0"/>
              <a:t>5/10/24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DF404-51F6-E937-5C3E-6BE15F70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40925-517F-646E-4C16-4EFC54B3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1995-3CB5-C64B-A29A-B0F299BB5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5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59B8-6341-CE96-825B-C288B74D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DEDD3-DD4A-88B6-E8C2-BF83EFDEC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90220-E6CC-9200-1013-FBBABBA9F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16195-5ABC-44B8-0A10-A666EC71D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572C-0745-9247-9CB4-0AE98DAB0CBF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5A5C5-43DF-AB44-FEEA-BDB73A7C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5D707-824C-621D-6B9E-B3D0E533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1995-3CB5-C64B-A29A-B0F299BB5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5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8581-E640-513C-69BE-D61F780F4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25EA8D-4010-5277-EEED-56D9B2DFF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29D2B-BDBF-73B3-CAB9-9EF22DA60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02889-5BDE-4B91-874A-11FFA5CEB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572C-0745-9247-9CB4-0AE98DAB0CBF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907CC-DF18-1BFC-42F2-D55FF4DB2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3C603-BEBA-AB6C-BD9B-2A5F58BA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1995-3CB5-C64B-A29A-B0F299BB5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6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F7F2B-D38E-B9DC-D31C-BD249A0F7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44C08-3B35-9D17-408A-462DF8E5E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AB7B4-6499-9421-C1F8-39550E518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52572C-0745-9247-9CB4-0AE98DAB0CBF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7B6F4-B56D-F896-9654-480ECE2C2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5929B-6A95-C43F-3DCE-5023E8848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771995-3CB5-C64B-A29A-B0F299BB5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4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squares with numbers&#10;&#10;Description automatically generated">
            <a:extLst>
              <a:ext uri="{FF2B5EF4-FFF2-40B4-BE49-F238E27FC236}">
                <a16:creationId xmlns:a16="http://schemas.microsoft.com/office/drawing/2014/main" id="{9C92894C-844D-BFA2-2681-98905152C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2511" y="1780953"/>
            <a:ext cx="13184372" cy="3296093"/>
          </a:xfrm>
          <a:prstGeom prst="rect">
            <a:avLst/>
          </a:prstGeom>
        </p:spPr>
      </p:pic>
      <p:pic>
        <p:nvPicPr>
          <p:cNvPr id="7" name="Picture 6" descr="A blue and white checkered pattern&#10;&#10;Description automatically generated">
            <a:extLst>
              <a:ext uri="{FF2B5EF4-FFF2-40B4-BE49-F238E27FC236}">
                <a16:creationId xmlns:a16="http://schemas.microsoft.com/office/drawing/2014/main" id="{C29DA12C-D2E0-9D32-BC4A-F57F0E2DF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82" y="2683254"/>
            <a:ext cx="1139566" cy="1491491"/>
          </a:xfrm>
          <a:prstGeom prst="rect">
            <a:avLst/>
          </a:prstGeom>
        </p:spPr>
      </p:pic>
      <p:pic>
        <p:nvPicPr>
          <p:cNvPr id="9" name="Picture 8" descr="A blue and white grid&#10;&#10;Description automatically generated">
            <a:extLst>
              <a:ext uri="{FF2B5EF4-FFF2-40B4-BE49-F238E27FC236}">
                <a16:creationId xmlns:a16="http://schemas.microsoft.com/office/drawing/2014/main" id="{52B74039-22FC-DA96-57D0-02C30217B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3386" y="2683254"/>
            <a:ext cx="1148620" cy="14914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79CA7D-E5BA-8967-BE01-3C32ABBAA766}"/>
              </a:ext>
            </a:extLst>
          </p:cNvPr>
          <p:cNvSpPr txBox="1"/>
          <p:nvPr/>
        </p:nvSpPr>
        <p:spPr>
          <a:xfrm>
            <a:off x="660382" y="2313922"/>
            <a:ext cx="1130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 = -1    …                                                                                                                                                                                                         …     I = 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706744-27D6-6C85-0B0F-DF8C17A96A58}"/>
              </a:ext>
            </a:extLst>
          </p:cNvPr>
          <p:cNvCxnSpPr>
            <a:cxnSpLocks/>
          </p:cNvCxnSpPr>
          <p:nvPr/>
        </p:nvCxnSpPr>
        <p:spPr>
          <a:xfrm>
            <a:off x="1679944" y="2498588"/>
            <a:ext cx="89951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C639E0-61FA-E26E-2DB6-940E8F072420}"/>
              </a:ext>
            </a:extLst>
          </p:cNvPr>
          <p:cNvSpPr txBox="1"/>
          <p:nvPr/>
        </p:nvSpPr>
        <p:spPr>
          <a:xfrm>
            <a:off x="423082" y="1662717"/>
            <a:ext cx="6390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Bike closeness in the districts of Copenhagen (Moran’s I)</a:t>
            </a:r>
          </a:p>
        </p:txBody>
      </p:sp>
    </p:spTree>
    <p:extLst>
      <p:ext uri="{BB962C8B-B14F-4D97-AF65-F5344CB8AC3E}">
        <p14:creationId xmlns:p14="http://schemas.microsoft.com/office/powerpoint/2010/main" val="129025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colorful squares&#10;&#10;Description automatically generated">
            <a:extLst>
              <a:ext uri="{FF2B5EF4-FFF2-40B4-BE49-F238E27FC236}">
                <a16:creationId xmlns:a16="http://schemas.microsoft.com/office/drawing/2014/main" id="{910095B6-9802-3C30-FF7F-D0CCAA718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6186" y="1780952"/>
            <a:ext cx="13184371" cy="3296093"/>
          </a:xfrm>
          <a:prstGeom prst="rect">
            <a:avLst/>
          </a:prstGeom>
        </p:spPr>
      </p:pic>
      <p:pic>
        <p:nvPicPr>
          <p:cNvPr id="7" name="Picture 6" descr="A blue and white checkered pattern&#10;&#10;Description automatically generated">
            <a:extLst>
              <a:ext uri="{FF2B5EF4-FFF2-40B4-BE49-F238E27FC236}">
                <a16:creationId xmlns:a16="http://schemas.microsoft.com/office/drawing/2014/main" id="{C29DA12C-D2E0-9D32-BC4A-F57F0E2DF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82" y="2683254"/>
            <a:ext cx="1139566" cy="1491491"/>
          </a:xfrm>
          <a:prstGeom prst="rect">
            <a:avLst/>
          </a:prstGeom>
        </p:spPr>
      </p:pic>
      <p:pic>
        <p:nvPicPr>
          <p:cNvPr id="9" name="Picture 8" descr="A blue and white grid&#10;&#10;Description automatically generated">
            <a:extLst>
              <a:ext uri="{FF2B5EF4-FFF2-40B4-BE49-F238E27FC236}">
                <a16:creationId xmlns:a16="http://schemas.microsoft.com/office/drawing/2014/main" id="{52B74039-22FC-DA96-57D0-02C30217B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3386" y="2683254"/>
            <a:ext cx="1148620" cy="14914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79CA7D-E5BA-8967-BE01-3C32ABBAA766}"/>
              </a:ext>
            </a:extLst>
          </p:cNvPr>
          <p:cNvSpPr txBox="1"/>
          <p:nvPr/>
        </p:nvSpPr>
        <p:spPr>
          <a:xfrm>
            <a:off x="660382" y="2313922"/>
            <a:ext cx="1130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 = -1    …                                                                                                                                                                                                         …     I = 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706744-27D6-6C85-0B0F-DF8C17A96A58}"/>
              </a:ext>
            </a:extLst>
          </p:cNvPr>
          <p:cNvCxnSpPr>
            <a:cxnSpLocks/>
          </p:cNvCxnSpPr>
          <p:nvPr/>
        </p:nvCxnSpPr>
        <p:spPr>
          <a:xfrm>
            <a:off x="1679944" y="2498588"/>
            <a:ext cx="89951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C639E0-61FA-E26E-2DB6-940E8F072420}"/>
              </a:ext>
            </a:extLst>
          </p:cNvPr>
          <p:cNvSpPr txBox="1"/>
          <p:nvPr/>
        </p:nvSpPr>
        <p:spPr>
          <a:xfrm>
            <a:off x="423082" y="1662717"/>
            <a:ext cx="6321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Car closeness in the districts of Copenhagen (Moran’s I)</a:t>
            </a:r>
          </a:p>
        </p:txBody>
      </p:sp>
    </p:spTree>
    <p:extLst>
      <p:ext uri="{BB962C8B-B14F-4D97-AF65-F5344CB8AC3E}">
        <p14:creationId xmlns:p14="http://schemas.microsoft.com/office/powerpoint/2010/main" val="1839485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40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Astrid Machholm</dc:creator>
  <cp:lastModifiedBy>Astrid Machholm</cp:lastModifiedBy>
  <cp:revision>2</cp:revision>
  <dcterms:created xsi:type="dcterms:W3CDTF">2024-05-10T20:26:52Z</dcterms:created>
  <dcterms:modified xsi:type="dcterms:W3CDTF">2024-05-10T20:45:13Z</dcterms:modified>
</cp:coreProperties>
</file>