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2312839" y="2317025"/>
            <a:ext cx="7250096" cy="2387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n-US"/>
              <a:t>Google Play-store data-set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57271" y="410746"/>
            <a:ext cx="3038474" cy="2638424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9000" y="3147438"/>
            <a:ext cx="7284799" cy="1503812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00460" y="1371026"/>
            <a:ext cx="2838449" cy="3552824"/>
          </a:xfrm>
          <a:prstGeom prst="rect">
            <a:avLst/>
          </a:prstGeom>
        </p:spPr>
      </p:pic>
      <p:sp>
        <p:nvSpPr>
          <p:cNvPr id="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146699" y="539256"/>
            <a:ext cx="5161092" cy="476403"/>
          </a:xfrm>
        </p:spPr>
        <p:txBody>
          <a:bodyPr/>
          <a:lstStyle/>
          <a:p>
            <a:pPr>
              <a:defRPr/>
            </a:pPr>
            <a:r>
              <a:rPr/>
              <a:t>Data Description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3795780" cy="476403"/>
          </a:xfrm>
        </p:spPr>
        <p:txBody>
          <a:bodyPr/>
          <a:lstStyle/>
          <a:p>
            <a:pPr>
              <a:defRPr/>
            </a:pPr>
            <a:r>
              <a:rPr/>
              <a:t>Data Cleaning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84296" y="997839"/>
            <a:ext cx="7781625" cy="3600977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463325" y="1137451"/>
            <a:ext cx="3865485" cy="34400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Deleting duplicates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Scraping Google Play Store for missing </a:t>
            </a:r>
            <a:r>
              <a:rPr i="1"/>
              <a:t>Category</a:t>
            </a:r>
            <a:r>
              <a:rPr i="0"/>
              <a:t> values</a:t>
            </a:r>
            <a:endParaRPr i="0"/>
          </a:p>
          <a:p>
            <a:pPr marL="283879" indent="-283879">
              <a:buFont typeface="Arial"/>
              <a:buChar char="•"/>
              <a:defRPr/>
            </a:pPr>
            <a:r>
              <a:rPr i="0"/>
              <a:t>Imputing missing </a:t>
            </a:r>
            <a:r>
              <a:rPr i="1"/>
              <a:t>Rating</a:t>
            </a:r>
            <a:r>
              <a:rPr i="0"/>
              <a:t> values </a:t>
            </a:r>
            <a:r>
              <a:rPr i="0"/>
              <a:t>with mean grouped by </a:t>
            </a:r>
            <a:r>
              <a:rPr i="1"/>
              <a:t>Installs</a:t>
            </a:r>
            <a:endParaRPr i="1"/>
          </a:p>
          <a:p>
            <a:pPr marL="283879" indent="-283879">
              <a:buFont typeface="Arial"/>
              <a:buChar char="•"/>
              <a:defRPr/>
            </a:pPr>
            <a:endParaRPr i="0"/>
          </a:p>
          <a:p>
            <a:pPr marL="283879" indent="-283879">
              <a:buFont typeface="Arial"/>
              <a:buChar char="•"/>
              <a:defRPr/>
            </a:pPr>
            <a:r>
              <a:rPr i="0"/>
              <a:t>Drop records with </a:t>
            </a:r>
            <a:r>
              <a:rPr i="0"/>
              <a:t>no </a:t>
            </a:r>
            <a:r>
              <a:rPr i="1"/>
              <a:t>Installs</a:t>
            </a:r>
            <a:r>
              <a:rPr i="0"/>
              <a:t> </a:t>
            </a:r>
            <a:endParaRPr i="0"/>
          </a:p>
          <a:p>
            <a:pPr marL="283879" indent="-283879">
              <a:buFont typeface="Arial"/>
              <a:buChar char="•"/>
              <a:defRPr/>
            </a:pPr>
            <a:r>
              <a:rPr i="0"/>
              <a:t>Drop remaining records with null values</a:t>
            </a:r>
            <a:endParaRPr i="0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128616" y="4598817"/>
            <a:ext cx="3143250" cy="74295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32391" y="4577548"/>
            <a:ext cx="7896224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Some stats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Application lifespan identity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872208" y="644941"/>
            <a:ext cx="5010149" cy="3286125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872208" y="4001293"/>
            <a:ext cx="5133974" cy="178117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747758" y="3634295"/>
            <a:ext cx="5124449" cy="2409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3287163" cy="596622"/>
          </a:xfrm>
        </p:spPr>
        <p:txBody>
          <a:bodyPr/>
          <a:lstStyle/>
          <a:p>
            <a:pPr>
              <a:defRPr/>
            </a:pPr>
            <a:r>
              <a:rPr/>
              <a:t>Correlations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280018"/>
            <a:ext cx="5793256" cy="5590928"/>
          </a:xfrm>
        </p:spPr>
        <p:txBody>
          <a:bodyPr/>
          <a:lstStyle/>
          <a:p>
            <a:pPr>
              <a:defRPr/>
            </a:pPr>
            <a:r>
              <a:rPr/>
              <a:t>No correlations between numerical values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491795" y="1280018"/>
            <a:ext cx="4680218" cy="315898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8199" y="2348883"/>
            <a:ext cx="4552949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ONLYOFFICE/5.4.1.33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2019-12-07T21:07:39Z</dcterms:modified>
  <cp:category/>
  <cp:contentStatus/>
  <cp:version/>
</cp:coreProperties>
</file>