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361" r:id="rId4"/>
    <p:sldId id="362" r:id="rId5"/>
    <p:sldId id="257" r:id="rId6"/>
    <p:sldId id="327" r:id="rId7"/>
    <p:sldId id="363" r:id="rId8"/>
    <p:sldId id="348" r:id="rId9"/>
    <p:sldId id="365" r:id="rId10"/>
    <p:sldId id="364" r:id="rId11"/>
    <p:sldId id="366" r:id="rId12"/>
    <p:sldId id="368" r:id="rId13"/>
    <p:sldId id="369" r:id="rId14"/>
    <p:sldId id="370" r:id="rId15"/>
    <p:sldId id="371" r:id="rId16"/>
    <p:sldId id="372" r:id="rId17"/>
    <p:sldId id="373" r:id="rId18"/>
    <p:sldId id="367" r:id="rId19"/>
    <p:sldId id="287" r:id="rId20"/>
    <p:sldId id="326" r:id="rId21"/>
  </p:sldIdLst>
  <p:sldSz cx="9144000" cy="5143500" type="screen16x9"/>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71B7"/>
    <a:srgbClr val="BFBFBF"/>
    <a:srgbClr val="7F7F7F"/>
    <a:srgbClr val="F4F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00" d="100"/>
          <a:sy n="100" d="100"/>
        </p:scale>
        <p:origin x="1474" y="230"/>
      </p:cViewPr>
      <p:guideLst>
        <p:guide orient="horz" pos="1738"/>
        <p:guide pos="287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971AC5-4396-4B2B-A6C9-486DD554634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542744-291E-48B5-9EFE-2CB54AA5BE4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6C7D1EE-58C5-4484-A400-D40AC218175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D30BE2-2305-4090-8C6B-386B5A3DB97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6C7D1EE-58C5-4484-A400-D40AC218175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6D30BE2-2305-4090-8C6B-386B5A3DB973}" type="slidenum">
              <a:rPr lang="zh-CN" altLang="en-US" smtClean="0"/>
            </a:fld>
            <a:endParaRPr lang="zh-CN" altLang="en-US"/>
          </a:p>
        </p:txBody>
      </p:sp>
      <p:sp>
        <p:nvSpPr>
          <p:cNvPr id="6" name="Freeform 26"/>
          <p:cNvSpPr>
            <a:spLocks noEditPoints="1"/>
          </p:cNvSpPr>
          <p:nvPr userDrawn="1"/>
        </p:nvSpPr>
        <p:spPr bwMode="auto">
          <a:xfrm rot="19290626">
            <a:off x="-315142" y="166880"/>
            <a:ext cx="1063362" cy="237032"/>
          </a:xfrm>
          <a:custGeom>
            <a:avLst/>
            <a:gdLst>
              <a:gd name="T0" fmla="*/ 612 w 617"/>
              <a:gd name="T1" fmla="*/ 103 h 138"/>
              <a:gd name="T2" fmla="*/ 417 w 617"/>
              <a:gd name="T3" fmla="*/ 110 h 138"/>
              <a:gd name="T4" fmla="*/ 372 w 617"/>
              <a:gd name="T5" fmla="*/ 90 h 138"/>
              <a:gd name="T6" fmla="*/ 400 w 617"/>
              <a:gd name="T7" fmla="*/ 72 h 138"/>
              <a:gd name="T8" fmla="*/ 368 w 617"/>
              <a:gd name="T9" fmla="*/ 16 h 138"/>
              <a:gd name="T10" fmla="*/ 347 w 617"/>
              <a:gd name="T11" fmla="*/ 60 h 138"/>
              <a:gd name="T12" fmla="*/ 360 w 617"/>
              <a:gd name="T13" fmla="*/ 88 h 138"/>
              <a:gd name="T14" fmla="*/ 291 w 617"/>
              <a:gd name="T15" fmla="*/ 106 h 138"/>
              <a:gd name="T16" fmla="*/ 202 w 617"/>
              <a:gd name="T17" fmla="*/ 124 h 138"/>
              <a:gd name="T18" fmla="*/ 4 w 617"/>
              <a:gd name="T19" fmla="*/ 117 h 138"/>
              <a:gd name="T20" fmla="*/ 3 w 617"/>
              <a:gd name="T21" fmla="*/ 121 h 138"/>
              <a:gd name="T22" fmla="*/ 207 w 617"/>
              <a:gd name="T23" fmla="*/ 128 h 138"/>
              <a:gd name="T24" fmla="*/ 314 w 617"/>
              <a:gd name="T25" fmla="*/ 105 h 138"/>
              <a:gd name="T26" fmla="*/ 364 w 617"/>
              <a:gd name="T27" fmla="*/ 92 h 138"/>
              <a:gd name="T28" fmla="*/ 390 w 617"/>
              <a:gd name="T29" fmla="*/ 109 h 138"/>
              <a:gd name="T30" fmla="*/ 496 w 617"/>
              <a:gd name="T31" fmla="*/ 125 h 138"/>
              <a:gd name="T32" fmla="*/ 614 w 617"/>
              <a:gd name="T33" fmla="*/ 109 h 138"/>
              <a:gd name="T34" fmla="*/ 612 w 617"/>
              <a:gd name="T35" fmla="*/ 103 h 138"/>
              <a:gd name="T36" fmla="*/ 353 w 617"/>
              <a:gd name="T37" fmla="*/ 49 h 138"/>
              <a:gd name="T38" fmla="*/ 390 w 617"/>
              <a:gd name="T39" fmla="*/ 20 h 138"/>
              <a:gd name="T40" fmla="*/ 383 w 617"/>
              <a:gd name="T41" fmla="*/ 77 h 138"/>
              <a:gd name="T42" fmla="*/ 367 w 617"/>
              <a:gd name="T43" fmla="*/ 85 h 138"/>
              <a:gd name="T44" fmla="*/ 353 w 617"/>
              <a:gd name="T45" fmla="*/ 4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17" h="138">
                <a:moveTo>
                  <a:pt x="612" y="103"/>
                </a:moveTo>
                <a:cubicBezTo>
                  <a:pt x="549" y="118"/>
                  <a:pt x="481" y="124"/>
                  <a:pt x="417" y="110"/>
                </a:cubicBezTo>
                <a:cubicBezTo>
                  <a:pt x="402" y="107"/>
                  <a:pt x="385" y="100"/>
                  <a:pt x="372" y="90"/>
                </a:cubicBezTo>
                <a:cubicBezTo>
                  <a:pt x="383" y="85"/>
                  <a:pt x="393" y="80"/>
                  <a:pt x="400" y="72"/>
                </a:cubicBezTo>
                <a:cubicBezTo>
                  <a:pt x="428" y="46"/>
                  <a:pt x="407" y="0"/>
                  <a:pt x="368" y="16"/>
                </a:cubicBezTo>
                <a:cubicBezTo>
                  <a:pt x="351" y="24"/>
                  <a:pt x="344" y="42"/>
                  <a:pt x="347" y="60"/>
                </a:cubicBezTo>
                <a:cubicBezTo>
                  <a:pt x="349" y="71"/>
                  <a:pt x="354" y="80"/>
                  <a:pt x="360" y="88"/>
                </a:cubicBezTo>
                <a:cubicBezTo>
                  <a:pt x="338" y="96"/>
                  <a:pt x="313" y="101"/>
                  <a:pt x="291" y="106"/>
                </a:cubicBezTo>
                <a:cubicBezTo>
                  <a:pt x="262" y="114"/>
                  <a:pt x="232" y="120"/>
                  <a:pt x="202" y="124"/>
                </a:cubicBezTo>
                <a:cubicBezTo>
                  <a:pt x="136" y="134"/>
                  <a:pt x="69" y="134"/>
                  <a:pt x="4" y="117"/>
                </a:cubicBezTo>
                <a:cubicBezTo>
                  <a:pt x="1" y="117"/>
                  <a:pt x="0" y="121"/>
                  <a:pt x="3" y="121"/>
                </a:cubicBezTo>
                <a:cubicBezTo>
                  <a:pt x="70" y="138"/>
                  <a:pt x="139" y="138"/>
                  <a:pt x="207" y="128"/>
                </a:cubicBezTo>
                <a:cubicBezTo>
                  <a:pt x="243" y="123"/>
                  <a:pt x="279" y="115"/>
                  <a:pt x="314" y="105"/>
                </a:cubicBezTo>
                <a:cubicBezTo>
                  <a:pt x="329" y="101"/>
                  <a:pt x="348" y="98"/>
                  <a:pt x="364" y="92"/>
                </a:cubicBezTo>
                <a:cubicBezTo>
                  <a:pt x="372" y="99"/>
                  <a:pt x="380" y="105"/>
                  <a:pt x="390" y="109"/>
                </a:cubicBezTo>
                <a:cubicBezTo>
                  <a:pt x="422" y="123"/>
                  <a:pt x="461" y="125"/>
                  <a:pt x="496" y="125"/>
                </a:cubicBezTo>
                <a:cubicBezTo>
                  <a:pt x="536" y="125"/>
                  <a:pt x="575" y="119"/>
                  <a:pt x="614" y="109"/>
                </a:cubicBezTo>
                <a:cubicBezTo>
                  <a:pt x="617" y="108"/>
                  <a:pt x="616" y="102"/>
                  <a:pt x="612" y="103"/>
                </a:cubicBezTo>
                <a:close/>
                <a:moveTo>
                  <a:pt x="353" y="49"/>
                </a:moveTo>
                <a:cubicBezTo>
                  <a:pt x="354" y="31"/>
                  <a:pt x="372" y="16"/>
                  <a:pt x="390" y="20"/>
                </a:cubicBezTo>
                <a:cubicBezTo>
                  <a:pt x="423" y="28"/>
                  <a:pt x="402" y="67"/>
                  <a:pt x="383" y="77"/>
                </a:cubicBezTo>
                <a:cubicBezTo>
                  <a:pt x="378" y="80"/>
                  <a:pt x="373" y="83"/>
                  <a:pt x="367" y="85"/>
                </a:cubicBezTo>
                <a:cubicBezTo>
                  <a:pt x="358" y="76"/>
                  <a:pt x="352" y="64"/>
                  <a:pt x="353" y="4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6C7D1EE-58C5-4484-A400-D40AC2181756}"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6D30BE2-2305-4090-8C6B-386B5A3DB97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slide" Target="slide5.xml"/><Relationship Id="rId1" Type="http://schemas.openxmlformats.org/officeDocument/2006/relationships/slide" Target="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172346" y="2147208"/>
            <a:ext cx="2698921" cy="2683871"/>
            <a:chOff x="4737418" y="1003300"/>
            <a:chExt cx="3416300" cy="3397250"/>
          </a:xfrm>
        </p:grpSpPr>
        <p:grpSp>
          <p:nvGrpSpPr>
            <p:cNvPr id="1038" name="组合 1037"/>
            <p:cNvGrpSpPr/>
            <p:nvPr/>
          </p:nvGrpSpPr>
          <p:grpSpPr>
            <a:xfrm>
              <a:off x="4778693" y="1003300"/>
              <a:ext cx="1116012" cy="1206500"/>
              <a:chOff x="4843463" y="93663"/>
              <a:chExt cx="1116012" cy="1206500"/>
            </a:xfrm>
          </p:grpSpPr>
          <p:sp>
            <p:nvSpPr>
              <p:cNvPr id="7" name="Freeform 7"/>
              <p:cNvSpPr>
                <a:spLocks noEditPoints="1"/>
              </p:cNvSpPr>
              <p:nvPr/>
            </p:nvSpPr>
            <p:spPr bwMode="auto">
              <a:xfrm>
                <a:off x="5049838" y="331788"/>
                <a:ext cx="798513" cy="968375"/>
              </a:xfrm>
              <a:custGeom>
                <a:avLst/>
                <a:gdLst>
                  <a:gd name="T0" fmla="*/ 63 w 251"/>
                  <a:gd name="T1" fmla="*/ 30 h 304"/>
                  <a:gd name="T2" fmla="*/ 121 w 251"/>
                  <a:gd name="T3" fmla="*/ 222 h 304"/>
                  <a:gd name="T4" fmla="*/ 128 w 251"/>
                  <a:gd name="T5" fmla="*/ 246 h 304"/>
                  <a:gd name="T6" fmla="*/ 130 w 251"/>
                  <a:gd name="T7" fmla="*/ 263 h 304"/>
                  <a:gd name="T8" fmla="*/ 145 w 251"/>
                  <a:gd name="T9" fmla="*/ 273 h 304"/>
                  <a:gd name="T10" fmla="*/ 156 w 251"/>
                  <a:gd name="T11" fmla="*/ 292 h 304"/>
                  <a:gd name="T12" fmla="*/ 166 w 251"/>
                  <a:gd name="T13" fmla="*/ 296 h 304"/>
                  <a:gd name="T14" fmla="*/ 241 w 251"/>
                  <a:gd name="T15" fmla="*/ 256 h 304"/>
                  <a:gd name="T16" fmla="*/ 231 w 251"/>
                  <a:gd name="T17" fmla="*/ 224 h 304"/>
                  <a:gd name="T18" fmla="*/ 220 w 251"/>
                  <a:gd name="T19" fmla="*/ 203 h 304"/>
                  <a:gd name="T20" fmla="*/ 220 w 251"/>
                  <a:gd name="T21" fmla="*/ 201 h 304"/>
                  <a:gd name="T22" fmla="*/ 203 w 251"/>
                  <a:gd name="T23" fmla="*/ 97 h 304"/>
                  <a:gd name="T24" fmla="*/ 236 w 251"/>
                  <a:gd name="T25" fmla="*/ 259 h 304"/>
                  <a:gd name="T26" fmla="*/ 173 w 251"/>
                  <a:gd name="T27" fmla="*/ 294 h 304"/>
                  <a:gd name="T28" fmla="*/ 236 w 251"/>
                  <a:gd name="T29" fmla="*/ 258 h 304"/>
                  <a:gd name="T30" fmla="*/ 231 w 251"/>
                  <a:gd name="T31" fmla="*/ 257 h 304"/>
                  <a:gd name="T32" fmla="*/ 160 w 251"/>
                  <a:gd name="T33" fmla="*/ 288 h 304"/>
                  <a:gd name="T34" fmla="*/ 152 w 251"/>
                  <a:gd name="T35" fmla="*/ 282 h 304"/>
                  <a:gd name="T36" fmla="*/ 150 w 251"/>
                  <a:gd name="T37" fmla="*/ 275 h 304"/>
                  <a:gd name="T38" fmla="*/ 152 w 251"/>
                  <a:gd name="T39" fmla="*/ 273 h 304"/>
                  <a:gd name="T40" fmla="*/ 208 w 251"/>
                  <a:gd name="T41" fmla="*/ 249 h 304"/>
                  <a:gd name="T42" fmla="*/ 231 w 251"/>
                  <a:gd name="T43" fmla="*/ 257 h 304"/>
                  <a:gd name="T44" fmla="*/ 145 w 251"/>
                  <a:gd name="T45" fmla="*/ 266 h 304"/>
                  <a:gd name="T46" fmla="*/ 140 w 251"/>
                  <a:gd name="T47" fmla="*/ 264 h 304"/>
                  <a:gd name="T48" fmla="*/ 131 w 251"/>
                  <a:gd name="T49" fmla="*/ 247 h 304"/>
                  <a:gd name="T50" fmla="*/ 166 w 251"/>
                  <a:gd name="T51" fmla="*/ 240 h 304"/>
                  <a:gd name="T52" fmla="*/ 219 w 251"/>
                  <a:gd name="T53" fmla="*/ 207 h 304"/>
                  <a:gd name="T54" fmla="*/ 216 w 251"/>
                  <a:gd name="T55" fmla="*/ 199 h 304"/>
                  <a:gd name="T56" fmla="*/ 178 w 251"/>
                  <a:gd name="T57" fmla="*/ 228 h 304"/>
                  <a:gd name="T58" fmla="*/ 123 w 251"/>
                  <a:gd name="T59" fmla="*/ 234 h 304"/>
                  <a:gd name="T60" fmla="*/ 124 w 251"/>
                  <a:gd name="T61" fmla="*/ 223 h 304"/>
                  <a:gd name="T62" fmla="*/ 198 w 251"/>
                  <a:gd name="T63" fmla="*/ 186 h 304"/>
                  <a:gd name="T64" fmla="*/ 199 w 251"/>
                  <a:gd name="T65" fmla="*/ 184 h 304"/>
                  <a:gd name="T66" fmla="*/ 93 w 251"/>
                  <a:gd name="T67" fmla="*/ 138 h 304"/>
                  <a:gd name="T68" fmla="*/ 134 w 251"/>
                  <a:gd name="T69" fmla="*/ 111 h 304"/>
                  <a:gd name="T70" fmla="*/ 171 w 251"/>
                  <a:gd name="T71" fmla="*/ 199 h 304"/>
                  <a:gd name="T72" fmla="*/ 93 w 251"/>
                  <a:gd name="T73" fmla="*/ 138 h 304"/>
                  <a:gd name="T74" fmla="*/ 193 w 251"/>
                  <a:gd name="T75" fmla="*/ 182 h 304"/>
                  <a:gd name="T76" fmla="*/ 150 w 251"/>
                  <a:gd name="T77" fmla="*/ 144 h 304"/>
                  <a:gd name="T78" fmla="*/ 146 w 251"/>
                  <a:gd name="T79" fmla="*/ 109 h 304"/>
                  <a:gd name="T80" fmla="*/ 156 w 251"/>
                  <a:gd name="T81" fmla="*/ 88 h 304"/>
                  <a:gd name="T82" fmla="*/ 137 w 251"/>
                  <a:gd name="T83" fmla="*/ 78 h 304"/>
                  <a:gd name="T84" fmla="*/ 133 w 251"/>
                  <a:gd name="T85" fmla="*/ 103 h 304"/>
                  <a:gd name="T86" fmla="*/ 95 w 251"/>
                  <a:gd name="T87" fmla="*/ 123 h 304"/>
                  <a:gd name="T88" fmla="*/ 75 w 251"/>
                  <a:gd name="T89" fmla="*/ 127 h 304"/>
                  <a:gd name="T90" fmla="*/ 86 w 251"/>
                  <a:gd name="T91" fmla="*/ 141 h 304"/>
                  <a:gd name="T92" fmla="*/ 91 w 251"/>
                  <a:gd name="T93" fmla="*/ 166 h 304"/>
                  <a:gd name="T94" fmla="*/ 143 w 251"/>
                  <a:gd name="T95" fmla="*/ 213 h 304"/>
                  <a:gd name="T96" fmla="*/ 125 w 251"/>
                  <a:gd name="T97" fmla="*/ 218 h 304"/>
                  <a:gd name="T98" fmla="*/ 58 w 251"/>
                  <a:gd name="T99" fmla="*/ 43 h 304"/>
                  <a:gd name="T100" fmla="*/ 192 w 251"/>
                  <a:gd name="T101" fmla="*/ 18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1" h="304">
                    <a:moveTo>
                      <a:pt x="177" y="32"/>
                    </a:moveTo>
                    <a:cubicBezTo>
                      <a:pt x="144" y="0"/>
                      <a:pt x="99" y="8"/>
                      <a:pt x="63" y="30"/>
                    </a:cubicBezTo>
                    <a:cubicBezTo>
                      <a:pt x="27" y="52"/>
                      <a:pt x="0" y="93"/>
                      <a:pt x="15" y="136"/>
                    </a:cubicBezTo>
                    <a:cubicBezTo>
                      <a:pt x="32" y="188"/>
                      <a:pt x="89" y="186"/>
                      <a:pt x="121" y="222"/>
                    </a:cubicBezTo>
                    <a:cubicBezTo>
                      <a:pt x="118" y="226"/>
                      <a:pt x="117" y="230"/>
                      <a:pt x="118" y="235"/>
                    </a:cubicBezTo>
                    <a:cubicBezTo>
                      <a:pt x="120" y="240"/>
                      <a:pt x="123" y="246"/>
                      <a:pt x="128" y="246"/>
                    </a:cubicBezTo>
                    <a:cubicBezTo>
                      <a:pt x="128" y="247"/>
                      <a:pt x="128" y="247"/>
                      <a:pt x="128" y="247"/>
                    </a:cubicBezTo>
                    <a:cubicBezTo>
                      <a:pt x="126" y="252"/>
                      <a:pt x="127" y="258"/>
                      <a:pt x="130" y="263"/>
                    </a:cubicBezTo>
                    <a:cubicBezTo>
                      <a:pt x="132" y="265"/>
                      <a:pt x="136" y="269"/>
                      <a:pt x="140" y="270"/>
                    </a:cubicBezTo>
                    <a:cubicBezTo>
                      <a:pt x="141" y="271"/>
                      <a:pt x="143" y="272"/>
                      <a:pt x="145" y="273"/>
                    </a:cubicBezTo>
                    <a:cubicBezTo>
                      <a:pt x="144" y="275"/>
                      <a:pt x="145" y="278"/>
                      <a:pt x="145" y="281"/>
                    </a:cubicBezTo>
                    <a:cubicBezTo>
                      <a:pt x="147" y="285"/>
                      <a:pt x="151" y="293"/>
                      <a:pt x="156" y="292"/>
                    </a:cubicBezTo>
                    <a:cubicBezTo>
                      <a:pt x="159" y="294"/>
                      <a:pt x="162" y="295"/>
                      <a:pt x="165" y="295"/>
                    </a:cubicBezTo>
                    <a:cubicBezTo>
                      <a:pt x="165" y="295"/>
                      <a:pt x="166" y="296"/>
                      <a:pt x="166" y="296"/>
                    </a:cubicBezTo>
                    <a:cubicBezTo>
                      <a:pt x="184" y="304"/>
                      <a:pt x="204" y="303"/>
                      <a:pt x="220" y="293"/>
                    </a:cubicBezTo>
                    <a:cubicBezTo>
                      <a:pt x="230" y="287"/>
                      <a:pt x="251" y="268"/>
                      <a:pt x="241" y="256"/>
                    </a:cubicBezTo>
                    <a:cubicBezTo>
                      <a:pt x="241" y="255"/>
                      <a:pt x="240" y="255"/>
                      <a:pt x="239" y="255"/>
                    </a:cubicBezTo>
                    <a:cubicBezTo>
                      <a:pt x="245" y="246"/>
                      <a:pt x="244" y="236"/>
                      <a:pt x="231" y="224"/>
                    </a:cubicBezTo>
                    <a:cubicBezTo>
                      <a:pt x="233" y="217"/>
                      <a:pt x="232" y="209"/>
                      <a:pt x="223" y="203"/>
                    </a:cubicBezTo>
                    <a:cubicBezTo>
                      <a:pt x="222" y="202"/>
                      <a:pt x="221" y="202"/>
                      <a:pt x="220" y="203"/>
                    </a:cubicBezTo>
                    <a:cubicBezTo>
                      <a:pt x="220" y="202"/>
                      <a:pt x="220" y="202"/>
                      <a:pt x="220" y="202"/>
                    </a:cubicBezTo>
                    <a:cubicBezTo>
                      <a:pt x="220" y="202"/>
                      <a:pt x="220" y="201"/>
                      <a:pt x="220" y="201"/>
                    </a:cubicBezTo>
                    <a:cubicBezTo>
                      <a:pt x="225" y="188"/>
                      <a:pt x="213" y="176"/>
                      <a:pt x="200" y="178"/>
                    </a:cubicBezTo>
                    <a:cubicBezTo>
                      <a:pt x="195" y="151"/>
                      <a:pt x="203" y="124"/>
                      <a:pt x="203" y="97"/>
                    </a:cubicBezTo>
                    <a:cubicBezTo>
                      <a:pt x="202" y="73"/>
                      <a:pt x="194" y="49"/>
                      <a:pt x="177" y="32"/>
                    </a:cubicBezTo>
                    <a:close/>
                    <a:moveTo>
                      <a:pt x="236" y="259"/>
                    </a:moveTo>
                    <a:cubicBezTo>
                      <a:pt x="242" y="271"/>
                      <a:pt x="217" y="288"/>
                      <a:pt x="208" y="292"/>
                    </a:cubicBezTo>
                    <a:cubicBezTo>
                      <a:pt x="197" y="297"/>
                      <a:pt x="185" y="297"/>
                      <a:pt x="173" y="294"/>
                    </a:cubicBezTo>
                    <a:cubicBezTo>
                      <a:pt x="191" y="291"/>
                      <a:pt x="212" y="276"/>
                      <a:pt x="221" y="270"/>
                    </a:cubicBezTo>
                    <a:cubicBezTo>
                      <a:pt x="227" y="266"/>
                      <a:pt x="232" y="262"/>
                      <a:pt x="236" y="258"/>
                    </a:cubicBezTo>
                    <a:cubicBezTo>
                      <a:pt x="236" y="258"/>
                      <a:pt x="236" y="259"/>
                      <a:pt x="236" y="259"/>
                    </a:cubicBezTo>
                    <a:close/>
                    <a:moveTo>
                      <a:pt x="231" y="257"/>
                    </a:moveTo>
                    <a:cubicBezTo>
                      <a:pt x="227" y="262"/>
                      <a:pt x="213" y="268"/>
                      <a:pt x="207" y="272"/>
                    </a:cubicBezTo>
                    <a:cubicBezTo>
                      <a:pt x="197" y="278"/>
                      <a:pt x="174" y="293"/>
                      <a:pt x="160" y="288"/>
                    </a:cubicBezTo>
                    <a:cubicBezTo>
                      <a:pt x="160" y="288"/>
                      <a:pt x="159" y="288"/>
                      <a:pt x="159" y="287"/>
                    </a:cubicBezTo>
                    <a:cubicBezTo>
                      <a:pt x="156" y="286"/>
                      <a:pt x="154" y="285"/>
                      <a:pt x="152" y="282"/>
                    </a:cubicBezTo>
                    <a:cubicBezTo>
                      <a:pt x="152" y="280"/>
                      <a:pt x="151" y="279"/>
                      <a:pt x="151" y="278"/>
                    </a:cubicBezTo>
                    <a:cubicBezTo>
                      <a:pt x="150" y="277"/>
                      <a:pt x="150" y="276"/>
                      <a:pt x="150" y="275"/>
                    </a:cubicBezTo>
                    <a:cubicBezTo>
                      <a:pt x="150" y="274"/>
                      <a:pt x="150" y="274"/>
                      <a:pt x="150" y="274"/>
                    </a:cubicBezTo>
                    <a:cubicBezTo>
                      <a:pt x="151" y="275"/>
                      <a:pt x="152" y="274"/>
                      <a:pt x="152" y="273"/>
                    </a:cubicBezTo>
                    <a:cubicBezTo>
                      <a:pt x="153" y="273"/>
                      <a:pt x="154" y="273"/>
                      <a:pt x="155" y="272"/>
                    </a:cubicBezTo>
                    <a:cubicBezTo>
                      <a:pt x="172" y="268"/>
                      <a:pt x="192" y="257"/>
                      <a:pt x="208" y="249"/>
                    </a:cubicBezTo>
                    <a:cubicBezTo>
                      <a:pt x="216" y="245"/>
                      <a:pt x="224" y="238"/>
                      <a:pt x="229" y="230"/>
                    </a:cubicBezTo>
                    <a:cubicBezTo>
                      <a:pt x="236" y="237"/>
                      <a:pt x="238" y="247"/>
                      <a:pt x="231" y="257"/>
                    </a:cubicBezTo>
                    <a:close/>
                    <a:moveTo>
                      <a:pt x="190" y="250"/>
                    </a:moveTo>
                    <a:cubicBezTo>
                      <a:pt x="181" y="254"/>
                      <a:pt x="158" y="268"/>
                      <a:pt x="145" y="266"/>
                    </a:cubicBezTo>
                    <a:cubicBezTo>
                      <a:pt x="145" y="266"/>
                      <a:pt x="145" y="266"/>
                      <a:pt x="144" y="266"/>
                    </a:cubicBezTo>
                    <a:cubicBezTo>
                      <a:pt x="143" y="265"/>
                      <a:pt x="142" y="265"/>
                      <a:pt x="140" y="264"/>
                    </a:cubicBezTo>
                    <a:cubicBezTo>
                      <a:pt x="138" y="263"/>
                      <a:pt x="136" y="261"/>
                      <a:pt x="135" y="260"/>
                    </a:cubicBezTo>
                    <a:cubicBezTo>
                      <a:pt x="132" y="256"/>
                      <a:pt x="130" y="252"/>
                      <a:pt x="131" y="247"/>
                    </a:cubicBezTo>
                    <a:cubicBezTo>
                      <a:pt x="131" y="247"/>
                      <a:pt x="131" y="247"/>
                      <a:pt x="131" y="247"/>
                    </a:cubicBezTo>
                    <a:cubicBezTo>
                      <a:pt x="141" y="252"/>
                      <a:pt x="157" y="243"/>
                      <a:pt x="166" y="240"/>
                    </a:cubicBezTo>
                    <a:cubicBezTo>
                      <a:pt x="182" y="233"/>
                      <a:pt x="210" y="224"/>
                      <a:pt x="219" y="206"/>
                    </a:cubicBezTo>
                    <a:cubicBezTo>
                      <a:pt x="219" y="207"/>
                      <a:pt x="219" y="207"/>
                      <a:pt x="219" y="207"/>
                    </a:cubicBezTo>
                    <a:cubicBezTo>
                      <a:pt x="243" y="226"/>
                      <a:pt x="203" y="244"/>
                      <a:pt x="190" y="250"/>
                    </a:cubicBezTo>
                    <a:close/>
                    <a:moveTo>
                      <a:pt x="216" y="199"/>
                    </a:moveTo>
                    <a:cubicBezTo>
                      <a:pt x="216" y="199"/>
                      <a:pt x="216" y="199"/>
                      <a:pt x="216" y="200"/>
                    </a:cubicBezTo>
                    <a:cubicBezTo>
                      <a:pt x="208" y="214"/>
                      <a:pt x="192" y="221"/>
                      <a:pt x="178" y="228"/>
                    </a:cubicBezTo>
                    <a:cubicBezTo>
                      <a:pt x="167" y="233"/>
                      <a:pt x="141" y="247"/>
                      <a:pt x="129" y="242"/>
                    </a:cubicBezTo>
                    <a:cubicBezTo>
                      <a:pt x="127" y="239"/>
                      <a:pt x="124" y="237"/>
                      <a:pt x="123" y="234"/>
                    </a:cubicBezTo>
                    <a:cubicBezTo>
                      <a:pt x="123" y="231"/>
                      <a:pt x="122" y="226"/>
                      <a:pt x="123" y="223"/>
                    </a:cubicBezTo>
                    <a:cubicBezTo>
                      <a:pt x="124" y="223"/>
                      <a:pt x="124" y="223"/>
                      <a:pt x="124" y="223"/>
                    </a:cubicBezTo>
                    <a:cubicBezTo>
                      <a:pt x="125" y="223"/>
                      <a:pt x="125" y="223"/>
                      <a:pt x="126" y="223"/>
                    </a:cubicBezTo>
                    <a:cubicBezTo>
                      <a:pt x="153" y="220"/>
                      <a:pt x="180" y="207"/>
                      <a:pt x="198" y="186"/>
                    </a:cubicBezTo>
                    <a:cubicBezTo>
                      <a:pt x="198" y="185"/>
                      <a:pt x="199" y="185"/>
                      <a:pt x="199" y="184"/>
                    </a:cubicBezTo>
                    <a:cubicBezTo>
                      <a:pt x="199" y="184"/>
                      <a:pt x="199" y="184"/>
                      <a:pt x="199" y="184"/>
                    </a:cubicBezTo>
                    <a:cubicBezTo>
                      <a:pt x="209" y="182"/>
                      <a:pt x="217" y="189"/>
                      <a:pt x="216" y="199"/>
                    </a:cubicBezTo>
                    <a:close/>
                    <a:moveTo>
                      <a:pt x="93" y="138"/>
                    </a:moveTo>
                    <a:cubicBezTo>
                      <a:pt x="97" y="129"/>
                      <a:pt x="103" y="122"/>
                      <a:pt x="110" y="117"/>
                    </a:cubicBezTo>
                    <a:cubicBezTo>
                      <a:pt x="118" y="111"/>
                      <a:pt x="126" y="111"/>
                      <a:pt x="134" y="111"/>
                    </a:cubicBezTo>
                    <a:cubicBezTo>
                      <a:pt x="135" y="120"/>
                      <a:pt x="138" y="129"/>
                      <a:pt x="141" y="137"/>
                    </a:cubicBezTo>
                    <a:cubicBezTo>
                      <a:pt x="148" y="159"/>
                      <a:pt x="162" y="178"/>
                      <a:pt x="171" y="199"/>
                    </a:cubicBezTo>
                    <a:cubicBezTo>
                      <a:pt x="163" y="204"/>
                      <a:pt x="156" y="208"/>
                      <a:pt x="147" y="211"/>
                    </a:cubicBezTo>
                    <a:cubicBezTo>
                      <a:pt x="144" y="183"/>
                      <a:pt x="118" y="155"/>
                      <a:pt x="93" y="138"/>
                    </a:cubicBezTo>
                    <a:close/>
                    <a:moveTo>
                      <a:pt x="192" y="180"/>
                    </a:moveTo>
                    <a:cubicBezTo>
                      <a:pt x="193" y="181"/>
                      <a:pt x="193" y="182"/>
                      <a:pt x="193" y="182"/>
                    </a:cubicBezTo>
                    <a:cubicBezTo>
                      <a:pt x="187" y="187"/>
                      <a:pt x="181" y="192"/>
                      <a:pt x="175" y="196"/>
                    </a:cubicBezTo>
                    <a:cubicBezTo>
                      <a:pt x="169" y="178"/>
                      <a:pt x="157" y="162"/>
                      <a:pt x="150" y="144"/>
                    </a:cubicBezTo>
                    <a:cubicBezTo>
                      <a:pt x="146" y="133"/>
                      <a:pt x="143" y="121"/>
                      <a:pt x="142" y="110"/>
                    </a:cubicBezTo>
                    <a:cubicBezTo>
                      <a:pt x="143" y="109"/>
                      <a:pt x="144" y="109"/>
                      <a:pt x="146" y="109"/>
                    </a:cubicBezTo>
                    <a:cubicBezTo>
                      <a:pt x="155" y="106"/>
                      <a:pt x="164" y="99"/>
                      <a:pt x="162" y="88"/>
                    </a:cubicBezTo>
                    <a:cubicBezTo>
                      <a:pt x="161" y="85"/>
                      <a:pt x="156" y="85"/>
                      <a:pt x="156" y="88"/>
                    </a:cubicBezTo>
                    <a:cubicBezTo>
                      <a:pt x="154" y="98"/>
                      <a:pt x="148" y="101"/>
                      <a:pt x="140" y="102"/>
                    </a:cubicBezTo>
                    <a:cubicBezTo>
                      <a:pt x="139" y="94"/>
                      <a:pt x="138" y="86"/>
                      <a:pt x="137" y="78"/>
                    </a:cubicBezTo>
                    <a:cubicBezTo>
                      <a:pt x="137" y="75"/>
                      <a:pt x="132" y="75"/>
                      <a:pt x="132" y="78"/>
                    </a:cubicBezTo>
                    <a:cubicBezTo>
                      <a:pt x="131" y="86"/>
                      <a:pt x="131" y="95"/>
                      <a:pt x="133" y="103"/>
                    </a:cubicBezTo>
                    <a:cubicBezTo>
                      <a:pt x="127" y="104"/>
                      <a:pt x="122" y="104"/>
                      <a:pt x="118" y="105"/>
                    </a:cubicBezTo>
                    <a:cubicBezTo>
                      <a:pt x="108" y="108"/>
                      <a:pt x="101" y="115"/>
                      <a:pt x="95" y="123"/>
                    </a:cubicBezTo>
                    <a:cubicBezTo>
                      <a:pt x="92" y="127"/>
                      <a:pt x="90" y="131"/>
                      <a:pt x="88" y="134"/>
                    </a:cubicBezTo>
                    <a:cubicBezTo>
                      <a:pt x="84" y="132"/>
                      <a:pt x="79" y="129"/>
                      <a:pt x="75" y="127"/>
                    </a:cubicBezTo>
                    <a:cubicBezTo>
                      <a:pt x="73" y="125"/>
                      <a:pt x="71" y="130"/>
                      <a:pt x="73" y="131"/>
                    </a:cubicBezTo>
                    <a:cubicBezTo>
                      <a:pt x="77" y="134"/>
                      <a:pt x="81" y="137"/>
                      <a:pt x="86" y="141"/>
                    </a:cubicBezTo>
                    <a:cubicBezTo>
                      <a:pt x="83" y="150"/>
                      <a:pt x="83" y="159"/>
                      <a:pt x="88" y="167"/>
                    </a:cubicBezTo>
                    <a:cubicBezTo>
                      <a:pt x="89" y="169"/>
                      <a:pt x="92" y="168"/>
                      <a:pt x="91" y="166"/>
                    </a:cubicBezTo>
                    <a:cubicBezTo>
                      <a:pt x="88" y="159"/>
                      <a:pt x="88" y="151"/>
                      <a:pt x="90" y="144"/>
                    </a:cubicBezTo>
                    <a:cubicBezTo>
                      <a:pt x="114" y="163"/>
                      <a:pt x="139" y="186"/>
                      <a:pt x="143" y="213"/>
                    </a:cubicBezTo>
                    <a:cubicBezTo>
                      <a:pt x="138" y="215"/>
                      <a:pt x="132" y="217"/>
                      <a:pt x="125" y="219"/>
                    </a:cubicBezTo>
                    <a:cubicBezTo>
                      <a:pt x="125" y="219"/>
                      <a:pt x="125" y="219"/>
                      <a:pt x="125" y="218"/>
                    </a:cubicBezTo>
                    <a:cubicBezTo>
                      <a:pt x="103" y="190"/>
                      <a:pt x="65" y="187"/>
                      <a:pt x="40" y="163"/>
                    </a:cubicBezTo>
                    <a:cubicBezTo>
                      <a:pt x="2" y="125"/>
                      <a:pt x="20" y="71"/>
                      <a:pt x="58" y="43"/>
                    </a:cubicBezTo>
                    <a:cubicBezTo>
                      <a:pt x="98" y="14"/>
                      <a:pt x="155" y="5"/>
                      <a:pt x="183" y="54"/>
                    </a:cubicBezTo>
                    <a:cubicBezTo>
                      <a:pt x="206" y="95"/>
                      <a:pt x="182" y="138"/>
                      <a:pt x="192" y="18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5246688" y="1035050"/>
                <a:ext cx="104775" cy="161925"/>
              </a:xfrm>
              <a:custGeom>
                <a:avLst/>
                <a:gdLst>
                  <a:gd name="T0" fmla="*/ 27 w 33"/>
                  <a:gd name="T1" fmla="*/ 2 h 51"/>
                  <a:gd name="T2" fmla="*/ 13 w 33"/>
                  <a:gd name="T3" fmla="*/ 25 h 51"/>
                  <a:gd name="T4" fmla="*/ 1 w 33"/>
                  <a:gd name="T5" fmla="*/ 46 h 51"/>
                  <a:gd name="T6" fmla="*/ 6 w 33"/>
                  <a:gd name="T7" fmla="*/ 49 h 51"/>
                  <a:gd name="T8" fmla="*/ 20 w 33"/>
                  <a:gd name="T9" fmla="*/ 26 h 51"/>
                  <a:gd name="T10" fmla="*/ 32 w 33"/>
                  <a:gd name="T11" fmla="*/ 5 h 51"/>
                  <a:gd name="T12" fmla="*/ 27 w 33"/>
                  <a:gd name="T13" fmla="*/ 2 h 51"/>
                </a:gdLst>
                <a:ahLst/>
                <a:cxnLst>
                  <a:cxn ang="0">
                    <a:pos x="T0" y="T1"/>
                  </a:cxn>
                  <a:cxn ang="0">
                    <a:pos x="T2" y="T3"/>
                  </a:cxn>
                  <a:cxn ang="0">
                    <a:pos x="T4" y="T5"/>
                  </a:cxn>
                  <a:cxn ang="0">
                    <a:pos x="T6" y="T7"/>
                  </a:cxn>
                  <a:cxn ang="0">
                    <a:pos x="T8" y="T9"/>
                  </a:cxn>
                  <a:cxn ang="0">
                    <a:pos x="T10" y="T11"/>
                  </a:cxn>
                  <a:cxn ang="0">
                    <a:pos x="T12" y="T13"/>
                  </a:cxn>
                </a:cxnLst>
                <a:rect l="0" t="0" r="r" b="b"/>
                <a:pathLst>
                  <a:path w="33" h="51">
                    <a:moveTo>
                      <a:pt x="27" y="2"/>
                    </a:moveTo>
                    <a:cubicBezTo>
                      <a:pt x="22" y="9"/>
                      <a:pt x="17" y="17"/>
                      <a:pt x="13" y="25"/>
                    </a:cubicBezTo>
                    <a:cubicBezTo>
                      <a:pt x="8" y="31"/>
                      <a:pt x="3" y="38"/>
                      <a:pt x="1" y="46"/>
                    </a:cubicBezTo>
                    <a:cubicBezTo>
                      <a:pt x="0" y="49"/>
                      <a:pt x="4" y="51"/>
                      <a:pt x="6" y="49"/>
                    </a:cubicBezTo>
                    <a:cubicBezTo>
                      <a:pt x="12" y="42"/>
                      <a:pt x="16" y="33"/>
                      <a:pt x="20" y="26"/>
                    </a:cubicBezTo>
                    <a:cubicBezTo>
                      <a:pt x="24" y="19"/>
                      <a:pt x="28" y="12"/>
                      <a:pt x="32" y="5"/>
                    </a:cubicBezTo>
                    <a:cubicBezTo>
                      <a:pt x="33" y="2"/>
                      <a:pt x="29" y="0"/>
                      <a:pt x="27" y="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 name="Freeform 9"/>
              <p:cNvSpPr/>
              <p:nvPr/>
            </p:nvSpPr>
            <p:spPr bwMode="auto">
              <a:xfrm>
                <a:off x="5024438" y="923925"/>
                <a:ext cx="165100" cy="161925"/>
              </a:xfrm>
              <a:custGeom>
                <a:avLst/>
                <a:gdLst>
                  <a:gd name="T0" fmla="*/ 46 w 52"/>
                  <a:gd name="T1" fmla="*/ 2 h 51"/>
                  <a:gd name="T2" fmla="*/ 22 w 52"/>
                  <a:gd name="T3" fmla="*/ 25 h 51"/>
                  <a:gd name="T4" fmla="*/ 2 w 52"/>
                  <a:gd name="T5" fmla="*/ 46 h 51"/>
                  <a:gd name="T6" fmla="*/ 5 w 52"/>
                  <a:gd name="T7" fmla="*/ 50 h 51"/>
                  <a:gd name="T8" fmla="*/ 29 w 52"/>
                  <a:gd name="T9" fmla="*/ 27 h 51"/>
                  <a:gd name="T10" fmla="*/ 50 w 52"/>
                  <a:gd name="T11" fmla="*/ 6 h 51"/>
                  <a:gd name="T12" fmla="*/ 46 w 52"/>
                  <a:gd name="T13" fmla="*/ 2 h 51"/>
                </a:gdLst>
                <a:ahLst/>
                <a:cxnLst>
                  <a:cxn ang="0">
                    <a:pos x="T0" y="T1"/>
                  </a:cxn>
                  <a:cxn ang="0">
                    <a:pos x="T2" y="T3"/>
                  </a:cxn>
                  <a:cxn ang="0">
                    <a:pos x="T4" y="T5"/>
                  </a:cxn>
                  <a:cxn ang="0">
                    <a:pos x="T6" y="T7"/>
                  </a:cxn>
                  <a:cxn ang="0">
                    <a:pos x="T8" y="T9"/>
                  </a:cxn>
                  <a:cxn ang="0">
                    <a:pos x="T10" y="T11"/>
                  </a:cxn>
                  <a:cxn ang="0">
                    <a:pos x="T12" y="T13"/>
                  </a:cxn>
                </a:cxnLst>
                <a:rect l="0" t="0" r="r" b="b"/>
                <a:pathLst>
                  <a:path w="52" h="51">
                    <a:moveTo>
                      <a:pt x="46" y="2"/>
                    </a:moveTo>
                    <a:cubicBezTo>
                      <a:pt x="38" y="10"/>
                      <a:pt x="30" y="17"/>
                      <a:pt x="22" y="25"/>
                    </a:cubicBezTo>
                    <a:cubicBezTo>
                      <a:pt x="15" y="32"/>
                      <a:pt x="7" y="38"/>
                      <a:pt x="2" y="46"/>
                    </a:cubicBezTo>
                    <a:cubicBezTo>
                      <a:pt x="0" y="49"/>
                      <a:pt x="3" y="51"/>
                      <a:pt x="5" y="50"/>
                    </a:cubicBezTo>
                    <a:cubicBezTo>
                      <a:pt x="14" y="44"/>
                      <a:pt x="22" y="35"/>
                      <a:pt x="29" y="27"/>
                    </a:cubicBezTo>
                    <a:cubicBezTo>
                      <a:pt x="36" y="20"/>
                      <a:pt x="43" y="13"/>
                      <a:pt x="50" y="6"/>
                    </a:cubicBezTo>
                    <a:cubicBezTo>
                      <a:pt x="52" y="4"/>
                      <a:pt x="48" y="0"/>
                      <a:pt x="46" y="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 name="Freeform 10"/>
              <p:cNvSpPr/>
              <p:nvPr/>
            </p:nvSpPr>
            <p:spPr bwMode="auto">
              <a:xfrm>
                <a:off x="4843463" y="708025"/>
                <a:ext cx="196850" cy="60325"/>
              </a:xfrm>
              <a:custGeom>
                <a:avLst/>
                <a:gdLst>
                  <a:gd name="T0" fmla="*/ 60 w 62"/>
                  <a:gd name="T1" fmla="*/ 1 h 19"/>
                  <a:gd name="T2" fmla="*/ 31 w 62"/>
                  <a:gd name="T3" fmla="*/ 6 h 19"/>
                  <a:gd name="T4" fmla="*/ 4 w 62"/>
                  <a:gd name="T5" fmla="*/ 10 h 19"/>
                  <a:gd name="T6" fmla="*/ 0 w 62"/>
                  <a:gd name="T7" fmla="*/ 11 h 19"/>
                  <a:gd name="T8" fmla="*/ 0 w 62"/>
                  <a:gd name="T9" fmla="*/ 13 h 19"/>
                  <a:gd name="T10" fmla="*/ 2 w 62"/>
                  <a:gd name="T11" fmla="*/ 16 h 19"/>
                  <a:gd name="T12" fmla="*/ 28 w 62"/>
                  <a:gd name="T13" fmla="*/ 12 h 19"/>
                  <a:gd name="T14" fmla="*/ 61 w 62"/>
                  <a:gd name="T15" fmla="*/ 3 h 19"/>
                  <a:gd name="T16" fmla="*/ 60 w 62"/>
                  <a:gd name="T17"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19">
                    <a:moveTo>
                      <a:pt x="60" y="1"/>
                    </a:moveTo>
                    <a:cubicBezTo>
                      <a:pt x="50" y="2"/>
                      <a:pt x="41" y="4"/>
                      <a:pt x="31" y="6"/>
                    </a:cubicBezTo>
                    <a:cubicBezTo>
                      <a:pt x="28" y="7"/>
                      <a:pt x="6" y="13"/>
                      <a:pt x="4" y="10"/>
                    </a:cubicBezTo>
                    <a:cubicBezTo>
                      <a:pt x="3" y="9"/>
                      <a:pt x="0" y="9"/>
                      <a:pt x="0" y="11"/>
                    </a:cubicBezTo>
                    <a:cubicBezTo>
                      <a:pt x="0" y="12"/>
                      <a:pt x="0" y="12"/>
                      <a:pt x="0" y="13"/>
                    </a:cubicBezTo>
                    <a:cubicBezTo>
                      <a:pt x="0" y="14"/>
                      <a:pt x="1" y="15"/>
                      <a:pt x="2" y="16"/>
                    </a:cubicBezTo>
                    <a:cubicBezTo>
                      <a:pt x="9" y="19"/>
                      <a:pt x="20" y="14"/>
                      <a:pt x="28" y="12"/>
                    </a:cubicBezTo>
                    <a:cubicBezTo>
                      <a:pt x="39" y="10"/>
                      <a:pt x="50" y="7"/>
                      <a:pt x="61" y="3"/>
                    </a:cubicBezTo>
                    <a:cubicBezTo>
                      <a:pt x="62" y="3"/>
                      <a:pt x="61" y="0"/>
                      <a:pt x="60" y="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1" name="Freeform 11"/>
              <p:cNvSpPr/>
              <p:nvPr/>
            </p:nvSpPr>
            <p:spPr bwMode="auto">
              <a:xfrm>
                <a:off x="4932363" y="373063"/>
                <a:ext cx="149225" cy="74613"/>
              </a:xfrm>
              <a:custGeom>
                <a:avLst/>
                <a:gdLst>
                  <a:gd name="T0" fmla="*/ 29 w 47"/>
                  <a:gd name="T1" fmla="*/ 9 h 23"/>
                  <a:gd name="T2" fmla="*/ 4 w 47"/>
                  <a:gd name="T3" fmla="*/ 0 h 23"/>
                  <a:gd name="T4" fmla="*/ 2 w 47"/>
                  <a:gd name="T5" fmla="*/ 5 h 23"/>
                  <a:gd name="T6" fmla="*/ 22 w 47"/>
                  <a:gd name="T7" fmla="*/ 13 h 23"/>
                  <a:gd name="T8" fmla="*/ 42 w 47"/>
                  <a:gd name="T9" fmla="*/ 21 h 23"/>
                  <a:gd name="T10" fmla="*/ 46 w 47"/>
                  <a:gd name="T11" fmla="*/ 19 h 23"/>
                  <a:gd name="T12" fmla="*/ 29 w 47"/>
                  <a:gd name="T13" fmla="*/ 9 h 23"/>
                </a:gdLst>
                <a:ahLst/>
                <a:cxnLst>
                  <a:cxn ang="0">
                    <a:pos x="T0" y="T1"/>
                  </a:cxn>
                  <a:cxn ang="0">
                    <a:pos x="T2" y="T3"/>
                  </a:cxn>
                  <a:cxn ang="0">
                    <a:pos x="T4" y="T5"/>
                  </a:cxn>
                  <a:cxn ang="0">
                    <a:pos x="T6" y="T7"/>
                  </a:cxn>
                  <a:cxn ang="0">
                    <a:pos x="T8" y="T9"/>
                  </a:cxn>
                  <a:cxn ang="0">
                    <a:pos x="T10" y="T11"/>
                  </a:cxn>
                  <a:cxn ang="0">
                    <a:pos x="T12" y="T13"/>
                  </a:cxn>
                </a:cxnLst>
                <a:rect l="0" t="0" r="r" b="b"/>
                <a:pathLst>
                  <a:path w="47" h="23">
                    <a:moveTo>
                      <a:pt x="29" y="9"/>
                    </a:moveTo>
                    <a:cubicBezTo>
                      <a:pt x="21" y="6"/>
                      <a:pt x="13" y="2"/>
                      <a:pt x="4" y="0"/>
                    </a:cubicBezTo>
                    <a:cubicBezTo>
                      <a:pt x="1" y="0"/>
                      <a:pt x="0" y="4"/>
                      <a:pt x="2" y="5"/>
                    </a:cubicBezTo>
                    <a:cubicBezTo>
                      <a:pt x="8" y="9"/>
                      <a:pt x="15" y="11"/>
                      <a:pt x="22" y="13"/>
                    </a:cubicBezTo>
                    <a:cubicBezTo>
                      <a:pt x="28" y="15"/>
                      <a:pt x="38" y="16"/>
                      <a:pt x="42" y="21"/>
                    </a:cubicBezTo>
                    <a:cubicBezTo>
                      <a:pt x="44" y="23"/>
                      <a:pt x="47" y="21"/>
                      <a:pt x="46" y="19"/>
                    </a:cubicBezTo>
                    <a:cubicBezTo>
                      <a:pt x="43" y="13"/>
                      <a:pt x="36" y="11"/>
                      <a:pt x="29" y="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2" name="Freeform 12"/>
              <p:cNvSpPr/>
              <p:nvPr/>
            </p:nvSpPr>
            <p:spPr bwMode="auto">
              <a:xfrm>
                <a:off x="5224463" y="176213"/>
                <a:ext cx="79375" cy="161925"/>
              </a:xfrm>
              <a:custGeom>
                <a:avLst/>
                <a:gdLst>
                  <a:gd name="T0" fmla="*/ 6 w 25"/>
                  <a:gd name="T1" fmla="*/ 3 h 51"/>
                  <a:gd name="T2" fmla="*/ 2 w 25"/>
                  <a:gd name="T3" fmla="*/ 5 h 51"/>
                  <a:gd name="T4" fmla="*/ 20 w 25"/>
                  <a:gd name="T5" fmla="*/ 48 h 51"/>
                  <a:gd name="T6" fmla="*/ 24 w 25"/>
                  <a:gd name="T7" fmla="*/ 46 h 51"/>
                  <a:gd name="T8" fmla="*/ 6 w 25"/>
                  <a:gd name="T9" fmla="*/ 3 h 51"/>
                </a:gdLst>
                <a:ahLst/>
                <a:cxnLst>
                  <a:cxn ang="0">
                    <a:pos x="T0" y="T1"/>
                  </a:cxn>
                  <a:cxn ang="0">
                    <a:pos x="T2" y="T3"/>
                  </a:cxn>
                  <a:cxn ang="0">
                    <a:pos x="T4" y="T5"/>
                  </a:cxn>
                  <a:cxn ang="0">
                    <a:pos x="T6" y="T7"/>
                  </a:cxn>
                  <a:cxn ang="0">
                    <a:pos x="T8" y="T9"/>
                  </a:cxn>
                </a:cxnLst>
                <a:rect l="0" t="0" r="r" b="b"/>
                <a:pathLst>
                  <a:path w="25" h="51">
                    <a:moveTo>
                      <a:pt x="6" y="3"/>
                    </a:moveTo>
                    <a:cubicBezTo>
                      <a:pt x="5" y="0"/>
                      <a:pt x="0" y="2"/>
                      <a:pt x="2" y="5"/>
                    </a:cubicBezTo>
                    <a:cubicBezTo>
                      <a:pt x="7" y="20"/>
                      <a:pt x="14" y="34"/>
                      <a:pt x="20" y="48"/>
                    </a:cubicBezTo>
                    <a:cubicBezTo>
                      <a:pt x="21" y="51"/>
                      <a:pt x="25" y="49"/>
                      <a:pt x="24" y="46"/>
                    </a:cubicBezTo>
                    <a:cubicBezTo>
                      <a:pt x="20" y="31"/>
                      <a:pt x="14" y="16"/>
                      <a:pt x="6" y="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3" name="Freeform 13"/>
              <p:cNvSpPr/>
              <p:nvPr/>
            </p:nvSpPr>
            <p:spPr bwMode="auto">
              <a:xfrm>
                <a:off x="5484813" y="93663"/>
                <a:ext cx="77788" cy="193675"/>
              </a:xfrm>
              <a:custGeom>
                <a:avLst/>
                <a:gdLst>
                  <a:gd name="T0" fmla="*/ 18 w 24"/>
                  <a:gd name="T1" fmla="*/ 3 h 61"/>
                  <a:gd name="T2" fmla="*/ 12 w 24"/>
                  <a:gd name="T3" fmla="*/ 29 h 61"/>
                  <a:gd name="T4" fmla="*/ 2 w 24"/>
                  <a:gd name="T5" fmla="*/ 56 h 61"/>
                  <a:gd name="T6" fmla="*/ 2 w 24"/>
                  <a:gd name="T7" fmla="*/ 60 h 61"/>
                  <a:gd name="T8" fmla="*/ 14 w 24"/>
                  <a:gd name="T9" fmla="*/ 42 h 61"/>
                  <a:gd name="T10" fmla="*/ 24 w 24"/>
                  <a:gd name="T11" fmla="*/ 4 h 61"/>
                  <a:gd name="T12" fmla="*/ 18 w 24"/>
                  <a:gd name="T13" fmla="*/ 3 h 61"/>
                </a:gdLst>
                <a:ahLst/>
                <a:cxnLst>
                  <a:cxn ang="0">
                    <a:pos x="T0" y="T1"/>
                  </a:cxn>
                  <a:cxn ang="0">
                    <a:pos x="T2" y="T3"/>
                  </a:cxn>
                  <a:cxn ang="0">
                    <a:pos x="T4" y="T5"/>
                  </a:cxn>
                  <a:cxn ang="0">
                    <a:pos x="T6" y="T7"/>
                  </a:cxn>
                  <a:cxn ang="0">
                    <a:pos x="T8" y="T9"/>
                  </a:cxn>
                  <a:cxn ang="0">
                    <a:pos x="T10" y="T11"/>
                  </a:cxn>
                  <a:cxn ang="0">
                    <a:pos x="T12" y="T13"/>
                  </a:cxn>
                </a:cxnLst>
                <a:rect l="0" t="0" r="r" b="b"/>
                <a:pathLst>
                  <a:path w="24" h="61">
                    <a:moveTo>
                      <a:pt x="18" y="3"/>
                    </a:moveTo>
                    <a:cubicBezTo>
                      <a:pt x="15" y="12"/>
                      <a:pt x="14" y="21"/>
                      <a:pt x="12" y="29"/>
                    </a:cubicBezTo>
                    <a:cubicBezTo>
                      <a:pt x="10" y="34"/>
                      <a:pt x="7" y="56"/>
                      <a:pt x="2" y="56"/>
                    </a:cubicBezTo>
                    <a:cubicBezTo>
                      <a:pt x="0" y="56"/>
                      <a:pt x="0" y="60"/>
                      <a:pt x="2" y="60"/>
                    </a:cubicBezTo>
                    <a:cubicBezTo>
                      <a:pt x="10" y="61"/>
                      <a:pt x="12" y="47"/>
                      <a:pt x="14" y="42"/>
                    </a:cubicBezTo>
                    <a:cubicBezTo>
                      <a:pt x="18" y="29"/>
                      <a:pt x="22" y="17"/>
                      <a:pt x="24" y="4"/>
                    </a:cubicBezTo>
                    <a:cubicBezTo>
                      <a:pt x="24" y="1"/>
                      <a:pt x="19" y="0"/>
                      <a:pt x="18" y="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Freeform 14"/>
              <p:cNvSpPr/>
              <p:nvPr/>
            </p:nvSpPr>
            <p:spPr bwMode="auto">
              <a:xfrm>
                <a:off x="5753100" y="290513"/>
                <a:ext cx="161925" cy="147638"/>
              </a:xfrm>
              <a:custGeom>
                <a:avLst/>
                <a:gdLst>
                  <a:gd name="T0" fmla="*/ 45 w 51"/>
                  <a:gd name="T1" fmla="*/ 2 h 46"/>
                  <a:gd name="T2" fmla="*/ 14 w 51"/>
                  <a:gd name="T3" fmla="*/ 28 h 46"/>
                  <a:gd name="T4" fmla="*/ 0 w 51"/>
                  <a:gd name="T5" fmla="*/ 44 h 46"/>
                  <a:gd name="T6" fmla="*/ 2 w 51"/>
                  <a:gd name="T7" fmla="*/ 46 h 46"/>
                  <a:gd name="T8" fmla="*/ 3 w 51"/>
                  <a:gd name="T9" fmla="*/ 46 h 46"/>
                  <a:gd name="T10" fmla="*/ 5 w 51"/>
                  <a:gd name="T11" fmla="*/ 44 h 46"/>
                  <a:gd name="T12" fmla="*/ 5 w 51"/>
                  <a:gd name="T13" fmla="*/ 44 h 46"/>
                  <a:gd name="T14" fmla="*/ 8 w 51"/>
                  <a:gd name="T15" fmla="*/ 41 h 46"/>
                  <a:gd name="T16" fmla="*/ 15 w 51"/>
                  <a:gd name="T17" fmla="*/ 36 h 46"/>
                  <a:gd name="T18" fmla="*/ 25 w 51"/>
                  <a:gd name="T19" fmla="*/ 27 h 46"/>
                  <a:gd name="T20" fmla="*/ 49 w 51"/>
                  <a:gd name="T21" fmla="*/ 7 h 46"/>
                  <a:gd name="T22" fmla="*/ 45 w 51"/>
                  <a:gd name="T23"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46">
                    <a:moveTo>
                      <a:pt x="45" y="2"/>
                    </a:moveTo>
                    <a:cubicBezTo>
                      <a:pt x="34" y="10"/>
                      <a:pt x="24" y="19"/>
                      <a:pt x="14" y="28"/>
                    </a:cubicBezTo>
                    <a:cubicBezTo>
                      <a:pt x="11" y="32"/>
                      <a:pt x="0" y="38"/>
                      <a:pt x="0" y="44"/>
                    </a:cubicBezTo>
                    <a:cubicBezTo>
                      <a:pt x="0" y="45"/>
                      <a:pt x="0" y="46"/>
                      <a:pt x="2" y="46"/>
                    </a:cubicBezTo>
                    <a:cubicBezTo>
                      <a:pt x="2" y="46"/>
                      <a:pt x="2" y="46"/>
                      <a:pt x="3" y="46"/>
                    </a:cubicBezTo>
                    <a:cubicBezTo>
                      <a:pt x="4" y="46"/>
                      <a:pt x="5" y="46"/>
                      <a:pt x="5" y="44"/>
                    </a:cubicBezTo>
                    <a:cubicBezTo>
                      <a:pt x="5" y="44"/>
                      <a:pt x="5" y="44"/>
                      <a:pt x="5" y="44"/>
                    </a:cubicBezTo>
                    <a:cubicBezTo>
                      <a:pt x="6" y="44"/>
                      <a:pt x="7" y="43"/>
                      <a:pt x="8" y="41"/>
                    </a:cubicBezTo>
                    <a:cubicBezTo>
                      <a:pt x="10" y="40"/>
                      <a:pt x="13" y="38"/>
                      <a:pt x="15" y="36"/>
                    </a:cubicBezTo>
                    <a:cubicBezTo>
                      <a:pt x="18" y="33"/>
                      <a:pt x="22" y="30"/>
                      <a:pt x="25" y="27"/>
                    </a:cubicBezTo>
                    <a:cubicBezTo>
                      <a:pt x="33" y="21"/>
                      <a:pt x="41" y="14"/>
                      <a:pt x="49" y="7"/>
                    </a:cubicBezTo>
                    <a:cubicBezTo>
                      <a:pt x="51" y="4"/>
                      <a:pt x="48" y="0"/>
                      <a:pt x="45" y="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 name="Freeform 15"/>
              <p:cNvSpPr/>
              <p:nvPr/>
            </p:nvSpPr>
            <p:spPr bwMode="auto">
              <a:xfrm>
                <a:off x="5765800" y="692150"/>
                <a:ext cx="193675" cy="28575"/>
              </a:xfrm>
              <a:custGeom>
                <a:avLst/>
                <a:gdLst>
                  <a:gd name="T0" fmla="*/ 58 w 61"/>
                  <a:gd name="T1" fmla="*/ 1 h 9"/>
                  <a:gd name="T2" fmla="*/ 2 w 61"/>
                  <a:gd name="T3" fmla="*/ 4 h 9"/>
                  <a:gd name="T4" fmla="*/ 2 w 61"/>
                  <a:gd name="T5" fmla="*/ 9 h 9"/>
                  <a:gd name="T6" fmla="*/ 58 w 61"/>
                  <a:gd name="T7" fmla="*/ 6 h 9"/>
                  <a:gd name="T8" fmla="*/ 58 w 61"/>
                  <a:gd name="T9" fmla="*/ 1 h 9"/>
                </a:gdLst>
                <a:ahLst/>
                <a:cxnLst>
                  <a:cxn ang="0">
                    <a:pos x="T0" y="T1"/>
                  </a:cxn>
                  <a:cxn ang="0">
                    <a:pos x="T2" y="T3"/>
                  </a:cxn>
                  <a:cxn ang="0">
                    <a:pos x="T4" y="T5"/>
                  </a:cxn>
                  <a:cxn ang="0">
                    <a:pos x="T6" y="T7"/>
                  </a:cxn>
                  <a:cxn ang="0">
                    <a:pos x="T8" y="T9"/>
                  </a:cxn>
                </a:cxnLst>
                <a:rect l="0" t="0" r="r" b="b"/>
                <a:pathLst>
                  <a:path w="61" h="9">
                    <a:moveTo>
                      <a:pt x="58" y="1"/>
                    </a:moveTo>
                    <a:cubicBezTo>
                      <a:pt x="40" y="0"/>
                      <a:pt x="21" y="3"/>
                      <a:pt x="2" y="4"/>
                    </a:cubicBezTo>
                    <a:cubicBezTo>
                      <a:pt x="0" y="4"/>
                      <a:pt x="0" y="9"/>
                      <a:pt x="2" y="9"/>
                    </a:cubicBezTo>
                    <a:cubicBezTo>
                      <a:pt x="21" y="9"/>
                      <a:pt x="40" y="9"/>
                      <a:pt x="58" y="6"/>
                    </a:cubicBezTo>
                    <a:cubicBezTo>
                      <a:pt x="61" y="5"/>
                      <a:pt x="61" y="1"/>
                      <a:pt x="58" y="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42" name="组合 1041"/>
            <p:cNvGrpSpPr/>
            <p:nvPr/>
          </p:nvGrpSpPr>
          <p:grpSpPr>
            <a:xfrm>
              <a:off x="6577330" y="2555875"/>
              <a:ext cx="361950" cy="1262063"/>
              <a:chOff x="6642100" y="1646238"/>
              <a:chExt cx="361950" cy="1262063"/>
            </a:xfrm>
          </p:grpSpPr>
          <p:sp>
            <p:nvSpPr>
              <p:cNvPr id="16" name="Freeform 16"/>
              <p:cNvSpPr>
                <a:spLocks noEditPoints="1"/>
              </p:cNvSpPr>
              <p:nvPr/>
            </p:nvSpPr>
            <p:spPr bwMode="auto">
              <a:xfrm>
                <a:off x="6642100" y="1646238"/>
                <a:ext cx="361950" cy="1262063"/>
              </a:xfrm>
              <a:custGeom>
                <a:avLst/>
                <a:gdLst>
                  <a:gd name="T0" fmla="*/ 13 w 114"/>
                  <a:gd name="T1" fmla="*/ 17 h 397"/>
                  <a:gd name="T2" fmla="*/ 12 w 114"/>
                  <a:gd name="T3" fmla="*/ 17 h 397"/>
                  <a:gd name="T4" fmla="*/ 3 w 114"/>
                  <a:gd name="T5" fmla="*/ 37 h 397"/>
                  <a:gd name="T6" fmla="*/ 18 w 114"/>
                  <a:gd name="T7" fmla="*/ 46 h 397"/>
                  <a:gd name="T8" fmla="*/ 8 w 114"/>
                  <a:gd name="T9" fmla="*/ 266 h 397"/>
                  <a:gd name="T10" fmla="*/ 8 w 114"/>
                  <a:gd name="T11" fmla="*/ 364 h 397"/>
                  <a:gd name="T12" fmla="*/ 43 w 114"/>
                  <a:gd name="T13" fmla="*/ 397 h 397"/>
                  <a:gd name="T14" fmla="*/ 81 w 114"/>
                  <a:gd name="T15" fmla="*/ 368 h 397"/>
                  <a:gd name="T16" fmla="*/ 86 w 114"/>
                  <a:gd name="T17" fmla="*/ 267 h 397"/>
                  <a:gd name="T18" fmla="*/ 95 w 114"/>
                  <a:gd name="T19" fmla="*/ 45 h 397"/>
                  <a:gd name="T20" fmla="*/ 95 w 114"/>
                  <a:gd name="T21" fmla="*/ 45 h 397"/>
                  <a:gd name="T22" fmla="*/ 103 w 114"/>
                  <a:gd name="T23" fmla="*/ 40 h 397"/>
                  <a:gd name="T24" fmla="*/ 107 w 114"/>
                  <a:gd name="T25" fmla="*/ 30 h 397"/>
                  <a:gd name="T26" fmla="*/ 13 w 114"/>
                  <a:gd name="T27" fmla="*/ 17 h 397"/>
                  <a:gd name="T28" fmla="*/ 99 w 114"/>
                  <a:gd name="T29" fmla="*/ 37 h 397"/>
                  <a:gd name="T30" fmla="*/ 88 w 114"/>
                  <a:gd name="T31" fmla="*/ 39 h 397"/>
                  <a:gd name="T32" fmla="*/ 87 w 114"/>
                  <a:gd name="T33" fmla="*/ 43 h 397"/>
                  <a:gd name="T34" fmla="*/ 90 w 114"/>
                  <a:gd name="T35" fmla="*/ 45 h 397"/>
                  <a:gd name="T36" fmla="*/ 82 w 114"/>
                  <a:gd name="T37" fmla="*/ 220 h 397"/>
                  <a:gd name="T38" fmla="*/ 78 w 114"/>
                  <a:gd name="T39" fmla="*/ 303 h 397"/>
                  <a:gd name="T40" fmla="*/ 43 w 114"/>
                  <a:gd name="T41" fmla="*/ 391 h 397"/>
                  <a:gd name="T42" fmla="*/ 12 w 114"/>
                  <a:gd name="T43" fmla="*/ 306 h 397"/>
                  <a:gd name="T44" fmla="*/ 15 w 114"/>
                  <a:gd name="T45" fmla="*/ 219 h 397"/>
                  <a:gd name="T46" fmla="*/ 21 w 114"/>
                  <a:gd name="T47" fmla="*/ 46 h 397"/>
                  <a:gd name="T48" fmla="*/ 28 w 114"/>
                  <a:gd name="T49" fmla="*/ 44 h 397"/>
                  <a:gd name="T50" fmla="*/ 27 w 114"/>
                  <a:gd name="T51" fmla="*/ 41 h 397"/>
                  <a:gd name="T52" fmla="*/ 8 w 114"/>
                  <a:gd name="T53" fmla="*/ 36 h 397"/>
                  <a:gd name="T54" fmla="*/ 10 w 114"/>
                  <a:gd name="T55" fmla="*/ 22 h 397"/>
                  <a:gd name="T56" fmla="*/ 104 w 114"/>
                  <a:gd name="T57" fmla="*/ 29 h 397"/>
                  <a:gd name="T58" fmla="*/ 99 w 114"/>
                  <a:gd name="T59" fmla="*/ 37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4" h="397">
                    <a:moveTo>
                      <a:pt x="13" y="17"/>
                    </a:moveTo>
                    <a:cubicBezTo>
                      <a:pt x="13" y="17"/>
                      <a:pt x="12" y="17"/>
                      <a:pt x="12" y="17"/>
                    </a:cubicBezTo>
                    <a:cubicBezTo>
                      <a:pt x="3" y="17"/>
                      <a:pt x="0" y="30"/>
                      <a:pt x="3" y="37"/>
                    </a:cubicBezTo>
                    <a:cubicBezTo>
                      <a:pt x="5" y="43"/>
                      <a:pt x="11" y="46"/>
                      <a:pt x="18" y="46"/>
                    </a:cubicBezTo>
                    <a:cubicBezTo>
                      <a:pt x="9" y="119"/>
                      <a:pt x="11" y="193"/>
                      <a:pt x="8" y="266"/>
                    </a:cubicBezTo>
                    <a:cubicBezTo>
                      <a:pt x="6" y="298"/>
                      <a:pt x="1" y="333"/>
                      <a:pt x="8" y="364"/>
                    </a:cubicBezTo>
                    <a:cubicBezTo>
                      <a:pt x="12" y="384"/>
                      <a:pt x="22" y="397"/>
                      <a:pt x="43" y="397"/>
                    </a:cubicBezTo>
                    <a:cubicBezTo>
                      <a:pt x="63" y="396"/>
                      <a:pt x="77" y="387"/>
                      <a:pt x="81" y="368"/>
                    </a:cubicBezTo>
                    <a:cubicBezTo>
                      <a:pt x="87" y="336"/>
                      <a:pt x="84" y="300"/>
                      <a:pt x="86" y="267"/>
                    </a:cubicBezTo>
                    <a:cubicBezTo>
                      <a:pt x="89" y="193"/>
                      <a:pt x="93" y="119"/>
                      <a:pt x="95" y="45"/>
                    </a:cubicBezTo>
                    <a:cubicBezTo>
                      <a:pt x="95" y="45"/>
                      <a:pt x="95" y="45"/>
                      <a:pt x="95" y="45"/>
                    </a:cubicBezTo>
                    <a:cubicBezTo>
                      <a:pt x="98" y="44"/>
                      <a:pt x="101" y="42"/>
                      <a:pt x="103" y="40"/>
                    </a:cubicBezTo>
                    <a:cubicBezTo>
                      <a:pt x="106" y="37"/>
                      <a:pt x="107" y="34"/>
                      <a:pt x="107" y="30"/>
                    </a:cubicBezTo>
                    <a:cubicBezTo>
                      <a:pt x="114" y="0"/>
                      <a:pt x="40" y="6"/>
                      <a:pt x="13" y="17"/>
                    </a:cubicBezTo>
                    <a:close/>
                    <a:moveTo>
                      <a:pt x="99" y="37"/>
                    </a:moveTo>
                    <a:cubicBezTo>
                      <a:pt x="96" y="39"/>
                      <a:pt x="92" y="39"/>
                      <a:pt x="88" y="39"/>
                    </a:cubicBezTo>
                    <a:cubicBezTo>
                      <a:pt x="86" y="39"/>
                      <a:pt x="85" y="42"/>
                      <a:pt x="87" y="43"/>
                    </a:cubicBezTo>
                    <a:cubicBezTo>
                      <a:pt x="88" y="44"/>
                      <a:pt x="89" y="44"/>
                      <a:pt x="90" y="45"/>
                    </a:cubicBezTo>
                    <a:cubicBezTo>
                      <a:pt x="86" y="103"/>
                      <a:pt x="85" y="161"/>
                      <a:pt x="82" y="220"/>
                    </a:cubicBezTo>
                    <a:cubicBezTo>
                      <a:pt x="81" y="247"/>
                      <a:pt x="80" y="275"/>
                      <a:pt x="78" y="303"/>
                    </a:cubicBezTo>
                    <a:cubicBezTo>
                      <a:pt x="77" y="330"/>
                      <a:pt x="85" y="393"/>
                      <a:pt x="43" y="391"/>
                    </a:cubicBezTo>
                    <a:cubicBezTo>
                      <a:pt x="3" y="389"/>
                      <a:pt x="11" y="333"/>
                      <a:pt x="12" y="306"/>
                    </a:cubicBezTo>
                    <a:cubicBezTo>
                      <a:pt x="13" y="277"/>
                      <a:pt x="14" y="248"/>
                      <a:pt x="15" y="219"/>
                    </a:cubicBezTo>
                    <a:cubicBezTo>
                      <a:pt x="18" y="161"/>
                      <a:pt x="23" y="103"/>
                      <a:pt x="21" y="46"/>
                    </a:cubicBezTo>
                    <a:cubicBezTo>
                      <a:pt x="24" y="46"/>
                      <a:pt x="26" y="45"/>
                      <a:pt x="28" y="44"/>
                    </a:cubicBezTo>
                    <a:cubicBezTo>
                      <a:pt x="30" y="43"/>
                      <a:pt x="28" y="41"/>
                      <a:pt x="27" y="41"/>
                    </a:cubicBezTo>
                    <a:cubicBezTo>
                      <a:pt x="20" y="43"/>
                      <a:pt x="12" y="41"/>
                      <a:pt x="8" y="36"/>
                    </a:cubicBezTo>
                    <a:cubicBezTo>
                      <a:pt x="5" y="31"/>
                      <a:pt x="7" y="26"/>
                      <a:pt x="10" y="22"/>
                    </a:cubicBezTo>
                    <a:cubicBezTo>
                      <a:pt x="29" y="15"/>
                      <a:pt x="101" y="6"/>
                      <a:pt x="104" y="29"/>
                    </a:cubicBezTo>
                    <a:cubicBezTo>
                      <a:pt x="103" y="32"/>
                      <a:pt x="101" y="35"/>
                      <a:pt x="99" y="3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7" name="Freeform 17"/>
              <p:cNvSpPr/>
              <p:nvPr/>
            </p:nvSpPr>
            <p:spPr bwMode="auto">
              <a:xfrm>
                <a:off x="6686550" y="1722438"/>
                <a:ext cx="269875" cy="38100"/>
              </a:xfrm>
              <a:custGeom>
                <a:avLst/>
                <a:gdLst>
                  <a:gd name="T0" fmla="*/ 81 w 85"/>
                  <a:gd name="T1" fmla="*/ 1 h 12"/>
                  <a:gd name="T2" fmla="*/ 44 w 85"/>
                  <a:gd name="T3" fmla="*/ 6 h 12"/>
                  <a:gd name="T4" fmla="*/ 3 w 85"/>
                  <a:gd name="T5" fmla="*/ 1 h 12"/>
                  <a:gd name="T6" fmla="*/ 2 w 85"/>
                  <a:gd name="T7" fmla="*/ 3 h 12"/>
                  <a:gd name="T8" fmla="*/ 41 w 85"/>
                  <a:gd name="T9" fmla="*/ 10 h 12"/>
                  <a:gd name="T10" fmla="*/ 82 w 85"/>
                  <a:gd name="T11" fmla="*/ 5 h 12"/>
                  <a:gd name="T12" fmla="*/ 81 w 85"/>
                  <a:gd name="T13" fmla="*/ 1 h 12"/>
                </a:gdLst>
                <a:ahLst/>
                <a:cxnLst>
                  <a:cxn ang="0">
                    <a:pos x="T0" y="T1"/>
                  </a:cxn>
                  <a:cxn ang="0">
                    <a:pos x="T2" y="T3"/>
                  </a:cxn>
                  <a:cxn ang="0">
                    <a:pos x="T4" y="T5"/>
                  </a:cxn>
                  <a:cxn ang="0">
                    <a:pos x="T6" y="T7"/>
                  </a:cxn>
                  <a:cxn ang="0">
                    <a:pos x="T8" y="T9"/>
                  </a:cxn>
                  <a:cxn ang="0">
                    <a:pos x="T10" y="T11"/>
                  </a:cxn>
                  <a:cxn ang="0">
                    <a:pos x="T12" y="T13"/>
                  </a:cxn>
                </a:cxnLst>
                <a:rect l="0" t="0" r="r" b="b"/>
                <a:pathLst>
                  <a:path w="85" h="12">
                    <a:moveTo>
                      <a:pt x="81" y="1"/>
                    </a:moveTo>
                    <a:cubicBezTo>
                      <a:pt x="69" y="5"/>
                      <a:pt x="57" y="5"/>
                      <a:pt x="44" y="6"/>
                    </a:cubicBezTo>
                    <a:cubicBezTo>
                      <a:pt x="31" y="6"/>
                      <a:pt x="15" y="8"/>
                      <a:pt x="3" y="1"/>
                    </a:cubicBezTo>
                    <a:cubicBezTo>
                      <a:pt x="2" y="0"/>
                      <a:pt x="0" y="2"/>
                      <a:pt x="2" y="3"/>
                    </a:cubicBezTo>
                    <a:cubicBezTo>
                      <a:pt x="13" y="12"/>
                      <a:pt x="28" y="10"/>
                      <a:pt x="41" y="10"/>
                    </a:cubicBezTo>
                    <a:cubicBezTo>
                      <a:pt x="55" y="10"/>
                      <a:pt x="70" y="12"/>
                      <a:pt x="82" y="5"/>
                    </a:cubicBezTo>
                    <a:cubicBezTo>
                      <a:pt x="85" y="4"/>
                      <a:pt x="83" y="0"/>
                      <a:pt x="81" y="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8" name="Freeform 18"/>
              <p:cNvSpPr>
                <a:spLocks noEditPoints="1"/>
              </p:cNvSpPr>
              <p:nvPr/>
            </p:nvSpPr>
            <p:spPr bwMode="auto">
              <a:xfrm>
                <a:off x="6680200" y="2279650"/>
                <a:ext cx="209550" cy="590550"/>
              </a:xfrm>
              <a:custGeom>
                <a:avLst/>
                <a:gdLst>
                  <a:gd name="T0" fmla="*/ 64 w 66"/>
                  <a:gd name="T1" fmla="*/ 19 h 186"/>
                  <a:gd name="T2" fmla="*/ 62 w 66"/>
                  <a:gd name="T3" fmla="*/ 17 h 186"/>
                  <a:gd name="T4" fmla="*/ 60 w 66"/>
                  <a:gd name="T5" fmla="*/ 14 h 186"/>
                  <a:gd name="T6" fmla="*/ 11 w 66"/>
                  <a:gd name="T7" fmla="*/ 10 h 186"/>
                  <a:gd name="T8" fmla="*/ 10 w 66"/>
                  <a:gd name="T9" fmla="*/ 10 h 186"/>
                  <a:gd name="T10" fmla="*/ 4 w 66"/>
                  <a:gd name="T11" fmla="*/ 124 h 186"/>
                  <a:gd name="T12" fmla="*/ 31 w 66"/>
                  <a:gd name="T13" fmla="*/ 185 h 186"/>
                  <a:gd name="T14" fmla="*/ 62 w 66"/>
                  <a:gd name="T15" fmla="*/ 143 h 186"/>
                  <a:gd name="T16" fmla="*/ 64 w 66"/>
                  <a:gd name="T17" fmla="*/ 19 h 186"/>
                  <a:gd name="T18" fmla="*/ 57 w 66"/>
                  <a:gd name="T19" fmla="*/ 18 h 186"/>
                  <a:gd name="T20" fmla="*/ 36 w 66"/>
                  <a:gd name="T21" fmla="*/ 23 h 186"/>
                  <a:gd name="T22" fmla="*/ 14 w 66"/>
                  <a:gd name="T23" fmla="*/ 13 h 186"/>
                  <a:gd name="T24" fmla="*/ 57 w 66"/>
                  <a:gd name="T25" fmla="*/ 18 h 186"/>
                  <a:gd name="T26" fmla="*/ 60 w 66"/>
                  <a:gd name="T27" fmla="*/ 95 h 186"/>
                  <a:gd name="T28" fmla="*/ 59 w 66"/>
                  <a:gd name="T29" fmla="*/ 133 h 186"/>
                  <a:gd name="T30" fmla="*/ 57 w 66"/>
                  <a:gd name="T31" fmla="*/ 152 h 186"/>
                  <a:gd name="T32" fmla="*/ 54 w 66"/>
                  <a:gd name="T33" fmla="*/ 162 h 186"/>
                  <a:gd name="T34" fmla="*/ 18 w 66"/>
                  <a:gd name="T35" fmla="*/ 175 h 186"/>
                  <a:gd name="T36" fmla="*/ 7 w 66"/>
                  <a:gd name="T37" fmla="*/ 90 h 186"/>
                  <a:gd name="T38" fmla="*/ 12 w 66"/>
                  <a:gd name="T39" fmla="*/ 19 h 186"/>
                  <a:gd name="T40" fmla="*/ 32 w 66"/>
                  <a:gd name="T41" fmla="*/ 28 h 186"/>
                  <a:gd name="T42" fmla="*/ 60 w 66"/>
                  <a:gd name="T43" fmla="*/ 22 h 186"/>
                  <a:gd name="T44" fmla="*/ 60 w 66"/>
                  <a:gd name="T45" fmla="*/ 9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 h="186">
                    <a:moveTo>
                      <a:pt x="64" y="19"/>
                    </a:moveTo>
                    <a:cubicBezTo>
                      <a:pt x="64" y="17"/>
                      <a:pt x="63" y="17"/>
                      <a:pt x="62" y="17"/>
                    </a:cubicBezTo>
                    <a:cubicBezTo>
                      <a:pt x="62" y="15"/>
                      <a:pt x="61" y="14"/>
                      <a:pt x="60" y="14"/>
                    </a:cubicBezTo>
                    <a:cubicBezTo>
                      <a:pt x="55" y="11"/>
                      <a:pt x="16" y="0"/>
                      <a:pt x="11" y="10"/>
                    </a:cubicBezTo>
                    <a:cubicBezTo>
                      <a:pt x="11" y="10"/>
                      <a:pt x="11" y="10"/>
                      <a:pt x="10" y="10"/>
                    </a:cubicBezTo>
                    <a:cubicBezTo>
                      <a:pt x="3" y="47"/>
                      <a:pt x="4" y="86"/>
                      <a:pt x="4" y="124"/>
                    </a:cubicBezTo>
                    <a:cubicBezTo>
                      <a:pt x="4" y="143"/>
                      <a:pt x="2" y="184"/>
                      <a:pt x="31" y="185"/>
                    </a:cubicBezTo>
                    <a:cubicBezTo>
                      <a:pt x="53" y="186"/>
                      <a:pt x="60" y="161"/>
                      <a:pt x="62" y="143"/>
                    </a:cubicBezTo>
                    <a:cubicBezTo>
                      <a:pt x="66" y="102"/>
                      <a:pt x="65" y="60"/>
                      <a:pt x="64" y="19"/>
                    </a:cubicBezTo>
                    <a:close/>
                    <a:moveTo>
                      <a:pt x="57" y="18"/>
                    </a:moveTo>
                    <a:cubicBezTo>
                      <a:pt x="51" y="23"/>
                      <a:pt x="44" y="24"/>
                      <a:pt x="36" y="23"/>
                    </a:cubicBezTo>
                    <a:cubicBezTo>
                      <a:pt x="30" y="22"/>
                      <a:pt x="15" y="21"/>
                      <a:pt x="14" y="13"/>
                    </a:cubicBezTo>
                    <a:cubicBezTo>
                      <a:pt x="18" y="6"/>
                      <a:pt x="50" y="16"/>
                      <a:pt x="57" y="18"/>
                    </a:cubicBezTo>
                    <a:close/>
                    <a:moveTo>
                      <a:pt x="60" y="95"/>
                    </a:moveTo>
                    <a:cubicBezTo>
                      <a:pt x="60" y="107"/>
                      <a:pt x="59" y="120"/>
                      <a:pt x="59" y="133"/>
                    </a:cubicBezTo>
                    <a:cubicBezTo>
                      <a:pt x="58" y="139"/>
                      <a:pt x="58" y="145"/>
                      <a:pt x="57" y="152"/>
                    </a:cubicBezTo>
                    <a:cubicBezTo>
                      <a:pt x="57" y="155"/>
                      <a:pt x="56" y="159"/>
                      <a:pt x="54" y="162"/>
                    </a:cubicBezTo>
                    <a:cubicBezTo>
                      <a:pt x="51" y="176"/>
                      <a:pt x="39" y="180"/>
                      <a:pt x="18" y="175"/>
                    </a:cubicBezTo>
                    <a:cubicBezTo>
                      <a:pt x="0" y="155"/>
                      <a:pt x="7" y="115"/>
                      <a:pt x="7" y="90"/>
                    </a:cubicBezTo>
                    <a:cubicBezTo>
                      <a:pt x="8" y="66"/>
                      <a:pt x="11" y="43"/>
                      <a:pt x="12" y="19"/>
                    </a:cubicBezTo>
                    <a:cubicBezTo>
                      <a:pt x="16" y="25"/>
                      <a:pt x="25" y="26"/>
                      <a:pt x="32" y="28"/>
                    </a:cubicBezTo>
                    <a:cubicBezTo>
                      <a:pt x="42" y="29"/>
                      <a:pt x="53" y="29"/>
                      <a:pt x="60" y="22"/>
                    </a:cubicBezTo>
                    <a:cubicBezTo>
                      <a:pt x="60" y="46"/>
                      <a:pt x="61" y="70"/>
                      <a:pt x="60" y="9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9" name="Freeform 19"/>
              <p:cNvSpPr>
                <a:spLocks noEditPoints="1"/>
              </p:cNvSpPr>
              <p:nvPr/>
            </p:nvSpPr>
            <p:spPr bwMode="auto">
              <a:xfrm>
                <a:off x="6794500" y="2174875"/>
                <a:ext cx="66675" cy="66675"/>
              </a:xfrm>
              <a:custGeom>
                <a:avLst/>
                <a:gdLst>
                  <a:gd name="T0" fmla="*/ 18 w 21"/>
                  <a:gd name="T1" fmla="*/ 7 h 21"/>
                  <a:gd name="T2" fmla="*/ 5 w 21"/>
                  <a:gd name="T3" fmla="*/ 3 h 21"/>
                  <a:gd name="T4" fmla="*/ 5 w 21"/>
                  <a:gd name="T5" fmla="*/ 3 h 21"/>
                  <a:gd name="T6" fmla="*/ 1 w 21"/>
                  <a:gd name="T7" fmla="*/ 14 h 21"/>
                  <a:gd name="T8" fmla="*/ 13 w 21"/>
                  <a:gd name="T9" fmla="*/ 19 h 21"/>
                  <a:gd name="T10" fmla="*/ 18 w 21"/>
                  <a:gd name="T11" fmla="*/ 7 h 21"/>
                  <a:gd name="T12" fmla="*/ 11 w 21"/>
                  <a:gd name="T13" fmla="*/ 15 h 21"/>
                  <a:gd name="T14" fmla="*/ 4 w 21"/>
                  <a:gd name="T15" fmla="*/ 12 h 21"/>
                  <a:gd name="T16" fmla="*/ 6 w 21"/>
                  <a:gd name="T17" fmla="*/ 6 h 21"/>
                  <a:gd name="T18" fmla="*/ 6 w 21"/>
                  <a:gd name="T19" fmla="*/ 6 h 21"/>
                  <a:gd name="T20" fmla="*/ 14 w 21"/>
                  <a:gd name="T21" fmla="*/ 9 h 21"/>
                  <a:gd name="T22" fmla="*/ 11 w 21"/>
                  <a:gd name="T23"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18" y="7"/>
                    </a:moveTo>
                    <a:cubicBezTo>
                      <a:pt x="16" y="2"/>
                      <a:pt x="10" y="0"/>
                      <a:pt x="5" y="3"/>
                    </a:cubicBezTo>
                    <a:cubicBezTo>
                      <a:pt x="5" y="3"/>
                      <a:pt x="5" y="3"/>
                      <a:pt x="5" y="3"/>
                    </a:cubicBezTo>
                    <a:cubicBezTo>
                      <a:pt x="1" y="5"/>
                      <a:pt x="0" y="10"/>
                      <a:pt x="1" y="14"/>
                    </a:cubicBezTo>
                    <a:cubicBezTo>
                      <a:pt x="3" y="19"/>
                      <a:pt x="8" y="21"/>
                      <a:pt x="13" y="19"/>
                    </a:cubicBezTo>
                    <a:cubicBezTo>
                      <a:pt x="18" y="17"/>
                      <a:pt x="21" y="12"/>
                      <a:pt x="18" y="7"/>
                    </a:cubicBezTo>
                    <a:close/>
                    <a:moveTo>
                      <a:pt x="11" y="15"/>
                    </a:moveTo>
                    <a:cubicBezTo>
                      <a:pt x="8" y="16"/>
                      <a:pt x="5" y="15"/>
                      <a:pt x="4" y="12"/>
                    </a:cubicBezTo>
                    <a:cubicBezTo>
                      <a:pt x="4" y="10"/>
                      <a:pt x="4" y="7"/>
                      <a:pt x="6" y="6"/>
                    </a:cubicBezTo>
                    <a:cubicBezTo>
                      <a:pt x="6" y="6"/>
                      <a:pt x="6" y="6"/>
                      <a:pt x="6" y="6"/>
                    </a:cubicBezTo>
                    <a:cubicBezTo>
                      <a:pt x="9" y="5"/>
                      <a:pt x="12" y="6"/>
                      <a:pt x="14" y="9"/>
                    </a:cubicBezTo>
                    <a:cubicBezTo>
                      <a:pt x="15" y="11"/>
                      <a:pt x="13" y="14"/>
                      <a:pt x="11" y="1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 name="Freeform 20"/>
              <p:cNvSpPr>
                <a:spLocks noEditPoints="1"/>
              </p:cNvSpPr>
              <p:nvPr/>
            </p:nvSpPr>
            <p:spPr bwMode="auto">
              <a:xfrm>
                <a:off x="6746875" y="2125663"/>
                <a:ext cx="41275" cy="42863"/>
              </a:xfrm>
              <a:custGeom>
                <a:avLst/>
                <a:gdLst>
                  <a:gd name="T0" fmla="*/ 10 w 13"/>
                  <a:gd name="T1" fmla="*/ 2 h 13"/>
                  <a:gd name="T2" fmla="*/ 4 w 13"/>
                  <a:gd name="T3" fmla="*/ 1 h 13"/>
                  <a:gd name="T4" fmla="*/ 4 w 13"/>
                  <a:gd name="T5" fmla="*/ 1 h 13"/>
                  <a:gd name="T6" fmla="*/ 1 w 13"/>
                  <a:gd name="T7" fmla="*/ 8 h 13"/>
                  <a:gd name="T8" fmla="*/ 10 w 13"/>
                  <a:gd name="T9" fmla="*/ 10 h 13"/>
                  <a:gd name="T10" fmla="*/ 10 w 13"/>
                  <a:gd name="T11" fmla="*/ 2 h 13"/>
                  <a:gd name="T12" fmla="*/ 7 w 13"/>
                  <a:gd name="T13" fmla="*/ 8 h 13"/>
                  <a:gd name="T14" fmla="*/ 4 w 13"/>
                  <a:gd name="T15" fmla="*/ 4 h 13"/>
                  <a:gd name="T16" fmla="*/ 7 w 1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10" y="2"/>
                    </a:moveTo>
                    <a:cubicBezTo>
                      <a:pt x="8" y="1"/>
                      <a:pt x="6" y="0"/>
                      <a:pt x="4" y="1"/>
                    </a:cubicBezTo>
                    <a:cubicBezTo>
                      <a:pt x="4" y="1"/>
                      <a:pt x="4" y="1"/>
                      <a:pt x="4" y="1"/>
                    </a:cubicBezTo>
                    <a:cubicBezTo>
                      <a:pt x="1" y="2"/>
                      <a:pt x="0" y="5"/>
                      <a:pt x="1" y="8"/>
                    </a:cubicBezTo>
                    <a:cubicBezTo>
                      <a:pt x="2" y="12"/>
                      <a:pt x="7" y="13"/>
                      <a:pt x="10" y="10"/>
                    </a:cubicBezTo>
                    <a:cubicBezTo>
                      <a:pt x="12" y="8"/>
                      <a:pt x="13" y="4"/>
                      <a:pt x="10" y="2"/>
                    </a:cubicBezTo>
                    <a:close/>
                    <a:moveTo>
                      <a:pt x="7" y="8"/>
                    </a:moveTo>
                    <a:cubicBezTo>
                      <a:pt x="5" y="9"/>
                      <a:pt x="3" y="6"/>
                      <a:pt x="4" y="4"/>
                    </a:cubicBezTo>
                    <a:cubicBezTo>
                      <a:pt x="6" y="2"/>
                      <a:pt x="11" y="5"/>
                      <a:pt x="7" y="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1" name="Freeform 21"/>
              <p:cNvSpPr>
                <a:spLocks noEditPoints="1"/>
              </p:cNvSpPr>
              <p:nvPr/>
            </p:nvSpPr>
            <p:spPr bwMode="auto">
              <a:xfrm>
                <a:off x="6794500" y="1963738"/>
                <a:ext cx="88900" cy="95250"/>
              </a:xfrm>
              <a:custGeom>
                <a:avLst/>
                <a:gdLst>
                  <a:gd name="T0" fmla="*/ 21 w 28"/>
                  <a:gd name="T1" fmla="*/ 4 h 30"/>
                  <a:gd name="T2" fmla="*/ 4 w 28"/>
                  <a:gd name="T3" fmla="*/ 6 h 30"/>
                  <a:gd name="T4" fmla="*/ 4 w 28"/>
                  <a:gd name="T5" fmla="*/ 7 h 30"/>
                  <a:gd name="T6" fmla="*/ 6 w 28"/>
                  <a:gd name="T7" fmla="*/ 26 h 30"/>
                  <a:gd name="T8" fmla="*/ 24 w 28"/>
                  <a:gd name="T9" fmla="*/ 23 h 30"/>
                  <a:gd name="T10" fmla="*/ 21 w 28"/>
                  <a:gd name="T11" fmla="*/ 4 h 30"/>
                  <a:gd name="T12" fmla="*/ 21 w 28"/>
                  <a:gd name="T13" fmla="*/ 20 h 30"/>
                  <a:gd name="T14" fmla="*/ 8 w 28"/>
                  <a:gd name="T15" fmla="*/ 22 h 30"/>
                  <a:gd name="T16" fmla="*/ 7 w 28"/>
                  <a:gd name="T17" fmla="*/ 6 h 30"/>
                  <a:gd name="T18" fmla="*/ 19 w 28"/>
                  <a:gd name="T19" fmla="*/ 7 h 30"/>
                  <a:gd name="T20" fmla="*/ 21 w 28"/>
                  <a:gd name="T21"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0">
                    <a:moveTo>
                      <a:pt x="21" y="4"/>
                    </a:moveTo>
                    <a:cubicBezTo>
                      <a:pt x="17" y="0"/>
                      <a:pt x="7" y="0"/>
                      <a:pt x="4" y="6"/>
                    </a:cubicBezTo>
                    <a:cubicBezTo>
                      <a:pt x="4" y="6"/>
                      <a:pt x="4" y="6"/>
                      <a:pt x="4" y="7"/>
                    </a:cubicBezTo>
                    <a:cubicBezTo>
                      <a:pt x="1" y="13"/>
                      <a:pt x="0" y="21"/>
                      <a:pt x="6" y="26"/>
                    </a:cubicBezTo>
                    <a:cubicBezTo>
                      <a:pt x="12" y="30"/>
                      <a:pt x="21" y="28"/>
                      <a:pt x="24" y="23"/>
                    </a:cubicBezTo>
                    <a:cubicBezTo>
                      <a:pt x="28" y="17"/>
                      <a:pt x="27" y="8"/>
                      <a:pt x="21" y="4"/>
                    </a:cubicBezTo>
                    <a:close/>
                    <a:moveTo>
                      <a:pt x="21" y="20"/>
                    </a:moveTo>
                    <a:cubicBezTo>
                      <a:pt x="18" y="24"/>
                      <a:pt x="12" y="25"/>
                      <a:pt x="8" y="22"/>
                    </a:cubicBezTo>
                    <a:cubicBezTo>
                      <a:pt x="3" y="18"/>
                      <a:pt x="5" y="11"/>
                      <a:pt x="7" y="6"/>
                    </a:cubicBezTo>
                    <a:cubicBezTo>
                      <a:pt x="11" y="4"/>
                      <a:pt x="15" y="3"/>
                      <a:pt x="19" y="7"/>
                    </a:cubicBezTo>
                    <a:cubicBezTo>
                      <a:pt x="23" y="10"/>
                      <a:pt x="24" y="16"/>
                      <a:pt x="21" y="2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41" name="组合 1040"/>
            <p:cNvGrpSpPr/>
            <p:nvPr/>
          </p:nvGrpSpPr>
          <p:grpSpPr>
            <a:xfrm>
              <a:off x="5197793" y="3567112"/>
              <a:ext cx="1138238" cy="741363"/>
              <a:chOff x="5262563" y="2657475"/>
              <a:chExt cx="1138238" cy="741363"/>
            </a:xfrm>
          </p:grpSpPr>
          <p:sp>
            <p:nvSpPr>
              <p:cNvPr id="22" name="Freeform 22"/>
              <p:cNvSpPr>
                <a:spLocks noEditPoints="1"/>
              </p:cNvSpPr>
              <p:nvPr/>
            </p:nvSpPr>
            <p:spPr bwMode="auto">
              <a:xfrm>
                <a:off x="5262563" y="2657475"/>
                <a:ext cx="1138238" cy="741363"/>
              </a:xfrm>
              <a:custGeom>
                <a:avLst/>
                <a:gdLst>
                  <a:gd name="T0" fmla="*/ 332 w 358"/>
                  <a:gd name="T1" fmla="*/ 40 h 233"/>
                  <a:gd name="T2" fmla="*/ 283 w 358"/>
                  <a:gd name="T3" fmla="*/ 37 h 233"/>
                  <a:gd name="T4" fmla="*/ 233 w 358"/>
                  <a:gd name="T5" fmla="*/ 38 h 233"/>
                  <a:gd name="T6" fmla="*/ 128 w 358"/>
                  <a:gd name="T7" fmla="*/ 48 h 233"/>
                  <a:gd name="T8" fmla="*/ 52 w 358"/>
                  <a:gd name="T9" fmla="*/ 27 h 233"/>
                  <a:gd name="T10" fmla="*/ 43 w 358"/>
                  <a:gd name="T11" fmla="*/ 3 h 233"/>
                  <a:gd name="T12" fmla="*/ 19 w 358"/>
                  <a:gd name="T13" fmla="*/ 22 h 233"/>
                  <a:gd name="T14" fmla="*/ 19 w 358"/>
                  <a:gd name="T15" fmla="*/ 22 h 233"/>
                  <a:gd name="T16" fmla="*/ 4 w 358"/>
                  <a:gd name="T17" fmla="*/ 64 h 233"/>
                  <a:gd name="T18" fmla="*/ 4 w 358"/>
                  <a:gd name="T19" fmla="*/ 87 h 233"/>
                  <a:gd name="T20" fmla="*/ 29 w 358"/>
                  <a:gd name="T21" fmla="*/ 82 h 233"/>
                  <a:gd name="T22" fmla="*/ 81 w 358"/>
                  <a:gd name="T23" fmla="*/ 102 h 233"/>
                  <a:gd name="T24" fmla="*/ 132 w 358"/>
                  <a:gd name="T25" fmla="*/ 134 h 233"/>
                  <a:gd name="T26" fmla="*/ 216 w 358"/>
                  <a:gd name="T27" fmla="*/ 203 h 233"/>
                  <a:gd name="T28" fmla="*/ 283 w 358"/>
                  <a:gd name="T29" fmla="*/ 233 h 233"/>
                  <a:gd name="T30" fmla="*/ 322 w 358"/>
                  <a:gd name="T31" fmla="*/ 184 h 233"/>
                  <a:gd name="T32" fmla="*/ 354 w 358"/>
                  <a:gd name="T33" fmla="*/ 90 h 233"/>
                  <a:gd name="T34" fmla="*/ 332 w 358"/>
                  <a:gd name="T35" fmla="*/ 40 h 233"/>
                  <a:gd name="T36" fmla="*/ 350 w 358"/>
                  <a:gd name="T37" fmla="*/ 73 h 233"/>
                  <a:gd name="T38" fmla="*/ 344 w 358"/>
                  <a:gd name="T39" fmla="*/ 115 h 233"/>
                  <a:gd name="T40" fmla="*/ 313 w 358"/>
                  <a:gd name="T41" fmla="*/ 195 h 233"/>
                  <a:gd name="T42" fmla="*/ 268 w 358"/>
                  <a:gd name="T43" fmla="*/ 225 h 233"/>
                  <a:gd name="T44" fmla="*/ 234 w 358"/>
                  <a:gd name="T45" fmla="*/ 208 h 233"/>
                  <a:gd name="T46" fmla="*/ 167 w 358"/>
                  <a:gd name="T47" fmla="*/ 158 h 233"/>
                  <a:gd name="T48" fmla="*/ 106 w 358"/>
                  <a:gd name="T49" fmla="*/ 106 h 233"/>
                  <a:gd name="T50" fmla="*/ 29 w 358"/>
                  <a:gd name="T51" fmla="*/ 79 h 233"/>
                  <a:gd name="T52" fmla="*/ 25 w 358"/>
                  <a:gd name="T53" fmla="*/ 79 h 233"/>
                  <a:gd name="T54" fmla="*/ 7 w 358"/>
                  <a:gd name="T55" fmla="*/ 72 h 233"/>
                  <a:gd name="T56" fmla="*/ 12 w 358"/>
                  <a:gd name="T57" fmla="*/ 54 h 233"/>
                  <a:gd name="T58" fmla="*/ 23 w 358"/>
                  <a:gd name="T59" fmla="*/ 25 h 233"/>
                  <a:gd name="T60" fmla="*/ 24 w 358"/>
                  <a:gd name="T61" fmla="*/ 23 h 233"/>
                  <a:gd name="T62" fmla="*/ 40 w 358"/>
                  <a:gd name="T63" fmla="*/ 9 h 233"/>
                  <a:gd name="T64" fmla="*/ 48 w 358"/>
                  <a:gd name="T65" fmla="*/ 27 h 233"/>
                  <a:gd name="T66" fmla="*/ 49 w 358"/>
                  <a:gd name="T67" fmla="*/ 30 h 233"/>
                  <a:gd name="T68" fmla="*/ 50 w 358"/>
                  <a:gd name="T69" fmla="*/ 30 h 233"/>
                  <a:gd name="T70" fmla="*/ 122 w 358"/>
                  <a:gd name="T71" fmla="*/ 51 h 233"/>
                  <a:gd name="T72" fmla="*/ 124 w 358"/>
                  <a:gd name="T73" fmla="*/ 52 h 233"/>
                  <a:gd name="T74" fmla="*/ 130 w 358"/>
                  <a:gd name="T75" fmla="*/ 52 h 233"/>
                  <a:gd name="T76" fmla="*/ 130 w 358"/>
                  <a:gd name="T77" fmla="*/ 52 h 233"/>
                  <a:gd name="T78" fmla="*/ 131 w 358"/>
                  <a:gd name="T79" fmla="*/ 51 h 233"/>
                  <a:gd name="T80" fmla="*/ 301 w 358"/>
                  <a:gd name="T81" fmla="*/ 43 h 233"/>
                  <a:gd name="T82" fmla="*/ 350 w 358"/>
                  <a:gd name="T83" fmla="*/ 7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8" h="233">
                    <a:moveTo>
                      <a:pt x="332" y="40"/>
                    </a:moveTo>
                    <a:cubicBezTo>
                      <a:pt x="317" y="35"/>
                      <a:pt x="299" y="37"/>
                      <a:pt x="283" y="37"/>
                    </a:cubicBezTo>
                    <a:cubicBezTo>
                      <a:pt x="267" y="37"/>
                      <a:pt x="250" y="37"/>
                      <a:pt x="233" y="38"/>
                    </a:cubicBezTo>
                    <a:cubicBezTo>
                      <a:pt x="198" y="40"/>
                      <a:pt x="163" y="43"/>
                      <a:pt x="128" y="48"/>
                    </a:cubicBezTo>
                    <a:cubicBezTo>
                      <a:pt x="103" y="41"/>
                      <a:pt x="77" y="37"/>
                      <a:pt x="52" y="27"/>
                    </a:cubicBezTo>
                    <a:cubicBezTo>
                      <a:pt x="58" y="18"/>
                      <a:pt x="53" y="6"/>
                      <a:pt x="43" y="3"/>
                    </a:cubicBezTo>
                    <a:cubicBezTo>
                      <a:pt x="31" y="0"/>
                      <a:pt x="20" y="10"/>
                      <a:pt x="19" y="22"/>
                    </a:cubicBezTo>
                    <a:cubicBezTo>
                      <a:pt x="19" y="22"/>
                      <a:pt x="19" y="22"/>
                      <a:pt x="19" y="22"/>
                    </a:cubicBezTo>
                    <a:cubicBezTo>
                      <a:pt x="13" y="36"/>
                      <a:pt x="8" y="50"/>
                      <a:pt x="4" y="64"/>
                    </a:cubicBezTo>
                    <a:cubicBezTo>
                      <a:pt x="2" y="71"/>
                      <a:pt x="0" y="80"/>
                      <a:pt x="4" y="87"/>
                    </a:cubicBezTo>
                    <a:cubicBezTo>
                      <a:pt x="11" y="98"/>
                      <a:pt x="27" y="94"/>
                      <a:pt x="29" y="82"/>
                    </a:cubicBezTo>
                    <a:cubicBezTo>
                      <a:pt x="46" y="90"/>
                      <a:pt x="63" y="95"/>
                      <a:pt x="81" y="102"/>
                    </a:cubicBezTo>
                    <a:cubicBezTo>
                      <a:pt x="101" y="109"/>
                      <a:pt x="116" y="119"/>
                      <a:pt x="132" y="134"/>
                    </a:cubicBezTo>
                    <a:cubicBezTo>
                      <a:pt x="159" y="158"/>
                      <a:pt x="186" y="182"/>
                      <a:pt x="216" y="203"/>
                    </a:cubicBezTo>
                    <a:cubicBezTo>
                      <a:pt x="235" y="215"/>
                      <a:pt x="259" y="233"/>
                      <a:pt x="283" y="233"/>
                    </a:cubicBezTo>
                    <a:cubicBezTo>
                      <a:pt x="310" y="232"/>
                      <a:pt x="314" y="205"/>
                      <a:pt x="322" y="184"/>
                    </a:cubicBezTo>
                    <a:cubicBezTo>
                      <a:pt x="334" y="152"/>
                      <a:pt x="349" y="124"/>
                      <a:pt x="354" y="90"/>
                    </a:cubicBezTo>
                    <a:cubicBezTo>
                      <a:pt x="358" y="68"/>
                      <a:pt x="357" y="47"/>
                      <a:pt x="332" y="40"/>
                    </a:cubicBezTo>
                    <a:close/>
                    <a:moveTo>
                      <a:pt x="350" y="73"/>
                    </a:moveTo>
                    <a:cubicBezTo>
                      <a:pt x="351" y="86"/>
                      <a:pt x="347" y="102"/>
                      <a:pt x="344" y="115"/>
                    </a:cubicBezTo>
                    <a:cubicBezTo>
                      <a:pt x="337" y="143"/>
                      <a:pt x="322" y="168"/>
                      <a:pt x="313" y="195"/>
                    </a:cubicBezTo>
                    <a:cubicBezTo>
                      <a:pt x="306" y="218"/>
                      <a:pt x="293" y="232"/>
                      <a:pt x="268" y="225"/>
                    </a:cubicBezTo>
                    <a:cubicBezTo>
                      <a:pt x="256" y="222"/>
                      <a:pt x="245" y="215"/>
                      <a:pt x="234" y="208"/>
                    </a:cubicBezTo>
                    <a:cubicBezTo>
                      <a:pt x="210" y="194"/>
                      <a:pt x="189" y="176"/>
                      <a:pt x="167" y="158"/>
                    </a:cubicBezTo>
                    <a:cubicBezTo>
                      <a:pt x="148" y="142"/>
                      <a:pt x="129" y="119"/>
                      <a:pt x="106" y="106"/>
                    </a:cubicBezTo>
                    <a:cubicBezTo>
                      <a:pt x="83" y="94"/>
                      <a:pt x="54" y="85"/>
                      <a:pt x="29" y="79"/>
                    </a:cubicBezTo>
                    <a:cubicBezTo>
                      <a:pt x="28" y="77"/>
                      <a:pt x="26" y="77"/>
                      <a:pt x="25" y="79"/>
                    </a:cubicBezTo>
                    <a:cubicBezTo>
                      <a:pt x="22" y="91"/>
                      <a:pt x="7" y="82"/>
                      <a:pt x="7" y="72"/>
                    </a:cubicBezTo>
                    <a:cubicBezTo>
                      <a:pt x="8" y="66"/>
                      <a:pt x="10" y="60"/>
                      <a:pt x="12" y="54"/>
                    </a:cubicBezTo>
                    <a:cubicBezTo>
                      <a:pt x="15" y="44"/>
                      <a:pt x="19" y="35"/>
                      <a:pt x="23" y="25"/>
                    </a:cubicBezTo>
                    <a:cubicBezTo>
                      <a:pt x="23" y="25"/>
                      <a:pt x="24" y="24"/>
                      <a:pt x="24" y="23"/>
                    </a:cubicBezTo>
                    <a:cubicBezTo>
                      <a:pt x="25" y="15"/>
                      <a:pt x="31" y="7"/>
                      <a:pt x="40" y="9"/>
                    </a:cubicBezTo>
                    <a:cubicBezTo>
                      <a:pt x="49" y="10"/>
                      <a:pt x="52" y="20"/>
                      <a:pt x="48" y="27"/>
                    </a:cubicBezTo>
                    <a:cubicBezTo>
                      <a:pt x="47" y="28"/>
                      <a:pt x="48" y="30"/>
                      <a:pt x="49" y="30"/>
                    </a:cubicBezTo>
                    <a:cubicBezTo>
                      <a:pt x="50" y="30"/>
                      <a:pt x="50" y="30"/>
                      <a:pt x="50" y="30"/>
                    </a:cubicBezTo>
                    <a:cubicBezTo>
                      <a:pt x="73" y="40"/>
                      <a:pt x="97" y="50"/>
                      <a:pt x="122" y="51"/>
                    </a:cubicBezTo>
                    <a:cubicBezTo>
                      <a:pt x="123" y="52"/>
                      <a:pt x="123" y="52"/>
                      <a:pt x="124" y="52"/>
                    </a:cubicBezTo>
                    <a:cubicBezTo>
                      <a:pt x="126" y="52"/>
                      <a:pt x="128" y="52"/>
                      <a:pt x="130" y="52"/>
                    </a:cubicBezTo>
                    <a:cubicBezTo>
                      <a:pt x="130" y="52"/>
                      <a:pt x="130" y="52"/>
                      <a:pt x="130" y="52"/>
                    </a:cubicBezTo>
                    <a:cubicBezTo>
                      <a:pt x="131" y="52"/>
                      <a:pt x="131" y="52"/>
                      <a:pt x="131" y="51"/>
                    </a:cubicBezTo>
                    <a:cubicBezTo>
                      <a:pt x="187" y="44"/>
                      <a:pt x="244" y="41"/>
                      <a:pt x="301" y="43"/>
                    </a:cubicBezTo>
                    <a:cubicBezTo>
                      <a:pt x="323" y="43"/>
                      <a:pt x="349" y="43"/>
                      <a:pt x="350" y="7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 name="Freeform 23"/>
              <p:cNvSpPr/>
              <p:nvPr/>
            </p:nvSpPr>
            <p:spPr bwMode="auto">
              <a:xfrm>
                <a:off x="5297488" y="2692400"/>
                <a:ext cx="114300" cy="212725"/>
              </a:xfrm>
              <a:custGeom>
                <a:avLst/>
                <a:gdLst>
                  <a:gd name="T0" fmla="*/ 24 w 36"/>
                  <a:gd name="T1" fmla="*/ 4 h 67"/>
                  <a:gd name="T2" fmla="*/ 20 w 36"/>
                  <a:gd name="T3" fmla="*/ 36 h 67"/>
                  <a:gd name="T4" fmla="*/ 2 w 36"/>
                  <a:gd name="T5" fmla="*/ 64 h 67"/>
                  <a:gd name="T6" fmla="*/ 3 w 36"/>
                  <a:gd name="T7" fmla="*/ 67 h 67"/>
                  <a:gd name="T8" fmla="*/ 24 w 36"/>
                  <a:gd name="T9" fmla="*/ 37 h 67"/>
                  <a:gd name="T10" fmla="*/ 28 w 36"/>
                  <a:gd name="T11" fmla="*/ 2 h 67"/>
                  <a:gd name="T12" fmla="*/ 24 w 36"/>
                  <a:gd name="T13" fmla="*/ 4 h 67"/>
                </a:gdLst>
                <a:ahLst/>
                <a:cxnLst>
                  <a:cxn ang="0">
                    <a:pos x="T0" y="T1"/>
                  </a:cxn>
                  <a:cxn ang="0">
                    <a:pos x="T2" y="T3"/>
                  </a:cxn>
                  <a:cxn ang="0">
                    <a:pos x="T4" y="T5"/>
                  </a:cxn>
                  <a:cxn ang="0">
                    <a:pos x="T6" y="T7"/>
                  </a:cxn>
                  <a:cxn ang="0">
                    <a:pos x="T8" y="T9"/>
                  </a:cxn>
                  <a:cxn ang="0">
                    <a:pos x="T10" y="T11"/>
                  </a:cxn>
                  <a:cxn ang="0">
                    <a:pos x="T12" y="T13"/>
                  </a:cxn>
                </a:cxnLst>
                <a:rect l="0" t="0" r="r" b="b"/>
                <a:pathLst>
                  <a:path w="36" h="67">
                    <a:moveTo>
                      <a:pt x="24" y="4"/>
                    </a:moveTo>
                    <a:cubicBezTo>
                      <a:pt x="30" y="13"/>
                      <a:pt x="23" y="27"/>
                      <a:pt x="20" y="36"/>
                    </a:cubicBezTo>
                    <a:cubicBezTo>
                      <a:pt x="16" y="44"/>
                      <a:pt x="11" y="60"/>
                      <a:pt x="2" y="64"/>
                    </a:cubicBezTo>
                    <a:cubicBezTo>
                      <a:pt x="0" y="64"/>
                      <a:pt x="1" y="67"/>
                      <a:pt x="3" y="67"/>
                    </a:cubicBezTo>
                    <a:cubicBezTo>
                      <a:pt x="14" y="64"/>
                      <a:pt x="20" y="47"/>
                      <a:pt x="24" y="37"/>
                    </a:cubicBezTo>
                    <a:cubicBezTo>
                      <a:pt x="28" y="27"/>
                      <a:pt x="36" y="12"/>
                      <a:pt x="28" y="2"/>
                    </a:cubicBezTo>
                    <a:cubicBezTo>
                      <a:pt x="26" y="0"/>
                      <a:pt x="23" y="2"/>
                      <a:pt x="24" y="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4" name="Freeform 24"/>
              <p:cNvSpPr>
                <a:spLocks noEditPoints="1"/>
              </p:cNvSpPr>
              <p:nvPr/>
            </p:nvSpPr>
            <p:spPr bwMode="auto">
              <a:xfrm>
                <a:off x="5797550" y="2809875"/>
                <a:ext cx="571500" cy="573088"/>
              </a:xfrm>
              <a:custGeom>
                <a:avLst/>
                <a:gdLst>
                  <a:gd name="T0" fmla="*/ 126 w 180"/>
                  <a:gd name="T1" fmla="*/ 1 h 180"/>
                  <a:gd name="T2" fmla="*/ 40 w 180"/>
                  <a:gd name="T3" fmla="*/ 5 h 180"/>
                  <a:gd name="T4" fmla="*/ 39 w 180"/>
                  <a:gd name="T5" fmla="*/ 5 h 180"/>
                  <a:gd name="T6" fmla="*/ 36 w 180"/>
                  <a:gd name="T7" fmla="*/ 6 h 180"/>
                  <a:gd name="T8" fmla="*/ 6 w 180"/>
                  <a:gd name="T9" fmla="*/ 69 h 180"/>
                  <a:gd name="T10" fmla="*/ 9 w 180"/>
                  <a:gd name="T11" fmla="*/ 108 h 180"/>
                  <a:gd name="T12" fmla="*/ 10 w 180"/>
                  <a:gd name="T13" fmla="*/ 108 h 180"/>
                  <a:gd name="T14" fmla="*/ 73 w 180"/>
                  <a:gd name="T15" fmla="*/ 157 h 180"/>
                  <a:gd name="T16" fmla="*/ 125 w 180"/>
                  <a:gd name="T17" fmla="*/ 165 h 180"/>
                  <a:gd name="T18" fmla="*/ 141 w 180"/>
                  <a:gd name="T19" fmla="*/ 137 h 180"/>
                  <a:gd name="T20" fmla="*/ 161 w 180"/>
                  <a:gd name="T21" fmla="*/ 89 h 180"/>
                  <a:gd name="T22" fmla="*/ 171 w 180"/>
                  <a:gd name="T23" fmla="*/ 20 h 180"/>
                  <a:gd name="T24" fmla="*/ 169 w 180"/>
                  <a:gd name="T25" fmla="*/ 19 h 180"/>
                  <a:gd name="T26" fmla="*/ 126 w 180"/>
                  <a:gd name="T27" fmla="*/ 1 h 180"/>
                  <a:gd name="T28" fmla="*/ 16 w 180"/>
                  <a:gd name="T29" fmla="*/ 56 h 180"/>
                  <a:gd name="T30" fmla="*/ 40 w 180"/>
                  <a:gd name="T31" fmla="*/ 10 h 180"/>
                  <a:gd name="T32" fmla="*/ 36 w 180"/>
                  <a:gd name="T33" fmla="*/ 60 h 180"/>
                  <a:gd name="T34" fmla="*/ 10 w 180"/>
                  <a:gd name="T35" fmla="*/ 103 h 180"/>
                  <a:gd name="T36" fmla="*/ 16 w 180"/>
                  <a:gd name="T37" fmla="*/ 56 h 180"/>
                  <a:gd name="T38" fmla="*/ 167 w 180"/>
                  <a:gd name="T39" fmla="*/ 25 h 180"/>
                  <a:gd name="T40" fmla="*/ 155 w 180"/>
                  <a:gd name="T41" fmla="*/ 90 h 180"/>
                  <a:gd name="T42" fmla="*/ 127 w 180"/>
                  <a:gd name="T43" fmla="*/ 154 h 180"/>
                  <a:gd name="T44" fmla="*/ 82 w 180"/>
                  <a:gd name="T45" fmla="*/ 157 h 180"/>
                  <a:gd name="T46" fmla="*/ 56 w 180"/>
                  <a:gd name="T47" fmla="*/ 140 h 180"/>
                  <a:gd name="T48" fmla="*/ 12 w 180"/>
                  <a:gd name="T49" fmla="*/ 107 h 180"/>
                  <a:gd name="T50" fmla="*/ 36 w 180"/>
                  <a:gd name="T51" fmla="*/ 72 h 180"/>
                  <a:gd name="T52" fmla="*/ 44 w 180"/>
                  <a:gd name="T53" fmla="*/ 8 h 180"/>
                  <a:gd name="T54" fmla="*/ 107 w 180"/>
                  <a:gd name="T55" fmla="*/ 6 h 180"/>
                  <a:gd name="T56" fmla="*/ 167 w 180"/>
                  <a:gd name="T57" fmla="*/ 2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0" h="180">
                    <a:moveTo>
                      <a:pt x="126" y="1"/>
                    </a:moveTo>
                    <a:cubicBezTo>
                      <a:pt x="97" y="0"/>
                      <a:pt x="69" y="1"/>
                      <a:pt x="40" y="5"/>
                    </a:cubicBezTo>
                    <a:cubicBezTo>
                      <a:pt x="40" y="5"/>
                      <a:pt x="39" y="5"/>
                      <a:pt x="39" y="5"/>
                    </a:cubicBezTo>
                    <a:cubicBezTo>
                      <a:pt x="38" y="5"/>
                      <a:pt x="37" y="5"/>
                      <a:pt x="36" y="6"/>
                    </a:cubicBezTo>
                    <a:cubicBezTo>
                      <a:pt x="24" y="26"/>
                      <a:pt x="11" y="46"/>
                      <a:pt x="6" y="69"/>
                    </a:cubicBezTo>
                    <a:cubicBezTo>
                      <a:pt x="4" y="80"/>
                      <a:pt x="0" y="99"/>
                      <a:pt x="9" y="108"/>
                    </a:cubicBezTo>
                    <a:cubicBezTo>
                      <a:pt x="10" y="108"/>
                      <a:pt x="10" y="108"/>
                      <a:pt x="10" y="108"/>
                    </a:cubicBezTo>
                    <a:cubicBezTo>
                      <a:pt x="24" y="129"/>
                      <a:pt x="53" y="145"/>
                      <a:pt x="73" y="157"/>
                    </a:cubicBezTo>
                    <a:cubicBezTo>
                      <a:pt x="89" y="166"/>
                      <a:pt x="108" y="180"/>
                      <a:pt x="125" y="165"/>
                    </a:cubicBezTo>
                    <a:cubicBezTo>
                      <a:pt x="132" y="158"/>
                      <a:pt x="137" y="146"/>
                      <a:pt x="141" y="137"/>
                    </a:cubicBezTo>
                    <a:cubicBezTo>
                      <a:pt x="148" y="121"/>
                      <a:pt x="155" y="105"/>
                      <a:pt x="161" y="89"/>
                    </a:cubicBezTo>
                    <a:cubicBezTo>
                      <a:pt x="169" y="67"/>
                      <a:pt x="180" y="43"/>
                      <a:pt x="171" y="20"/>
                    </a:cubicBezTo>
                    <a:cubicBezTo>
                      <a:pt x="170" y="20"/>
                      <a:pt x="170" y="19"/>
                      <a:pt x="169" y="19"/>
                    </a:cubicBezTo>
                    <a:cubicBezTo>
                      <a:pt x="161" y="4"/>
                      <a:pt x="143" y="2"/>
                      <a:pt x="126" y="1"/>
                    </a:cubicBezTo>
                    <a:close/>
                    <a:moveTo>
                      <a:pt x="16" y="56"/>
                    </a:moveTo>
                    <a:cubicBezTo>
                      <a:pt x="22" y="40"/>
                      <a:pt x="31" y="25"/>
                      <a:pt x="40" y="10"/>
                    </a:cubicBezTo>
                    <a:cubicBezTo>
                      <a:pt x="47" y="27"/>
                      <a:pt x="41" y="43"/>
                      <a:pt x="36" y="60"/>
                    </a:cubicBezTo>
                    <a:cubicBezTo>
                      <a:pt x="32" y="71"/>
                      <a:pt x="24" y="99"/>
                      <a:pt x="10" y="103"/>
                    </a:cubicBezTo>
                    <a:cubicBezTo>
                      <a:pt x="5" y="89"/>
                      <a:pt x="12" y="67"/>
                      <a:pt x="16" y="56"/>
                    </a:cubicBezTo>
                    <a:close/>
                    <a:moveTo>
                      <a:pt x="167" y="25"/>
                    </a:moveTo>
                    <a:cubicBezTo>
                      <a:pt x="175" y="46"/>
                      <a:pt x="162" y="71"/>
                      <a:pt x="155" y="90"/>
                    </a:cubicBezTo>
                    <a:cubicBezTo>
                      <a:pt x="148" y="110"/>
                      <a:pt x="141" y="138"/>
                      <a:pt x="127" y="154"/>
                    </a:cubicBezTo>
                    <a:cubicBezTo>
                      <a:pt x="115" y="169"/>
                      <a:pt x="96" y="165"/>
                      <a:pt x="82" y="157"/>
                    </a:cubicBezTo>
                    <a:cubicBezTo>
                      <a:pt x="73" y="151"/>
                      <a:pt x="64" y="146"/>
                      <a:pt x="56" y="140"/>
                    </a:cubicBezTo>
                    <a:cubicBezTo>
                      <a:pt x="41" y="130"/>
                      <a:pt x="27" y="115"/>
                      <a:pt x="12" y="107"/>
                    </a:cubicBezTo>
                    <a:cubicBezTo>
                      <a:pt x="25" y="106"/>
                      <a:pt x="33" y="81"/>
                      <a:pt x="36" y="72"/>
                    </a:cubicBezTo>
                    <a:cubicBezTo>
                      <a:pt x="44" y="52"/>
                      <a:pt x="54" y="29"/>
                      <a:pt x="44" y="8"/>
                    </a:cubicBezTo>
                    <a:cubicBezTo>
                      <a:pt x="65" y="7"/>
                      <a:pt x="86" y="5"/>
                      <a:pt x="107" y="6"/>
                    </a:cubicBezTo>
                    <a:cubicBezTo>
                      <a:pt x="129" y="6"/>
                      <a:pt x="154" y="5"/>
                      <a:pt x="167" y="2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5" name="Freeform 25"/>
              <p:cNvSpPr>
                <a:spLocks noEditPoints="1"/>
              </p:cNvSpPr>
              <p:nvPr/>
            </p:nvSpPr>
            <p:spPr bwMode="auto">
              <a:xfrm>
                <a:off x="5737225" y="2895600"/>
                <a:ext cx="53975" cy="50800"/>
              </a:xfrm>
              <a:custGeom>
                <a:avLst/>
                <a:gdLst>
                  <a:gd name="T0" fmla="*/ 10 w 17"/>
                  <a:gd name="T1" fmla="*/ 0 h 16"/>
                  <a:gd name="T2" fmla="*/ 3 w 17"/>
                  <a:gd name="T3" fmla="*/ 4 h 16"/>
                  <a:gd name="T4" fmla="*/ 2 w 17"/>
                  <a:gd name="T5" fmla="*/ 4 h 16"/>
                  <a:gd name="T6" fmla="*/ 6 w 17"/>
                  <a:gd name="T7" fmla="*/ 14 h 16"/>
                  <a:gd name="T8" fmla="*/ 16 w 17"/>
                  <a:gd name="T9" fmla="*/ 9 h 16"/>
                  <a:gd name="T10" fmla="*/ 10 w 17"/>
                  <a:gd name="T11" fmla="*/ 0 h 16"/>
                  <a:gd name="T12" fmla="*/ 12 w 17"/>
                  <a:gd name="T13" fmla="*/ 8 h 16"/>
                  <a:gd name="T14" fmla="*/ 8 w 17"/>
                  <a:gd name="T15" fmla="*/ 11 h 16"/>
                  <a:gd name="T16" fmla="*/ 4 w 17"/>
                  <a:gd name="T17" fmla="*/ 6 h 16"/>
                  <a:gd name="T18" fmla="*/ 10 w 17"/>
                  <a:gd name="T19" fmla="*/ 3 h 16"/>
                  <a:gd name="T20" fmla="*/ 12 w 17"/>
                  <a:gd name="T21"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6">
                    <a:moveTo>
                      <a:pt x="10" y="0"/>
                    </a:moveTo>
                    <a:cubicBezTo>
                      <a:pt x="7" y="0"/>
                      <a:pt x="4" y="1"/>
                      <a:pt x="3" y="4"/>
                    </a:cubicBezTo>
                    <a:cubicBezTo>
                      <a:pt x="2" y="4"/>
                      <a:pt x="2" y="4"/>
                      <a:pt x="2" y="4"/>
                    </a:cubicBezTo>
                    <a:cubicBezTo>
                      <a:pt x="0" y="8"/>
                      <a:pt x="2" y="13"/>
                      <a:pt x="6" y="14"/>
                    </a:cubicBezTo>
                    <a:cubicBezTo>
                      <a:pt x="10" y="16"/>
                      <a:pt x="15" y="13"/>
                      <a:pt x="16" y="9"/>
                    </a:cubicBezTo>
                    <a:cubicBezTo>
                      <a:pt x="17" y="5"/>
                      <a:pt x="15" y="1"/>
                      <a:pt x="10" y="0"/>
                    </a:cubicBezTo>
                    <a:close/>
                    <a:moveTo>
                      <a:pt x="12" y="8"/>
                    </a:moveTo>
                    <a:cubicBezTo>
                      <a:pt x="11" y="10"/>
                      <a:pt x="10" y="12"/>
                      <a:pt x="8" y="11"/>
                    </a:cubicBezTo>
                    <a:cubicBezTo>
                      <a:pt x="6" y="10"/>
                      <a:pt x="4" y="8"/>
                      <a:pt x="4" y="6"/>
                    </a:cubicBezTo>
                    <a:cubicBezTo>
                      <a:pt x="5" y="4"/>
                      <a:pt x="7" y="2"/>
                      <a:pt x="10" y="3"/>
                    </a:cubicBezTo>
                    <a:cubicBezTo>
                      <a:pt x="12" y="4"/>
                      <a:pt x="13" y="6"/>
                      <a:pt x="12" y="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 name="Freeform 26"/>
              <p:cNvSpPr>
                <a:spLocks noEditPoints="1"/>
              </p:cNvSpPr>
              <p:nvPr/>
            </p:nvSpPr>
            <p:spPr bwMode="auto">
              <a:xfrm>
                <a:off x="5619750" y="2889250"/>
                <a:ext cx="88900" cy="95250"/>
              </a:xfrm>
              <a:custGeom>
                <a:avLst/>
                <a:gdLst>
                  <a:gd name="T0" fmla="*/ 7 w 28"/>
                  <a:gd name="T1" fmla="*/ 4 h 30"/>
                  <a:gd name="T2" fmla="*/ 2 w 28"/>
                  <a:gd name="T3" fmla="*/ 19 h 30"/>
                  <a:gd name="T4" fmla="*/ 2 w 28"/>
                  <a:gd name="T5" fmla="*/ 19 h 30"/>
                  <a:gd name="T6" fmla="*/ 19 w 28"/>
                  <a:gd name="T7" fmla="*/ 26 h 30"/>
                  <a:gd name="T8" fmla="*/ 25 w 28"/>
                  <a:gd name="T9" fmla="*/ 9 h 30"/>
                  <a:gd name="T10" fmla="*/ 7 w 28"/>
                  <a:gd name="T11" fmla="*/ 4 h 30"/>
                  <a:gd name="T12" fmla="*/ 21 w 28"/>
                  <a:gd name="T13" fmla="*/ 11 h 30"/>
                  <a:gd name="T14" fmla="*/ 17 w 28"/>
                  <a:gd name="T15" fmla="*/ 23 h 30"/>
                  <a:gd name="T16" fmla="*/ 5 w 28"/>
                  <a:gd name="T17" fmla="*/ 21 h 30"/>
                  <a:gd name="T18" fmla="*/ 5 w 28"/>
                  <a:gd name="T19" fmla="*/ 20 h 30"/>
                  <a:gd name="T20" fmla="*/ 8 w 28"/>
                  <a:gd name="T21" fmla="*/ 7 h 30"/>
                  <a:gd name="T22" fmla="*/ 21 w 28"/>
                  <a:gd name="T23" fmla="*/ 1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30">
                    <a:moveTo>
                      <a:pt x="7" y="4"/>
                    </a:moveTo>
                    <a:cubicBezTo>
                      <a:pt x="2" y="7"/>
                      <a:pt x="0" y="14"/>
                      <a:pt x="2" y="19"/>
                    </a:cubicBezTo>
                    <a:cubicBezTo>
                      <a:pt x="2" y="19"/>
                      <a:pt x="2" y="19"/>
                      <a:pt x="2" y="19"/>
                    </a:cubicBezTo>
                    <a:cubicBezTo>
                      <a:pt x="4" y="26"/>
                      <a:pt x="12" y="30"/>
                      <a:pt x="19" y="26"/>
                    </a:cubicBezTo>
                    <a:cubicBezTo>
                      <a:pt x="25" y="23"/>
                      <a:pt x="28" y="15"/>
                      <a:pt x="25" y="9"/>
                    </a:cubicBezTo>
                    <a:cubicBezTo>
                      <a:pt x="21" y="3"/>
                      <a:pt x="13" y="0"/>
                      <a:pt x="7" y="4"/>
                    </a:cubicBezTo>
                    <a:close/>
                    <a:moveTo>
                      <a:pt x="21" y="11"/>
                    </a:moveTo>
                    <a:cubicBezTo>
                      <a:pt x="23" y="15"/>
                      <a:pt x="21" y="21"/>
                      <a:pt x="17" y="23"/>
                    </a:cubicBezTo>
                    <a:cubicBezTo>
                      <a:pt x="13" y="25"/>
                      <a:pt x="8" y="24"/>
                      <a:pt x="5" y="21"/>
                    </a:cubicBezTo>
                    <a:cubicBezTo>
                      <a:pt x="5" y="21"/>
                      <a:pt x="5" y="20"/>
                      <a:pt x="5" y="20"/>
                    </a:cubicBezTo>
                    <a:cubicBezTo>
                      <a:pt x="4" y="16"/>
                      <a:pt x="4" y="10"/>
                      <a:pt x="8" y="7"/>
                    </a:cubicBezTo>
                    <a:cubicBezTo>
                      <a:pt x="12" y="4"/>
                      <a:pt x="19" y="6"/>
                      <a:pt x="21" y="1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7" name="Freeform 27"/>
              <p:cNvSpPr>
                <a:spLocks noEditPoints="1"/>
              </p:cNvSpPr>
              <p:nvPr/>
            </p:nvSpPr>
            <p:spPr bwMode="auto">
              <a:xfrm>
                <a:off x="5537200" y="2835275"/>
                <a:ext cx="57150" cy="57150"/>
              </a:xfrm>
              <a:custGeom>
                <a:avLst/>
                <a:gdLst>
                  <a:gd name="T0" fmla="*/ 5 w 18"/>
                  <a:gd name="T1" fmla="*/ 3 h 18"/>
                  <a:gd name="T2" fmla="*/ 2 w 18"/>
                  <a:gd name="T3" fmla="*/ 14 h 18"/>
                  <a:gd name="T4" fmla="*/ 3 w 18"/>
                  <a:gd name="T5" fmla="*/ 14 h 18"/>
                  <a:gd name="T6" fmla="*/ 11 w 18"/>
                  <a:gd name="T7" fmla="*/ 17 h 18"/>
                  <a:gd name="T8" fmla="*/ 16 w 18"/>
                  <a:gd name="T9" fmla="*/ 7 h 18"/>
                  <a:gd name="T10" fmla="*/ 5 w 18"/>
                  <a:gd name="T11" fmla="*/ 3 h 18"/>
                  <a:gd name="T12" fmla="*/ 13 w 18"/>
                  <a:gd name="T13" fmla="*/ 8 h 18"/>
                  <a:gd name="T14" fmla="*/ 3 w 18"/>
                  <a:gd name="T15" fmla="*/ 11 h 18"/>
                  <a:gd name="T16" fmla="*/ 3 w 18"/>
                  <a:gd name="T17" fmla="*/ 11 h 18"/>
                  <a:gd name="T18" fmla="*/ 6 w 18"/>
                  <a:gd name="T19" fmla="*/ 6 h 18"/>
                  <a:gd name="T20" fmla="*/ 13 w 18"/>
                  <a:gd name="T2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5" y="3"/>
                    </a:moveTo>
                    <a:cubicBezTo>
                      <a:pt x="2" y="6"/>
                      <a:pt x="0" y="11"/>
                      <a:pt x="2" y="14"/>
                    </a:cubicBezTo>
                    <a:cubicBezTo>
                      <a:pt x="2" y="14"/>
                      <a:pt x="3" y="14"/>
                      <a:pt x="3" y="14"/>
                    </a:cubicBezTo>
                    <a:cubicBezTo>
                      <a:pt x="5" y="16"/>
                      <a:pt x="8" y="18"/>
                      <a:pt x="11" y="17"/>
                    </a:cubicBezTo>
                    <a:cubicBezTo>
                      <a:pt x="15" y="16"/>
                      <a:pt x="18" y="11"/>
                      <a:pt x="16" y="7"/>
                    </a:cubicBezTo>
                    <a:cubicBezTo>
                      <a:pt x="14" y="3"/>
                      <a:pt x="9" y="0"/>
                      <a:pt x="5" y="3"/>
                    </a:cubicBezTo>
                    <a:close/>
                    <a:moveTo>
                      <a:pt x="13" y="8"/>
                    </a:moveTo>
                    <a:cubicBezTo>
                      <a:pt x="15" y="15"/>
                      <a:pt x="5" y="16"/>
                      <a:pt x="3" y="11"/>
                    </a:cubicBezTo>
                    <a:cubicBezTo>
                      <a:pt x="3" y="11"/>
                      <a:pt x="3" y="11"/>
                      <a:pt x="3" y="11"/>
                    </a:cubicBezTo>
                    <a:cubicBezTo>
                      <a:pt x="3" y="9"/>
                      <a:pt x="4" y="7"/>
                      <a:pt x="6" y="6"/>
                    </a:cubicBezTo>
                    <a:cubicBezTo>
                      <a:pt x="8" y="4"/>
                      <a:pt x="12" y="5"/>
                      <a:pt x="13" y="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40" name="组合 1039"/>
            <p:cNvGrpSpPr/>
            <p:nvPr/>
          </p:nvGrpSpPr>
          <p:grpSpPr>
            <a:xfrm>
              <a:off x="5523230" y="2397125"/>
              <a:ext cx="784225" cy="1160463"/>
              <a:chOff x="5588000" y="1487488"/>
              <a:chExt cx="784225" cy="1160463"/>
            </a:xfrm>
          </p:grpSpPr>
          <p:sp>
            <p:nvSpPr>
              <p:cNvPr id="28" name="Freeform 28"/>
              <p:cNvSpPr>
                <a:spLocks noEditPoints="1"/>
              </p:cNvSpPr>
              <p:nvPr/>
            </p:nvSpPr>
            <p:spPr bwMode="auto">
              <a:xfrm>
                <a:off x="5588000" y="1487488"/>
                <a:ext cx="784225" cy="1160463"/>
              </a:xfrm>
              <a:custGeom>
                <a:avLst/>
                <a:gdLst>
                  <a:gd name="T0" fmla="*/ 241 w 247"/>
                  <a:gd name="T1" fmla="*/ 231 h 365"/>
                  <a:gd name="T2" fmla="*/ 150 w 247"/>
                  <a:gd name="T3" fmla="*/ 112 h 365"/>
                  <a:gd name="T4" fmla="*/ 149 w 247"/>
                  <a:gd name="T5" fmla="*/ 112 h 365"/>
                  <a:gd name="T6" fmla="*/ 144 w 247"/>
                  <a:gd name="T7" fmla="*/ 34 h 365"/>
                  <a:gd name="T8" fmla="*/ 161 w 247"/>
                  <a:gd name="T9" fmla="*/ 25 h 365"/>
                  <a:gd name="T10" fmla="*/ 157 w 247"/>
                  <a:gd name="T11" fmla="*/ 7 h 365"/>
                  <a:gd name="T12" fmla="*/ 155 w 247"/>
                  <a:gd name="T13" fmla="*/ 5 h 365"/>
                  <a:gd name="T14" fmla="*/ 89 w 247"/>
                  <a:gd name="T15" fmla="*/ 3 h 365"/>
                  <a:gd name="T16" fmla="*/ 72 w 247"/>
                  <a:gd name="T17" fmla="*/ 9 h 365"/>
                  <a:gd name="T18" fmla="*/ 68 w 247"/>
                  <a:gd name="T19" fmla="*/ 25 h 365"/>
                  <a:gd name="T20" fmla="*/ 87 w 247"/>
                  <a:gd name="T21" fmla="*/ 32 h 365"/>
                  <a:gd name="T22" fmla="*/ 88 w 247"/>
                  <a:gd name="T23" fmla="*/ 115 h 365"/>
                  <a:gd name="T24" fmla="*/ 6 w 247"/>
                  <a:gd name="T25" fmla="*/ 220 h 365"/>
                  <a:gd name="T26" fmla="*/ 48 w 247"/>
                  <a:gd name="T27" fmla="*/ 338 h 365"/>
                  <a:gd name="T28" fmla="*/ 184 w 247"/>
                  <a:gd name="T29" fmla="*/ 345 h 365"/>
                  <a:gd name="T30" fmla="*/ 241 w 247"/>
                  <a:gd name="T31" fmla="*/ 231 h 365"/>
                  <a:gd name="T32" fmla="*/ 206 w 247"/>
                  <a:gd name="T33" fmla="*/ 324 h 365"/>
                  <a:gd name="T34" fmla="*/ 126 w 247"/>
                  <a:gd name="T35" fmla="*/ 352 h 365"/>
                  <a:gd name="T36" fmla="*/ 12 w 247"/>
                  <a:gd name="T37" fmla="*/ 266 h 365"/>
                  <a:gd name="T38" fmla="*/ 90 w 247"/>
                  <a:gd name="T39" fmla="*/ 120 h 365"/>
                  <a:gd name="T40" fmla="*/ 91 w 247"/>
                  <a:gd name="T41" fmla="*/ 118 h 365"/>
                  <a:gd name="T42" fmla="*/ 92 w 247"/>
                  <a:gd name="T43" fmla="*/ 117 h 365"/>
                  <a:gd name="T44" fmla="*/ 90 w 247"/>
                  <a:gd name="T45" fmla="*/ 32 h 365"/>
                  <a:gd name="T46" fmla="*/ 89 w 247"/>
                  <a:gd name="T47" fmla="*/ 31 h 365"/>
                  <a:gd name="T48" fmla="*/ 88 w 247"/>
                  <a:gd name="T49" fmla="*/ 29 h 365"/>
                  <a:gd name="T50" fmla="*/ 73 w 247"/>
                  <a:gd name="T51" fmla="*/ 24 h 365"/>
                  <a:gd name="T52" fmla="*/ 74 w 247"/>
                  <a:gd name="T53" fmla="*/ 12 h 365"/>
                  <a:gd name="T54" fmla="*/ 114 w 247"/>
                  <a:gd name="T55" fmla="*/ 7 h 365"/>
                  <a:gd name="T56" fmla="*/ 153 w 247"/>
                  <a:gd name="T57" fmla="*/ 9 h 365"/>
                  <a:gd name="T58" fmla="*/ 156 w 247"/>
                  <a:gd name="T59" fmla="*/ 22 h 365"/>
                  <a:gd name="T60" fmla="*/ 143 w 247"/>
                  <a:gd name="T61" fmla="*/ 30 h 365"/>
                  <a:gd name="T62" fmla="*/ 141 w 247"/>
                  <a:gd name="T63" fmla="*/ 32 h 365"/>
                  <a:gd name="T64" fmla="*/ 140 w 247"/>
                  <a:gd name="T65" fmla="*/ 34 h 365"/>
                  <a:gd name="T66" fmla="*/ 145 w 247"/>
                  <a:gd name="T67" fmla="*/ 118 h 365"/>
                  <a:gd name="T68" fmla="*/ 150 w 247"/>
                  <a:gd name="T69" fmla="*/ 118 h 365"/>
                  <a:gd name="T70" fmla="*/ 149 w 247"/>
                  <a:gd name="T71" fmla="*/ 116 h 365"/>
                  <a:gd name="T72" fmla="*/ 236 w 247"/>
                  <a:gd name="T73" fmla="*/ 247 h 365"/>
                  <a:gd name="T74" fmla="*/ 206 w 247"/>
                  <a:gd name="T75" fmla="*/ 324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7" h="365">
                    <a:moveTo>
                      <a:pt x="241" y="231"/>
                    </a:moveTo>
                    <a:cubicBezTo>
                      <a:pt x="235" y="183"/>
                      <a:pt x="199" y="124"/>
                      <a:pt x="150" y="112"/>
                    </a:cubicBezTo>
                    <a:cubicBezTo>
                      <a:pt x="150" y="112"/>
                      <a:pt x="149" y="112"/>
                      <a:pt x="149" y="112"/>
                    </a:cubicBezTo>
                    <a:cubicBezTo>
                      <a:pt x="149" y="86"/>
                      <a:pt x="147" y="59"/>
                      <a:pt x="144" y="34"/>
                    </a:cubicBezTo>
                    <a:cubicBezTo>
                      <a:pt x="151" y="35"/>
                      <a:pt x="158" y="32"/>
                      <a:pt x="161" y="25"/>
                    </a:cubicBezTo>
                    <a:cubicBezTo>
                      <a:pt x="164" y="19"/>
                      <a:pt x="162" y="11"/>
                      <a:pt x="157" y="7"/>
                    </a:cubicBezTo>
                    <a:cubicBezTo>
                      <a:pt x="157" y="6"/>
                      <a:pt x="156" y="5"/>
                      <a:pt x="155" y="5"/>
                    </a:cubicBezTo>
                    <a:cubicBezTo>
                      <a:pt x="133" y="2"/>
                      <a:pt x="111" y="0"/>
                      <a:pt x="89" y="3"/>
                    </a:cubicBezTo>
                    <a:cubicBezTo>
                      <a:pt x="82" y="3"/>
                      <a:pt x="75" y="4"/>
                      <a:pt x="72" y="9"/>
                    </a:cubicBezTo>
                    <a:cubicBezTo>
                      <a:pt x="66" y="11"/>
                      <a:pt x="65" y="20"/>
                      <a:pt x="68" y="25"/>
                    </a:cubicBezTo>
                    <a:cubicBezTo>
                      <a:pt x="71" y="33"/>
                      <a:pt x="80" y="34"/>
                      <a:pt x="87" y="32"/>
                    </a:cubicBezTo>
                    <a:cubicBezTo>
                      <a:pt x="85" y="59"/>
                      <a:pt x="85" y="88"/>
                      <a:pt x="88" y="115"/>
                    </a:cubicBezTo>
                    <a:cubicBezTo>
                      <a:pt x="38" y="123"/>
                      <a:pt x="12" y="175"/>
                      <a:pt x="6" y="220"/>
                    </a:cubicBezTo>
                    <a:cubicBezTo>
                      <a:pt x="0" y="263"/>
                      <a:pt x="12" y="311"/>
                      <a:pt x="48" y="338"/>
                    </a:cubicBezTo>
                    <a:cubicBezTo>
                      <a:pt x="86" y="365"/>
                      <a:pt x="143" y="362"/>
                      <a:pt x="184" y="345"/>
                    </a:cubicBezTo>
                    <a:cubicBezTo>
                      <a:pt x="228" y="327"/>
                      <a:pt x="247" y="275"/>
                      <a:pt x="241" y="231"/>
                    </a:cubicBezTo>
                    <a:close/>
                    <a:moveTo>
                      <a:pt x="206" y="324"/>
                    </a:moveTo>
                    <a:cubicBezTo>
                      <a:pt x="186" y="344"/>
                      <a:pt x="154" y="350"/>
                      <a:pt x="126" y="352"/>
                    </a:cubicBezTo>
                    <a:cubicBezTo>
                      <a:pt x="70" y="355"/>
                      <a:pt x="22" y="323"/>
                      <a:pt x="12" y="266"/>
                    </a:cubicBezTo>
                    <a:cubicBezTo>
                      <a:pt x="1" y="208"/>
                      <a:pt x="28" y="136"/>
                      <a:pt x="90" y="120"/>
                    </a:cubicBezTo>
                    <a:cubicBezTo>
                      <a:pt x="91" y="120"/>
                      <a:pt x="91" y="119"/>
                      <a:pt x="91" y="118"/>
                    </a:cubicBezTo>
                    <a:cubicBezTo>
                      <a:pt x="92" y="118"/>
                      <a:pt x="92" y="117"/>
                      <a:pt x="92" y="117"/>
                    </a:cubicBezTo>
                    <a:cubicBezTo>
                      <a:pt x="95" y="90"/>
                      <a:pt x="93" y="59"/>
                      <a:pt x="90" y="32"/>
                    </a:cubicBezTo>
                    <a:cubicBezTo>
                      <a:pt x="90" y="31"/>
                      <a:pt x="90" y="31"/>
                      <a:pt x="89" y="31"/>
                    </a:cubicBezTo>
                    <a:cubicBezTo>
                      <a:pt x="89" y="30"/>
                      <a:pt x="89" y="29"/>
                      <a:pt x="88" y="29"/>
                    </a:cubicBezTo>
                    <a:cubicBezTo>
                      <a:pt x="83" y="29"/>
                      <a:pt x="77" y="28"/>
                      <a:pt x="73" y="24"/>
                    </a:cubicBezTo>
                    <a:cubicBezTo>
                      <a:pt x="70" y="20"/>
                      <a:pt x="71" y="16"/>
                      <a:pt x="74" y="12"/>
                    </a:cubicBezTo>
                    <a:cubicBezTo>
                      <a:pt x="84" y="5"/>
                      <a:pt x="103" y="7"/>
                      <a:pt x="114" y="7"/>
                    </a:cubicBezTo>
                    <a:cubicBezTo>
                      <a:pt x="127" y="7"/>
                      <a:pt x="140" y="8"/>
                      <a:pt x="153" y="9"/>
                    </a:cubicBezTo>
                    <a:cubicBezTo>
                      <a:pt x="155" y="13"/>
                      <a:pt x="158" y="17"/>
                      <a:pt x="156" y="22"/>
                    </a:cubicBezTo>
                    <a:cubicBezTo>
                      <a:pt x="154" y="28"/>
                      <a:pt x="148" y="31"/>
                      <a:pt x="143" y="30"/>
                    </a:cubicBezTo>
                    <a:cubicBezTo>
                      <a:pt x="141" y="30"/>
                      <a:pt x="141" y="31"/>
                      <a:pt x="141" y="32"/>
                    </a:cubicBezTo>
                    <a:cubicBezTo>
                      <a:pt x="141" y="33"/>
                      <a:pt x="141" y="33"/>
                      <a:pt x="140" y="34"/>
                    </a:cubicBezTo>
                    <a:cubicBezTo>
                      <a:pt x="140" y="62"/>
                      <a:pt x="140" y="91"/>
                      <a:pt x="145" y="118"/>
                    </a:cubicBezTo>
                    <a:cubicBezTo>
                      <a:pt x="146" y="121"/>
                      <a:pt x="150" y="120"/>
                      <a:pt x="150" y="118"/>
                    </a:cubicBezTo>
                    <a:cubicBezTo>
                      <a:pt x="150" y="117"/>
                      <a:pt x="149" y="117"/>
                      <a:pt x="149" y="116"/>
                    </a:cubicBezTo>
                    <a:cubicBezTo>
                      <a:pt x="202" y="131"/>
                      <a:pt x="236" y="195"/>
                      <a:pt x="236" y="247"/>
                    </a:cubicBezTo>
                    <a:cubicBezTo>
                      <a:pt x="236" y="275"/>
                      <a:pt x="226" y="304"/>
                      <a:pt x="206" y="32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9" name="Freeform 29"/>
              <p:cNvSpPr/>
              <p:nvPr/>
            </p:nvSpPr>
            <p:spPr bwMode="auto">
              <a:xfrm>
                <a:off x="5829300" y="1525588"/>
                <a:ext cx="250825" cy="50800"/>
              </a:xfrm>
              <a:custGeom>
                <a:avLst/>
                <a:gdLst>
                  <a:gd name="T0" fmla="*/ 74 w 79"/>
                  <a:gd name="T1" fmla="*/ 2 h 16"/>
                  <a:gd name="T2" fmla="*/ 36 w 79"/>
                  <a:gd name="T3" fmla="*/ 6 h 16"/>
                  <a:gd name="T4" fmla="*/ 2 w 79"/>
                  <a:gd name="T5" fmla="*/ 2 h 16"/>
                  <a:gd name="T6" fmla="*/ 1 w 79"/>
                  <a:gd name="T7" fmla="*/ 4 h 16"/>
                  <a:gd name="T8" fmla="*/ 38 w 79"/>
                  <a:gd name="T9" fmla="*/ 11 h 16"/>
                  <a:gd name="T10" fmla="*/ 77 w 79"/>
                  <a:gd name="T11" fmla="*/ 6 h 16"/>
                  <a:gd name="T12" fmla="*/ 74 w 79"/>
                  <a:gd name="T13" fmla="*/ 2 h 16"/>
                </a:gdLst>
                <a:ahLst/>
                <a:cxnLst>
                  <a:cxn ang="0">
                    <a:pos x="T0" y="T1"/>
                  </a:cxn>
                  <a:cxn ang="0">
                    <a:pos x="T2" y="T3"/>
                  </a:cxn>
                  <a:cxn ang="0">
                    <a:pos x="T4" y="T5"/>
                  </a:cxn>
                  <a:cxn ang="0">
                    <a:pos x="T6" y="T7"/>
                  </a:cxn>
                  <a:cxn ang="0">
                    <a:pos x="T8" y="T9"/>
                  </a:cxn>
                  <a:cxn ang="0">
                    <a:pos x="T10" y="T11"/>
                  </a:cxn>
                  <a:cxn ang="0">
                    <a:pos x="T12" y="T13"/>
                  </a:cxn>
                </a:cxnLst>
                <a:rect l="0" t="0" r="r" b="b"/>
                <a:pathLst>
                  <a:path w="79" h="16">
                    <a:moveTo>
                      <a:pt x="74" y="2"/>
                    </a:moveTo>
                    <a:cubicBezTo>
                      <a:pt x="66" y="10"/>
                      <a:pt x="46" y="6"/>
                      <a:pt x="36" y="6"/>
                    </a:cubicBezTo>
                    <a:cubicBezTo>
                      <a:pt x="24" y="6"/>
                      <a:pt x="13" y="8"/>
                      <a:pt x="2" y="2"/>
                    </a:cubicBezTo>
                    <a:cubicBezTo>
                      <a:pt x="1" y="1"/>
                      <a:pt x="0" y="3"/>
                      <a:pt x="1" y="4"/>
                    </a:cubicBezTo>
                    <a:cubicBezTo>
                      <a:pt x="11" y="13"/>
                      <a:pt x="26" y="11"/>
                      <a:pt x="38" y="11"/>
                    </a:cubicBezTo>
                    <a:cubicBezTo>
                      <a:pt x="50" y="12"/>
                      <a:pt x="69" y="16"/>
                      <a:pt x="77" y="6"/>
                    </a:cubicBezTo>
                    <a:cubicBezTo>
                      <a:pt x="79" y="3"/>
                      <a:pt x="76" y="0"/>
                      <a:pt x="74" y="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0" name="Freeform 30"/>
              <p:cNvSpPr>
                <a:spLocks noEditPoints="1"/>
              </p:cNvSpPr>
              <p:nvPr/>
            </p:nvSpPr>
            <p:spPr bwMode="auto">
              <a:xfrm>
                <a:off x="5607050" y="2106613"/>
                <a:ext cx="717550" cy="471488"/>
              </a:xfrm>
              <a:custGeom>
                <a:avLst/>
                <a:gdLst>
                  <a:gd name="T0" fmla="*/ 218 w 226"/>
                  <a:gd name="T1" fmla="*/ 18 h 148"/>
                  <a:gd name="T2" fmla="*/ 218 w 226"/>
                  <a:gd name="T3" fmla="*/ 18 h 148"/>
                  <a:gd name="T4" fmla="*/ 217 w 226"/>
                  <a:gd name="T5" fmla="*/ 14 h 148"/>
                  <a:gd name="T6" fmla="*/ 119 w 226"/>
                  <a:gd name="T7" fmla="*/ 2 h 148"/>
                  <a:gd name="T8" fmla="*/ 12 w 226"/>
                  <a:gd name="T9" fmla="*/ 15 h 148"/>
                  <a:gd name="T10" fmla="*/ 11 w 226"/>
                  <a:gd name="T11" fmla="*/ 15 h 148"/>
                  <a:gd name="T12" fmla="*/ 11 w 226"/>
                  <a:gd name="T13" fmla="*/ 15 h 148"/>
                  <a:gd name="T14" fmla="*/ 10 w 226"/>
                  <a:gd name="T15" fmla="*/ 18 h 148"/>
                  <a:gd name="T16" fmla="*/ 111 w 226"/>
                  <a:gd name="T17" fmla="*/ 147 h 148"/>
                  <a:gd name="T18" fmla="*/ 204 w 226"/>
                  <a:gd name="T19" fmla="*/ 111 h 148"/>
                  <a:gd name="T20" fmla="*/ 218 w 226"/>
                  <a:gd name="T21" fmla="*/ 18 h 148"/>
                  <a:gd name="T22" fmla="*/ 111 w 226"/>
                  <a:gd name="T23" fmla="*/ 8 h 148"/>
                  <a:gd name="T24" fmla="*/ 212 w 226"/>
                  <a:gd name="T25" fmla="*/ 18 h 148"/>
                  <a:gd name="T26" fmla="*/ 111 w 226"/>
                  <a:gd name="T27" fmla="*/ 43 h 148"/>
                  <a:gd name="T28" fmla="*/ 14 w 226"/>
                  <a:gd name="T29" fmla="*/ 18 h 148"/>
                  <a:gd name="T30" fmla="*/ 111 w 226"/>
                  <a:gd name="T31" fmla="*/ 8 h 148"/>
                  <a:gd name="T32" fmla="*/ 197 w 226"/>
                  <a:gd name="T33" fmla="*/ 113 h 148"/>
                  <a:gd name="T34" fmla="*/ 107 w 226"/>
                  <a:gd name="T35" fmla="*/ 141 h 148"/>
                  <a:gd name="T36" fmla="*/ 29 w 226"/>
                  <a:gd name="T37" fmla="*/ 98 h 148"/>
                  <a:gd name="T38" fmla="*/ 13 w 226"/>
                  <a:gd name="T39" fmla="*/ 22 h 148"/>
                  <a:gd name="T40" fmla="*/ 111 w 226"/>
                  <a:gd name="T41" fmla="*/ 48 h 148"/>
                  <a:gd name="T42" fmla="*/ 214 w 226"/>
                  <a:gd name="T43" fmla="*/ 23 h 148"/>
                  <a:gd name="T44" fmla="*/ 197 w 226"/>
                  <a:gd name="T45" fmla="*/ 11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6" h="148">
                    <a:moveTo>
                      <a:pt x="218" y="18"/>
                    </a:moveTo>
                    <a:cubicBezTo>
                      <a:pt x="218" y="18"/>
                      <a:pt x="218" y="18"/>
                      <a:pt x="218" y="18"/>
                    </a:cubicBezTo>
                    <a:cubicBezTo>
                      <a:pt x="219" y="16"/>
                      <a:pt x="219" y="14"/>
                      <a:pt x="217" y="14"/>
                    </a:cubicBezTo>
                    <a:cubicBezTo>
                      <a:pt x="187" y="0"/>
                      <a:pt x="151" y="3"/>
                      <a:pt x="119" y="2"/>
                    </a:cubicBezTo>
                    <a:cubicBezTo>
                      <a:pt x="83" y="2"/>
                      <a:pt x="45" y="2"/>
                      <a:pt x="12" y="15"/>
                    </a:cubicBezTo>
                    <a:cubicBezTo>
                      <a:pt x="12" y="15"/>
                      <a:pt x="11" y="15"/>
                      <a:pt x="11" y="15"/>
                    </a:cubicBezTo>
                    <a:cubicBezTo>
                      <a:pt x="11" y="15"/>
                      <a:pt x="11" y="15"/>
                      <a:pt x="11" y="15"/>
                    </a:cubicBezTo>
                    <a:cubicBezTo>
                      <a:pt x="9" y="16"/>
                      <a:pt x="9" y="18"/>
                      <a:pt x="10" y="18"/>
                    </a:cubicBezTo>
                    <a:cubicBezTo>
                      <a:pt x="0" y="84"/>
                      <a:pt x="43" y="144"/>
                      <a:pt x="111" y="147"/>
                    </a:cubicBezTo>
                    <a:cubicBezTo>
                      <a:pt x="143" y="148"/>
                      <a:pt x="183" y="138"/>
                      <a:pt x="204" y="111"/>
                    </a:cubicBezTo>
                    <a:cubicBezTo>
                      <a:pt x="226" y="84"/>
                      <a:pt x="225" y="50"/>
                      <a:pt x="218" y="18"/>
                    </a:cubicBezTo>
                    <a:close/>
                    <a:moveTo>
                      <a:pt x="111" y="8"/>
                    </a:moveTo>
                    <a:cubicBezTo>
                      <a:pt x="143" y="8"/>
                      <a:pt x="182" y="5"/>
                      <a:pt x="212" y="18"/>
                    </a:cubicBezTo>
                    <a:cubicBezTo>
                      <a:pt x="187" y="43"/>
                      <a:pt x="144" y="43"/>
                      <a:pt x="111" y="43"/>
                    </a:cubicBezTo>
                    <a:cubicBezTo>
                      <a:pt x="81" y="43"/>
                      <a:pt x="35" y="44"/>
                      <a:pt x="14" y="18"/>
                    </a:cubicBezTo>
                    <a:cubicBezTo>
                      <a:pt x="46" y="12"/>
                      <a:pt x="78" y="8"/>
                      <a:pt x="111" y="8"/>
                    </a:cubicBezTo>
                    <a:close/>
                    <a:moveTo>
                      <a:pt x="197" y="113"/>
                    </a:moveTo>
                    <a:cubicBezTo>
                      <a:pt x="175" y="135"/>
                      <a:pt x="137" y="143"/>
                      <a:pt x="107" y="141"/>
                    </a:cubicBezTo>
                    <a:cubicBezTo>
                      <a:pt x="76" y="139"/>
                      <a:pt x="46" y="124"/>
                      <a:pt x="29" y="98"/>
                    </a:cubicBezTo>
                    <a:cubicBezTo>
                      <a:pt x="14" y="74"/>
                      <a:pt x="14" y="48"/>
                      <a:pt x="13" y="22"/>
                    </a:cubicBezTo>
                    <a:cubicBezTo>
                      <a:pt x="30" y="50"/>
                      <a:pt x="83" y="48"/>
                      <a:pt x="111" y="48"/>
                    </a:cubicBezTo>
                    <a:cubicBezTo>
                      <a:pt x="142" y="48"/>
                      <a:pt x="192" y="49"/>
                      <a:pt x="214" y="23"/>
                    </a:cubicBezTo>
                    <a:cubicBezTo>
                      <a:pt x="222" y="54"/>
                      <a:pt x="220" y="89"/>
                      <a:pt x="197" y="11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1" name="Freeform 31"/>
              <p:cNvSpPr>
                <a:spLocks noEditPoints="1"/>
              </p:cNvSpPr>
              <p:nvPr/>
            </p:nvSpPr>
            <p:spPr bwMode="auto">
              <a:xfrm>
                <a:off x="6029325" y="1992313"/>
                <a:ext cx="92075" cy="98425"/>
              </a:xfrm>
              <a:custGeom>
                <a:avLst/>
                <a:gdLst>
                  <a:gd name="T0" fmla="*/ 26 w 29"/>
                  <a:gd name="T1" fmla="*/ 11 h 31"/>
                  <a:gd name="T2" fmla="*/ 10 w 29"/>
                  <a:gd name="T3" fmla="*/ 4 h 31"/>
                  <a:gd name="T4" fmla="*/ 10 w 29"/>
                  <a:gd name="T5" fmla="*/ 4 h 31"/>
                  <a:gd name="T6" fmla="*/ 1 w 29"/>
                  <a:gd name="T7" fmla="*/ 18 h 31"/>
                  <a:gd name="T8" fmla="*/ 18 w 29"/>
                  <a:gd name="T9" fmla="*/ 28 h 31"/>
                  <a:gd name="T10" fmla="*/ 26 w 29"/>
                  <a:gd name="T11" fmla="*/ 11 h 31"/>
                  <a:gd name="T12" fmla="*/ 18 w 29"/>
                  <a:gd name="T13" fmla="*/ 24 h 31"/>
                  <a:gd name="T14" fmla="*/ 5 w 29"/>
                  <a:gd name="T15" fmla="*/ 19 h 31"/>
                  <a:gd name="T16" fmla="*/ 11 w 29"/>
                  <a:gd name="T17" fmla="*/ 6 h 31"/>
                  <a:gd name="T18" fmla="*/ 22 w 29"/>
                  <a:gd name="T19" fmla="*/ 11 h 31"/>
                  <a:gd name="T20" fmla="*/ 18 w 29"/>
                  <a:gd name="T21" fmla="*/ 2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1">
                    <a:moveTo>
                      <a:pt x="26" y="11"/>
                    </a:moveTo>
                    <a:cubicBezTo>
                      <a:pt x="24" y="6"/>
                      <a:pt x="16" y="0"/>
                      <a:pt x="10" y="4"/>
                    </a:cubicBezTo>
                    <a:cubicBezTo>
                      <a:pt x="10" y="4"/>
                      <a:pt x="10" y="4"/>
                      <a:pt x="10" y="4"/>
                    </a:cubicBezTo>
                    <a:cubicBezTo>
                      <a:pt x="4" y="6"/>
                      <a:pt x="0" y="11"/>
                      <a:pt x="1" y="18"/>
                    </a:cubicBezTo>
                    <a:cubicBezTo>
                      <a:pt x="2" y="25"/>
                      <a:pt x="10" y="31"/>
                      <a:pt x="18" y="28"/>
                    </a:cubicBezTo>
                    <a:cubicBezTo>
                      <a:pt x="24" y="26"/>
                      <a:pt x="29" y="18"/>
                      <a:pt x="26" y="11"/>
                    </a:cubicBezTo>
                    <a:close/>
                    <a:moveTo>
                      <a:pt x="18" y="24"/>
                    </a:moveTo>
                    <a:cubicBezTo>
                      <a:pt x="13" y="26"/>
                      <a:pt x="7" y="23"/>
                      <a:pt x="5" y="19"/>
                    </a:cubicBezTo>
                    <a:cubicBezTo>
                      <a:pt x="4" y="14"/>
                      <a:pt x="7" y="9"/>
                      <a:pt x="11" y="6"/>
                    </a:cubicBezTo>
                    <a:cubicBezTo>
                      <a:pt x="15" y="7"/>
                      <a:pt x="19" y="7"/>
                      <a:pt x="22" y="11"/>
                    </a:cubicBezTo>
                    <a:cubicBezTo>
                      <a:pt x="24" y="15"/>
                      <a:pt x="22" y="21"/>
                      <a:pt x="18" y="2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24" name="Freeform 32"/>
              <p:cNvSpPr>
                <a:spLocks noEditPoints="1"/>
              </p:cNvSpPr>
              <p:nvPr/>
            </p:nvSpPr>
            <p:spPr bwMode="auto">
              <a:xfrm>
                <a:off x="5959475" y="1931988"/>
                <a:ext cx="73025" cy="69850"/>
              </a:xfrm>
              <a:custGeom>
                <a:avLst/>
                <a:gdLst>
                  <a:gd name="T0" fmla="*/ 20 w 23"/>
                  <a:gd name="T1" fmla="*/ 5 h 22"/>
                  <a:gd name="T2" fmla="*/ 8 w 23"/>
                  <a:gd name="T3" fmla="*/ 4 h 22"/>
                  <a:gd name="T4" fmla="*/ 2 w 23"/>
                  <a:gd name="T5" fmla="*/ 15 h 22"/>
                  <a:gd name="T6" fmla="*/ 16 w 23"/>
                  <a:gd name="T7" fmla="*/ 19 h 22"/>
                  <a:gd name="T8" fmla="*/ 20 w 23"/>
                  <a:gd name="T9" fmla="*/ 5 h 22"/>
                  <a:gd name="T10" fmla="*/ 14 w 23"/>
                  <a:gd name="T11" fmla="*/ 16 h 22"/>
                  <a:gd name="T12" fmla="*/ 6 w 23"/>
                  <a:gd name="T13" fmla="*/ 14 h 22"/>
                  <a:gd name="T14" fmla="*/ 10 w 23"/>
                  <a:gd name="T15" fmla="*/ 6 h 22"/>
                  <a:gd name="T16" fmla="*/ 11 w 23"/>
                  <a:gd name="T17" fmla="*/ 4 h 22"/>
                  <a:gd name="T18" fmla="*/ 17 w 23"/>
                  <a:gd name="T19" fmla="*/ 8 h 22"/>
                  <a:gd name="T20" fmla="*/ 14 w 23"/>
                  <a:gd name="T21"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22">
                    <a:moveTo>
                      <a:pt x="20" y="5"/>
                    </a:moveTo>
                    <a:cubicBezTo>
                      <a:pt x="17" y="1"/>
                      <a:pt x="11" y="0"/>
                      <a:pt x="8" y="4"/>
                    </a:cubicBezTo>
                    <a:cubicBezTo>
                      <a:pt x="3" y="5"/>
                      <a:pt x="0" y="10"/>
                      <a:pt x="2" y="15"/>
                    </a:cubicBezTo>
                    <a:cubicBezTo>
                      <a:pt x="4" y="20"/>
                      <a:pt x="11" y="22"/>
                      <a:pt x="16" y="19"/>
                    </a:cubicBezTo>
                    <a:cubicBezTo>
                      <a:pt x="21" y="16"/>
                      <a:pt x="23" y="10"/>
                      <a:pt x="20" y="5"/>
                    </a:cubicBezTo>
                    <a:close/>
                    <a:moveTo>
                      <a:pt x="14" y="16"/>
                    </a:moveTo>
                    <a:cubicBezTo>
                      <a:pt x="11" y="18"/>
                      <a:pt x="7" y="17"/>
                      <a:pt x="6" y="14"/>
                    </a:cubicBezTo>
                    <a:cubicBezTo>
                      <a:pt x="4" y="10"/>
                      <a:pt x="7" y="7"/>
                      <a:pt x="10" y="6"/>
                    </a:cubicBezTo>
                    <a:cubicBezTo>
                      <a:pt x="11" y="5"/>
                      <a:pt x="11" y="5"/>
                      <a:pt x="11" y="4"/>
                    </a:cubicBezTo>
                    <a:cubicBezTo>
                      <a:pt x="13" y="4"/>
                      <a:pt x="16" y="5"/>
                      <a:pt x="17" y="8"/>
                    </a:cubicBezTo>
                    <a:cubicBezTo>
                      <a:pt x="18" y="11"/>
                      <a:pt x="17" y="14"/>
                      <a:pt x="14" y="1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25" name="Freeform 33"/>
              <p:cNvSpPr>
                <a:spLocks noEditPoints="1"/>
              </p:cNvSpPr>
              <p:nvPr/>
            </p:nvSpPr>
            <p:spPr bwMode="auto">
              <a:xfrm>
                <a:off x="5978525" y="1855788"/>
                <a:ext cx="41275" cy="44450"/>
              </a:xfrm>
              <a:custGeom>
                <a:avLst/>
                <a:gdLst>
                  <a:gd name="T0" fmla="*/ 7 w 13"/>
                  <a:gd name="T1" fmla="*/ 1 h 14"/>
                  <a:gd name="T2" fmla="*/ 7 w 13"/>
                  <a:gd name="T3" fmla="*/ 2 h 14"/>
                  <a:gd name="T4" fmla="*/ 6 w 13"/>
                  <a:gd name="T5" fmla="*/ 1 h 14"/>
                  <a:gd name="T6" fmla="*/ 0 w 13"/>
                  <a:gd name="T7" fmla="*/ 7 h 14"/>
                  <a:gd name="T8" fmla="*/ 6 w 13"/>
                  <a:gd name="T9" fmla="*/ 14 h 14"/>
                  <a:gd name="T10" fmla="*/ 13 w 13"/>
                  <a:gd name="T11" fmla="*/ 8 h 14"/>
                  <a:gd name="T12" fmla="*/ 7 w 13"/>
                  <a:gd name="T13" fmla="*/ 1 h 14"/>
                  <a:gd name="T14" fmla="*/ 6 w 13"/>
                  <a:gd name="T15" fmla="*/ 11 h 14"/>
                  <a:gd name="T16" fmla="*/ 3 w 13"/>
                  <a:gd name="T17" fmla="*/ 7 h 14"/>
                  <a:gd name="T18" fmla="*/ 4 w 13"/>
                  <a:gd name="T19" fmla="*/ 5 h 14"/>
                  <a:gd name="T20" fmla="*/ 6 w 13"/>
                  <a:gd name="T21" fmla="*/ 3 h 14"/>
                  <a:gd name="T22" fmla="*/ 7 w 13"/>
                  <a:gd name="T23" fmla="*/ 3 h 14"/>
                  <a:gd name="T24" fmla="*/ 10 w 13"/>
                  <a:gd name="T25" fmla="*/ 8 h 14"/>
                  <a:gd name="T26" fmla="*/ 6 w 13"/>
                  <a:gd name="T2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7" y="1"/>
                    </a:moveTo>
                    <a:cubicBezTo>
                      <a:pt x="7" y="1"/>
                      <a:pt x="7" y="2"/>
                      <a:pt x="7" y="2"/>
                    </a:cubicBezTo>
                    <a:cubicBezTo>
                      <a:pt x="7" y="1"/>
                      <a:pt x="7" y="1"/>
                      <a:pt x="6" y="1"/>
                    </a:cubicBezTo>
                    <a:cubicBezTo>
                      <a:pt x="3" y="0"/>
                      <a:pt x="0" y="4"/>
                      <a:pt x="0" y="7"/>
                    </a:cubicBezTo>
                    <a:cubicBezTo>
                      <a:pt x="0" y="11"/>
                      <a:pt x="3" y="14"/>
                      <a:pt x="6" y="14"/>
                    </a:cubicBezTo>
                    <a:cubicBezTo>
                      <a:pt x="10" y="14"/>
                      <a:pt x="13" y="12"/>
                      <a:pt x="13" y="8"/>
                    </a:cubicBezTo>
                    <a:cubicBezTo>
                      <a:pt x="13" y="4"/>
                      <a:pt x="11" y="1"/>
                      <a:pt x="7" y="1"/>
                    </a:cubicBezTo>
                    <a:close/>
                    <a:moveTo>
                      <a:pt x="6" y="11"/>
                    </a:moveTo>
                    <a:cubicBezTo>
                      <a:pt x="4" y="11"/>
                      <a:pt x="3" y="9"/>
                      <a:pt x="3" y="7"/>
                    </a:cubicBezTo>
                    <a:cubicBezTo>
                      <a:pt x="3" y="6"/>
                      <a:pt x="3" y="5"/>
                      <a:pt x="4" y="5"/>
                    </a:cubicBezTo>
                    <a:cubicBezTo>
                      <a:pt x="5" y="4"/>
                      <a:pt x="6" y="4"/>
                      <a:pt x="6" y="3"/>
                    </a:cubicBezTo>
                    <a:cubicBezTo>
                      <a:pt x="7" y="3"/>
                      <a:pt x="7" y="3"/>
                      <a:pt x="7" y="3"/>
                    </a:cubicBezTo>
                    <a:cubicBezTo>
                      <a:pt x="9" y="3"/>
                      <a:pt x="10" y="6"/>
                      <a:pt x="10" y="8"/>
                    </a:cubicBezTo>
                    <a:cubicBezTo>
                      <a:pt x="10" y="10"/>
                      <a:pt x="8" y="11"/>
                      <a:pt x="6" y="1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39" name="组合 1038"/>
            <p:cNvGrpSpPr/>
            <p:nvPr/>
          </p:nvGrpSpPr>
          <p:grpSpPr>
            <a:xfrm>
              <a:off x="5805805" y="1646237"/>
              <a:ext cx="885825" cy="760413"/>
              <a:chOff x="5870575" y="736600"/>
              <a:chExt cx="885825" cy="760413"/>
            </a:xfrm>
          </p:grpSpPr>
          <p:sp>
            <p:nvSpPr>
              <p:cNvPr id="1027" name="Freeform 34"/>
              <p:cNvSpPr>
                <a:spLocks noEditPoints="1"/>
              </p:cNvSpPr>
              <p:nvPr/>
            </p:nvSpPr>
            <p:spPr bwMode="auto">
              <a:xfrm>
                <a:off x="5870575" y="736600"/>
                <a:ext cx="885825" cy="760413"/>
              </a:xfrm>
              <a:custGeom>
                <a:avLst/>
                <a:gdLst>
                  <a:gd name="T0" fmla="*/ 227 w 279"/>
                  <a:gd name="T1" fmla="*/ 79 h 239"/>
                  <a:gd name="T2" fmla="*/ 223 w 279"/>
                  <a:gd name="T3" fmla="*/ 15 h 239"/>
                  <a:gd name="T4" fmla="*/ 220 w 279"/>
                  <a:gd name="T5" fmla="*/ 13 h 239"/>
                  <a:gd name="T6" fmla="*/ 82 w 279"/>
                  <a:gd name="T7" fmla="*/ 15 h 239"/>
                  <a:gd name="T8" fmla="*/ 65 w 279"/>
                  <a:gd name="T9" fmla="*/ 79 h 239"/>
                  <a:gd name="T10" fmla="*/ 66 w 279"/>
                  <a:gd name="T11" fmla="*/ 168 h 239"/>
                  <a:gd name="T12" fmla="*/ 141 w 279"/>
                  <a:gd name="T13" fmla="*/ 204 h 239"/>
                  <a:gd name="T14" fmla="*/ 238 w 279"/>
                  <a:gd name="T15" fmla="*/ 176 h 239"/>
                  <a:gd name="T16" fmla="*/ 260 w 279"/>
                  <a:gd name="T17" fmla="*/ 152 h 239"/>
                  <a:gd name="T18" fmla="*/ 218 w 279"/>
                  <a:gd name="T19" fmla="*/ 17 h 239"/>
                  <a:gd name="T20" fmla="*/ 220 w 279"/>
                  <a:gd name="T21" fmla="*/ 79 h 239"/>
                  <a:gd name="T22" fmla="*/ 152 w 279"/>
                  <a:gd name="T23" fmla="*/ 31 h 239"/>
                  <a:gd name="T24" fmla="*/ 124 w 279"/>
                  <a:gd name="T25" fmla="*/ 176 h 239"/>
                  <a:gd name="T26" fmla="*/ 88 w 279"/>
                  <a:gd name="T27" fmla="*/ 121 h 239"/>
                  <a:gd name="T28" fmla="*/ 109 w 279"/>
                  <a:gd name="T29" fmla="*/ 81 h 239"/>
                  <a:gd name="T30" fmla="*/ 184 w 279"/>
                  <a:gd name="T31" fmla="*/ 83 h 239"/>
                  <a:gd name="T32" fmla="*/ 204 w 279"/>
                  <a:gd name="T33" fmla="*/ 115 h 239"/>
                  <a:gd name="T34" fmla="*/ 159 w 279"/>
                  <a:gd name="T35" fmla="*/ 176 h 239"/>
                  <a:gd name="T36" fmla="*/ 85 w 279"/>
                  <a:gd name="T37" fmla="*/ 128 h 239"/>
                  <a:gd name="T38" fmla="*/ 115 w 279"/>
                  <a:gd name="T39" fmla="*/ 175 h 239"/>
                  <a:gd name="T40" fmla="*/ 81 w 279"/>
                  <a:gd name="T41" fmla="*/ 139 h 239"/>
                  <a:gd name="T42" fmla="*/ 84 w 279"/>
                  <a:gd name="T43" fmla="*/ 114 h 239"/>
                  <a:gd name="T44" fmla="*/ 101 w 279"/>
                  <a:gd name="T45" fmla="*/ 81 h 239"/>
                  <a:gd name="T46" fmla="*/ 181 w 279"/>
                  <a:gd name="T47" fmla="*/ 160 h 239"/>
                  <a:gd name="T48" fmla="*/ 225 w 279"/>
                  <a:gd name="T49" fmla="*/ 151 h 239"/>
                  <a:gd name="T50" fmla="*/ 221 w 279"/>
                  <a:gd name="T51" fmla="*/ 165 h 239"/>
                  <a:gd name="T52" fmla="*/ 169 w 279"/>
                  <a:gd name="T53" fmla="*/ 175 h 239"/>
                  <a:gd name="T54" fmla="*/ 207 w 279"/>
                  <a:gd name="T55" fmla="*/ 109 h 239"/>
                  <a:gd name="T56" fmla="*/ 191 w 279"/>
                  <a:gd name="T57" fmla="*/ 84 h 239"/>
                  <a:gd name="T58" fmla="*/ 207 w 279"/>
                  <a:gd name="T59" fmla="*/ 109 h 239"/>
                  <a:gd name="T60" fmla="*/ 180 w 279"/>
                  <a:gd name="T61" fmla="*/ 76 h 239"/>
                  <a:gd name="T62" fmla="*/ 148 w 279"/>
                  <a:gd name="T63" fmla="*/ 35 h 239"/>
                  <a:gd name="T64" fmla="*/ 85 w 279"/>
                  <a:gd name="T65" fmla="*/ 20 h 239"/>
                  <a:gd name="T66" fmla="*/ 106 w 279"/>
                  <a:gd name="T67" fmla="*/ 75 h 239"/>
                  <a:gd name="T68" fmla="*/ 98 w 279"/>
                  <a:gd name="T69" fmla="*/ 76 h 239"/>
                  <a:gd name="T70" fmla="*/ 82 w 279"/>
                  <a:gd name="T71" fmla="*/ 20 h 239"/>
                  <a:gd name="T72" fmla="*/ 27 w 279"/>
                  <a:gd name="T73" fmla="*/ 109 h 239"/>
                  <a:gd name="T74" fmla="*/ 66 w 279"/>
                  <a:gd name="T75" fmla="*/ 85 h 239"/>
                  <a:gd name="T76" fmla="*/ 70 w 279"/>
                  <a:gd name="T77" fmla="*/ 153 h 239"/>
                  <a:gd name="T78" fmla="*/ 47 w 279"/>
                  <a:gd name="T79" fmla="*/ 155 h 239"/>
                  <a:gd name="T80" fmla="*/ 70 w 279"/>
                  <a:gd name="T81" fmla="*/ 202 h 239"/>
                  <a:gd name="T82" fmla="*/ 119 w 279"/>
                  <a:gd name="T83" fmla="*/ 179 h 239"/>
                  <a:gd name="T84" fmla="*/ 116 w 279"/>
                  <a:gd name="T85" fmla="*/ 214 h 239"/>
                  <a:gd name="T86" fmla="*/ 127 w 279"/>
                  <a:gd name="T87" fmla="*/ 180 h 239"/>
                  <a:gd name="T88" fmla="*/ 142 w 279"/>
                  <a:gd name="T89" fmla="*/ 193 h 239"/>
                  <a:gd name="T90" fmla="*/ 204 w 279"/>
                  <a:gd name="T91" fmla="*/ 225 h 239"/>
                  <a:gd name="T92" fmla="*/ 163 w 279"/>
                  <a:gd name="T93" fmla="*/ 182 h 239"/>
                  <a:gd name="T94" fmla="*/ 231 w 279"/>
                  <a:gd name="T95" fmla="*/ 169 h 239"/>
                  <a:gd name="T96" fmla="*/ 268 w 279"/>
                  <a:gd name="T97" fmla="*/ 129 h 239"/>
                  <a:gd name="T98" fmla="*/ 211 w 279"/>
                  <a:gd name="T99" fmla="*/ 115 h 239"/>
                  <a:gd name="T100" fmla="*/ 268 w 279"/>
                  <a:gd name="T101" fmla="*/ 1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9" h="239">
                    <a:moveTo>
                      <a:pt x="274" y="111"/>
                    </a:moveTo>
                    <a:cubicBezTo>
                      <a:pt x="267" y="92"/>
                      <a:pt x="245" y="85"/>
                      <a:pt x="227" y="79"/>
                    </a:cubicBezTo>
                    <a:cubicBezTo>
                      <a:pt x="233" y="58"/>
                      <a:pt x="234" y="36"/>
                      <a:pt x="223" y="16"/>
                    </a:cubicBezTo>
                    <a:cubicBezTo>
                      <a:pt x="223" y="16"/>
                      <a:pt x="223" y="15"/>
                      <a:pt x="223" y="15"/>
                    </a:cubicBezTo>
                    <a:cubicBezTo>
                      <a:pt x="223" y="15"/>
                      <a:pt x="223" y="15"/>
                      <a:pt x="223" y="15"/>
                    </a:cubicBezTo>
                    <a:cubicBezTo>
                      <a:pt x="222" y="13"/>
                      <a:pt x="221" y="13"/>
                      <a:pt x="220" y="13"/>
                    </a:cubicBezTo>
                    <a:cubicBezTo>
                      <a:pt x="194" y="0"/>
                      <a:pt x="169" y="10"/>
                      <a:pt x="148" y="27"/>
                    </a:cubicBezTo>
                    <a:cubicBezTo>
                      <a:pt x="130" y="11"/>
                      <a:pt x="108" y="4"/>
                      <a:pt x="82" y="15"/>
                    </a:cubicBezTo>
                    <a:cubicBezTo>
                      <a:pt x="81" y="15"/>
                      <a:pt x="81" y="16"/>
                      <a:pt x="81" y="16"/>
                    </a:cubicBezTo>
                    <a:cubicBezTo>
                      <a:pt x="59" y="28"/>
                      <a:pt x="58" y="54"/>
                      <a:pt x="65" y="79"/>
                    </a:cubicBezTo>
                    <a:cubicBezTo>
                      <a:pt x="49" y="83"/>
                      <a:pt x="35" y="89"/>
                      <a:pt x="25" y="101"/>
                    </a:cubicBezTo>
                    <a:cubicBezTo>
                      <a:pt x="0" y="134"/>
                      <a:pt x="31" y="156"/>
                      <a:pt x="66" y="168"/>
                    </a:cubicBezTo>
                    <a:cubicBezTo>
                      <a:pt x="62" y="185"/>
                      <a:pt x="60" y="205"/>
                      <a:pt x="71" y="217"/>
                    </a:cubicBezTo>
                    <a:cubicBezTo>
                      <a:pt x="91" y="239"/>
                      <a:pt x="118" y="225"/>
                      <a:pt x="141" y="204"/>
                    </a:cubicBezTo>
                    <a:cubicBezTo>
                      <a:pt x="163" y="225"/>
                      <a:pt x="189" y="239"/>
                      <a:pt x="215" y="229"/>
                    </a:cubicBezTo>
                    <a:cubicBezTo>
                      <a:pt x="236" y="221"/>
                      <a:pt x="240" y="196"/>
                      <a:pt x="238" y="176"/>
                    </a:cubicBezTo>
                    <a:cubicBezTo>
                      <a:pt x="238" y="172"/>
                      <a:pt x="238" y="169"/>
                      <a:pt x="237" y="166"/>
                    </a:cubicBezTo>
                    <a:cubicBezTo>
                      <a:pt x="246" y="162"/>
                      <a:pt x="254" y="158"/>
                      <a:pt x="260" y="152"/>
                    </a:cubicBezTo>
                    <a:cubicBezTo>
                      <a:pt x="272" y="142"/>
                      <a:pt x="279" y="126"/>
                      <a:pt x="274" y="111"/>
                    </a:cubicBezTo>
                    <a:close/>
                    <a:moveTo>
                      <a:pt x="218" y="17"/>
                    </a:moveTo>
                    <a:cubicBezTo>
                      <a:pt x="218" y="17"/>
                      <a:pt x="218" y="17"/>
                      <a:pt x="218" y="17"/>
                    </a:cubicBezTo>
                    <a:cubicBezTo>
                      <a:pt x="227" y="37"/>
                      <a:pt x="226" y="59"/>
                      <a:pt x="220" y="79"/>
                    </a:cubicBezTo>
                    <a:cubicBezTo>
                      <a:pt x="209" y="78"/>
                      <a:pt x="198" y="77"/>
                      <a:pt x="187" y="77"/>
                    </a:cubicBezTo>
                    <a:cubicBezTo>
                      <a:pt x="177" y="61"/>
                      <a:pt x="166" y="44"/>
                      <a:pt x="152" y="31"/>
                    </a:cubicBezTo>
                    <a:cubicBezTo>
                      <a:pt x="171" y="17"/>
                      <a:pt x="193" y="9"/>
                      <a:pt x="218" y="17"/>
                    </a:cubicBezTo>
                    <a:close/>
                    <a:moveTo>
                      <a:pt x="124" y="176"/>
                    </a:moveTo>
                    <a:cubicBezTo>
                      <a:pt x="116" y="166"/>
                      <a:pt x="109" y="156"/>
                      <a:pt x="104" y="148"/>
                    </a:cubicBezTo>
                    <a:cubicBezTo>
                      <a:pt x="99" y="140"/>
                      <a:pt x="93" y="131"/>
                      <a:pt x="88" y="121"/>
                    </a:cubicBezTo>
                    <a:cubicBezTo>
                      <a:pt x="93" y="108"/>
                      <a:pt x="100" y="95"/>
                      <a:pt x="108" y="83"/>
                    </a:cubicBezTo>
                    <a:cubicBezTo>
                      <a:pt x="108" y="83"/>
                      <a:pt x="109" y="82"/>
                      <a:pt x="109" y="81"/>
                    </a:cubicBezTo>
                    <a:cubicBezTo>
                      <a:pt x="119" y="81"/>
                      <a:pt x="129" y="82"/>
                      <a:pt x="139" y="82"/>
                    </a:cubicBezTo>
                    <a:cubicBezTo>
                      <a:pt x="154" y="82"/>
                      <a:pt x="169" y="83"/>
                      <a:pt x="184" y="83"/>
                    </a:cubicBezTo>
                    <a:cubicBezTo>
                      <a:pt x="187" y="88"/>
                      <a:pt x="189" y="93"/>
                      <a:pt x="192" y="97"/>
                    </a:cubicBezTo>
                    <a:cubicBezTo>
                      <a:pt x="196" y="103"/>
                      <a:pt x="200" y="109"/>
                      <a:pt x="204" y="115"/>
                    </a:cubicBezTo>
                    <a:cubicBezTo>
                      <a:pt x="198" y="126"/>
                      <a:pt x="191" y="136"/>
                      <a:pt x="184" y="145"/>
                    </a:cubicBezTo>
                    <a:cubicBezTo>
                      <a:pt x="176" y="156"/>
                      <a:pt x="168" y="166"/>
                      <a:pt x="159" y="176"/>
                    </a:cubicBezTo>
                    <a:cubicBezTo>
                      <a:pt x="147" y="176"/>
                      <a:pt x="135" y="175"/>
                      <a:pt x="124" y="176"/>
                    </a:cubicBezTo>
                    <a:close/>
                    <a:moveTo>
                      <a:pt x="85" y="128"/>
                    </a:moveTo>
                    <a:cubicBezTo>
                      <a:pt x="88" y="135"/>
                      <a:pt x="92" y="141"/>
                      <a:pt x="95" y="145"/>
                    </a:cubicBezTo>
                    <a:cubicBezTo>
                      <a:pt x="100" y="154"/>
                      <a:pt x="107" y="164"/>
                      <a:pt x="115" y="175"/>
                    </a:cubicBezTo>
                    <a:cubicBezTo>
                      <a:pt x="101" y="172"/>
                      <a:pt x="86" y="169"/>
                      <a:pt x="73" y="165"/>
                    </a:cubicBezTo>
                    <a:cubicBezTo>
                      <a:pt x="75" y="155"/>
                      <a:pt x="78" y="146"/>
                      <a:pt x="81" y="139"/>
                    </a:cubicBezTo>
                    <a:cubicBezTo>
                      <a:pt x="82" y="136"/>
                      <a:pt x="83" y="132"/>
                      <a:pt x="85" y="128"/>
                    </a:cubicBezTo>
                    <a:close/>
                    <a:moveTo>
                      <a:pt x="84" y="114"/>
                    </a:moveTo>
                    <a:cubicBezTo>
                      <a:pt x="79" y="104"/>
                      <a:pt x="75" y="94"/>
                      <a:pt x="72" y="84"/>
                    </a:cubicBezTo>
                    <a:cubicBezTo>
                      <a:pt x="82" y="82"/>
                      <a:pt x="91" y="82"/>
                      <a:pt x="101" y="81"/>
                    </a:cubicBezTo>
                    <a:cubicBezTo>
                      <a:pt x="95" y="92"/>
                      <a:pt x="89" y="103"/>
                      <a:pt x="84" y="114"/>
                    </a:cubicBezTo>
                    <a:close/>
                    <a:moveTo>
                      <a:pt x="181" y="160"/>
                    </a:moveTo>
                    <a:cubicBezTo>
                      <a:pt x="190" y="149"/>
                      <a:pt x="199" y="136"/>
                      <a:pt x="208" y="121"/>
                    </a:cubicBezTo>
                    <a:cubicBezTo>
                      <a:pt x="214" y="131"/>
                      <a:pt x="220" y="141"/>
                      <a:pt x="225" y="151"/>
                    </a:cubicBezTo>
                    <a:cubicBezTo>
                      <a:pt x="226" y="154"/>
                      <a:pt x="228" y="158"/>
                      <a:pt x="229" y="162"/>
                    </a:cubicBezTo>
                    <a:cubicBezTo>
                      <a:pt x="226" y="163"/>
                      <a:pt x="223" y="164"/>
                      <a:pt x="221" y="165"/>
                    </a:cubicBezTo>
                    <a:cubicBezTo>
                      <a:pt x="204" y="170"/>
                      <a:pt x="187" y="174"/>
                      <a:pt x="170" y="175"/>
                    </a:cubicBezTo>
                    <a:cubicBezTo>
                      <a:pt x="169" y="175"/>
                      <a:pt x="169" y="175"/>
                      <a:pt x="169" y="175"/>
                    </a:cubicBezTo>
                    <a:cubicBezTo>
                      <a:pt x="174" y="169"/>
                      <a:pt x="178" y="164"/>
                      <a:pt x="181" y="160"/>
                    </a:cubicBezTo>
                    <a:close/>
                    <a:moveTo>
                      <a:pt x="207" y="109"/>
                    </a:moveTo>
                    <a:cubicBezTo>
                      <a:pt x="204" y="105"/>
                      <a:pt x="202" y="101"/>
                      <a:pt x="199" y="97"/>
                    </a:cubicBezTo>
                    <a:cubicBezTo>
                      <a:pt x="197" y="93"/>
                      <a:pt x="194" y="88"/>
                      <a:pt x="191" y="84"/>
                    </a:cubicBezTo>
                    <a:cubicBezTo>
                      <a:pt x="200" y="84"/>
                      <a:pt x="209" y="85"/>
                      <a:pt x="218" y="85"/>
                    </a:cubicBezTo>
                    <a:cubicBezTo>
                      <a:pt x="215" y="93"/>
                      <a:pt x="211" y="101"/>
                      <a:pt x="207" y="109"/>
                    </a:cubicBezTo>
                    <a:close/>
                    <a:moveTo>
                      <a:pt x="148" y="35"/>
                    </a:moveTo>
                    <a:cubicBezTo>
                      <a:pt x="160" y="47"/>
                      <a:pt x="171" y="62"/>
                      <a:pt x="180" y="76"/>
                    </a:cubicBezTo>
                    <a:cubicBezTo>
                      <a:pt x="157" y="75"/>
                      <a:pt x="135" y="75"/>
                      <a:pt x="113" y="75"/>
                    </a:cubicBezTo>
                    <a:cubicBezTo>
                      <a:pt x="123" y="61"/>
                      <a:pt x="135" y="46"/>
                      <a:pt x="148" y="35"/>
                    </a:cubicBezTo>
                    <a:close/>
                    <a:moveTo>
                      <a:pt x="82" y="20"/>
                    </a:moveTo>
                    <a:cubicBezTo>
                      <a:pt x="83" y="20"/>
                      <a:pt x="84" y="20"/>
                      <a:pt x="85" y="20"/>
                    </a:cubicBezTo>
                    <a:cubicBezTo>
                      <a:pt x="108" y="10"/>
                      <a:pt x="127" y="16"/>
                      <a:pt x="144" y="30"/>
                    </a:cubicBezTo>
                    <a:cubicBezTo>
                      <a:pt x="128" y="44"/>
                      <a:pt x="115" y="60"/>
                      <a:pt x="106" y="75"/>
                    </a:cubicBezTo>
                    <a:cubicBezTo>
                      <a:pt x="106" y="75"/>
                      <a:pt x="105" y="75"/>
                      <a:pt x="105" y="76"/>
                    </a:cubicBezTo>
                    <a:cubicBezTo>
                      <a:pt x="103" y="76"/>
                      <a:pt x="100" y="76"/>
                      <a:pt x="98" y="76"/>
                    </a:cubicBezTo>
                    <a:cubicBezTo>
                      <a:pt x="89" y="76"/>
                      <a:pt x="80" y="77"/>
                      <a:pt x="70" y="78"/>
                    </a:cubicBezTo>
                    <a:cubicBezTo>
                      <a:pt x="65" y="56"/>
                      <a:pt x="66" y="34"/>
                      <a:pt x="82" y="20"/>
                    </a:cubicBezTo>
                    <a:close/>
                    <a:moveTo>
                      <a:pt x="47" y="155"/>
                    </a:moveTo>
                    <a:cubicBezTo>
                      <a:pt x="31" y="146"/>
                      <a:pt x="16" y="128"/>
                      <a:pt x="27" y="109"/>
                    </a:cubicBezTo>
                    <a:cubicBezTo>
                      <a:pt x="34" y="96"/>
                      <a:pt x="50" y="90"/>
                      <a:pt x="63" y="86"/>
                    </a:cubicBezTo>
                    <a:cubicBezTo>
                      <a:pt x="64" y="86"/>
                      <a:pt x="65" y="86"/>
                      <a:pt x="66" y="85"/>
                    </a:cubicBezTo>
                    <a:cubicBezTo>
                      <a:pt x="70" y="98"/>
                      <a:pt x="76" y="110"/>
                      <a:pt x="81" y="121"/>
                    </a:cubicBezTo>
                    <a:cubicBezTo>
                      <a:pt x="77" y="132"/>
                      <a:pt x="73" y="142"/>
                      <a:pt x="70" y="153"/>
                    </a:cubicBezTo>
                    <a:cubicBezTo>
                      <a:pt x="69" y="156"/>
                      <a:pt x="68" y="160"/>
                      <a:pt x="67" y="163"/>
                    </a:cubicBezTo>
                    <a:cubicBezTo>
                      <a:pt x="60" y="161"/>
                      <a:pt x="53" y="158"/>
                      <a:pt x="47" y="155"/>
                    </a:cubicBezTo>
                    <a:close/>
                    <a:moveTo>
                      <a:pt x="116" y="214"/>
                    </a:moveTo>
                    <a:cubicBezTo>
                      <a:pt x="100" y="223"/>
                      <a:pt x="77" y="225"/>
                      <a:pt x="70" y="202"/>
                    </a:cubicBezTo>
                    <a:cubicBezTo>
                      <a:pt x="67" y="193"/>
                      <a:pt x="69" y="181"/>
                      <a:pt x="71" y="169"/>
                    </a:cubicBezTo>
                    <a:cubicBezTo>
                      <a:pt x="89" y="175"/>
                      <a:pt x="107" y="178"/>
                      <a:pt x="119" y="179"/>
                    </a:cubicBezTo>
                    <a:cubicBezTo>
                      <a:pt x="124" y="186"/>
                      <a:pt x="130" y="193"/>
                      <a:pt x="136" y="199"/>
                    </a:cubicBezTo>
                    <a:cubicBezTo>
                      <a:pt x="130" y="205"/>
                      <a:pt x="123" y="210"/>
                      <a:pt x="116" y="214"/>
                    </a:cubicBezTo>
                    <a:close/>
                    <a:moveTo>
                      <a:pt x="140" y="195"/>
                    </a:moveTo>
                    <a:cubicBezTo>
                      <a:pt x="136" y="190"/>
                      <a:pt x="131" y="185"/>
                      <a:pt x="127" y="180"/>
                    </a:cubicBezTo>
                    <a:cubicBezTo>
                      <a:pt x="135" y="182"/>
                      <a:pt x="144" y="183"/>
                      <a:pt x="153" y="182"/>
                    </a:cubicBezTo>
                    <a:cubicBezTo>
                      <a:pt x="150" y="186"/>
                      <a:pt x="146" y="190"/>
                      <a:pt x="142" y="193"/>
                    </a:cubicBezTo>
                    <a:cubicBezTo>
                      <a:pt x="142" y="194"/>
                      <a:pt x="141" y="194"/>
                      <a:pt x="140" y="195"/>
                    </a:cubicBezTo>
                    <a:close/>
                    <a:moveTo>
                      <a:pt x="204" y="225"/>
                    </a:moveTo>
                    <a:cubicBezTo>
                      <a:pt x="182" y="227"/>
                      <a:pt x="163" y="216"/>
                      <a:pt x="146" y="200"/>
                    </a:cubicBezTo>
                    <a:cubicBezTo>
                      <a:pt x="152" y="194"/>
                      <a:pt x="158" y="188"/>
                      <a:pt x="163" y="182"/>
                    </a:cubicBezTo>
                    <a:cubicBezTo>
                      <a:pt x="174" y="181"/>
                      <a:pt x="185" y="179"/>
                      <a:pt x="195" y="178"/>
                    </a:cubicBezTo>
                    <a:cubicBezTo>
                      <a:pt x="206" y="176"/>
                      <a:pt x="219" y="173"/>
                      <a:pt x="231" y="169"/>
                    </a:cubicBezTo>
                    <a:cubicBezTo>
                      <a:pt x="235" y="192"/>
                      <a:pt x="231" y="222"/>
                      <a:pt x="204" y="225"/>
                    </a:cubicBezTo>
                    <a:close/>
                    <a:moveTo>
                      <a:pt x="268" y="129"/>
                    </a:moveTo>
                    <a:cubicBezTo>
                      <a:pt x="265" y="145"/>
                      <a:pt x="250" y="154"/>
                      <a:pt x="235" y="160"/>
                    </a:cubicBezTo>
                    <a:cubicBezTo>
                      <a:pt x="231" y="144"/>
                      <a:pt x="221" y="129"/>
                      <a:pt x="211" y="115"/>
                    </a:cubicBezTo>
                    <a:cubicBezTo>
                      <a:pt x="217" y="106"/>
                      <a:pt x="221" y="96"/>
                      <a:pt x="225" y="85"/>
                    </a:cubicBezTo>
                    <a:cubicBezTo>
                      <a:pt x="245" y="92"/>
                      <a:pt x="275" y="102"/>
                      <a:pt x="268" y="12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28" name="Freeform 35"/>
              <p:cNvSpPr>
                <a:spLocks noEditPoints="1"/>
              </p:cNvSpPr>
              <p:nvPr/>
            </p:nvSpPr>
            <p:spPr bwMode="auto">
              <a:xfrm>
                <a:off x="6238875" y="1022350"/>
                <a:ext cx="203200" cy="209550"/>
              </a:xfrm>
              <a:custGeom>
                <a:avLst/>
                <a:gdLst>
                  <a:gd name="T0" fmla="*/ 61 w 64"/>
                  <a:gd name="T1" fmla="*/ 25 h 66"/>
                  <a:gd name="T2" fmla="*/ 26 w 64"/>
                  <a:gd name="T3" fmla="*/ 4 h 66"/>
                  <a:gd name="T4" fmla="*/ 1 w 64"/>
                  <a:gd name="T5" fmla="*/ 39 h 66"/>
                  <a:gd name="T6" fmla="*/ 36 w 64"/>
                  <a:gd name="T7" fmla="*/ 61 h 66"/>
                  <a:gd name="T8" fmla="*/ 61 w 64"/>
                  <a:gd name="T9" fmla="*/ 25 h 66"/>
                  <a:gd name="T10" fmla="*/ 35 w 64"/>
                  <a:gd name="T11" fmla="*/ 56 h 66"/>
                  <a:gd name="T12" fmla="*/ 7 w 64"/>
                  <a:gd name="T13" fmla="*/ 35 h 66"/>
                  <a:gd name="T14" fmla="*/ 25 w 64"/>
                  <a:gd name="T15" fmla="*/ 8 h 66"/>
                  <a:gd name="T16" fmla="*/ 28 w 64"/>
                  <a:gd name="T17" fmla="*/ 9 h 66"/>
                  <a:gd name="T18" fmla="*/ 55 w 64"/>
                  <a:gd name="T19" fmla="*/ 26 h 66"/>
                  <a:gd name="T20" fmla="*/ 35 w 64"/>
                  <a:gd name="T21"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66">
                    <a:moveTo>
                      <a:pt x="61" y="25"/>
                    </a:moveTo>
                    <a:cubicBezTo>
                      <a:pt x="58" y="9"/>
                      <a:pt x="42" y="0"/>
                      <a:pt x="26" y="4"/>
                    </a:cubicBezTo>
                    <a:cubicBezTo>
                      <a:pt x="10" y="7"/>
                      <a:pt x="0" y="23"/>
                      <a:pt x="1" y="39"/>
                    </a:cubicBezTo>
                    <a:cubicBezTo>
                      <a:pt x="3" y="58"/>
                      <a:pt x="18" y="66"/>
                      <a:pt x="36" y="61"/>
                    </a:cubicBezTo>
                    <a:cubicBezTo>
                      <a:pt x="52" y="57"/>
                      <a:pt x="64" y="42"/>
                      <a:pt x="61" y="25"/>
                    </a:cubicBezTo>
                    <a:close/>
                    <a:moveTo>
                      <a:pt x="35" y="56"/>
                    </a:moveTo>
                    <a:cubicBezTo>
                      <a:pt x="19" y="60"/>
                      <a:pt x="6" y="52"/>
                      <a:pt x="7" y="35"/>
                    </a:cubicBezTo>
                    <a:cubicBezTo>
                      <a:pt x="7" y="22"/>
                      <a:pt x="15" y="14"/>
                      <a:pt x="25" y="8"/>
                    </a:cubicBezTo>
                    <a:cubicBezTo>
                      <a:pt x="26" y="9"/>
                      <a:pt x="27" y="9"/>
                      <a:pt x="28" y="9"/>
                    </a:cubicBezTo>
                    <a:cubicBezTo>
                      <a:pt x="40" y="6"/>
                      <a:pt x="53" y="13"/>
                      <a:pt x="55" y="26"/>
                    </a:cubicBezTo>
                    <a:cubicBezTo>
                      <a:pt x="58" y="40"/>
                      <a:pt x="47" y="52"/>
                      <a:pt x="35" y="5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43" name="组合 1042"/>
            <p:cNvGrpSpPr/>
            <p:nvPr/>
          </p:nvGrpSpPr>
          <p:grpSpPr>
            <a:xfrm>
              <a:off x="6720205" y="1063625"/>
              <a:ext cx="1363663" cy="1393825"/>
              <a:chOff x="6784975" y="153988"/>
              <a:chExt cx="1363663" cy="1393825"/>
            </a:xfrm>
          </p:grpSpPr>
          <p:sp>
            <p:nvSpPr>
              <p:cNvPr id="1029" name="Freeform 36"/>
              <p:cNvSpPr>
                <a:spLocks noEditPoints="1"/>
              </p:cNvSpPr>
              <p:nvPr/>
            </p:nvSpPr>
            <p:spPr bwMode="auto">
              <a:xfrm>
                <a:off x="6784975" y="153988"/>
                <a:ext cx="1363663" cy="1393825"/>
              </a:xfrm>
              <a:custGeom>
                <a:avLst/>
                <a:gdLst>
                  <a:gd name="T0" fmla="*/ 378 w 429"/>
                  <a:gd name="T1" fmla="*/ 301 h 438"/>
                  <a:gd name="T2" fmla="*/ 425 w 429"/>
                  <a:gd name="T3" fmla="*/ 214 h 438"/>
                  <a:gd name="T4" fmla="*/ 344 w 429"/>
                  <a:gd name="T5" fmla="*/ 140 h 438"/>
                  <a:gd name="T6" fmla="*/ 137 w 429"/>
                  <a:gd name="T7" fmla="*/ 29 h 438"/>
                  <a:gd name="T8" fmla="*/ 50 w 429"/>
                  <a:gd name="T9" fmla="*/ 141 h 438"/>
                  <a:gd name="T10" fmla="*/ 6 w 429"/>
                  <a:gd name="T11" fmla="*/ 219 h 438"/>
                  <a:gd name="T12" fmla="*/ 100 w 429"/>
                  <a:gd name="T13" fmla="*/ 290 h 438"/>
                  <a:gd name="T14" fmla="*/ 29 w 429"/>
                  <a:gd name="T15" fmla="*/ 325 h 438"/>
                  <a:gd name="T16" fmla="*/ 44 w 429"/>
                  <a:gd name="T17" fmla="*/ 358 h 438"/>
                  <a:gd name="T18" fmla="*/ 115 w 429"/>
                  <a:gd name="T19" fmla="*/ 411 h 438"/>
                  <a:gd name="T20" fmla="*/ 163 w 429"/>
                  <a:gd name="T21" fmla="*/ 430 h 438"/>
                  <a:gd name="T22" fmla="*/ 156 w 429"/>
                  <a:gd name="T23" fmla="*/ 387 h 438"/>
                  <a:gd name="T24" fmla="*/ 225 w 429"/>
                  <a:gd name="T25" fmla="*/ 382 h 438"/>
                  <a:gd name="T26" fmla="*/ 335 w 429"/>
                  <a:gd name="T27" fmla="*/ 360 h 438"/>
                  <a:gd name="T28" fmla="*/ 157 w 429"/>
                  <a:gd name="T29" fmla="*/ 426 h 438"/>
                  <a:gd name="T30" fmla="*/ 119 w 429"/>
                  <a:gd name="T31" fmla="*/ 406 h 438"/>
                  <a:gd name="T32" fmla="*/ 54 w 429"/>
                  <a:gd name="T33" fmla="*/ 357 h 438"/>
                  <a:gd name="T34" fmla="*/ 30 w 429"/>
                  <a:gd name="T35" fmla="*/ 330 h 438"/>
                  <a:gd name="T36" fmla="*/ 155 w 429"/>
                  <a:gd name="T37" fmla="*/ 422 h 438"/>
                  <a:gd name="T38" fmla="*/ 150 w 429"/>
                  <a:gd name="T39" fmla="*/ 411 h 438"/>
                  <a:gd name="T40" fmla="*/ 71 w 429"/>
                  <a:gd name="T41" fmla="*/ 330 h 438"/>
                  <a:gd name="T42" fmla="*/ 110 w 429"/>
                  <a:gd name="T43" fmla="*/ 298 h 438"/>
                  <a:gd name="T44" fmla="*/ 150 w 429"/>
                  <a:gd name="T45" fmla="*/ 411 h 438"/>
                  <a:gd name="T46" fmla="*/ 267 w 429"/>
                  <a:gd name="T47" fmla="*/ 400 h 438"/>
                  <a:gd name="T48" fmla="*/ 205 w 429"/>
                  <a:gd name="T49" fmla="*/ 356 h 438"/>
                  <a:gd name="T50" fmla="*/ 13 w 429"/>
                  <a:gd name="T51" fmla="*/ 201 h 438"/>
                  <a:gd name="T52" fmla="*/ 50 w 429"/>
                  <a:gd name="T53" fmla="*/ 154 h 438"/>
                  <a:gd name="T54" fmla="*/ 321 w 429"/>
                  <a:gd name="T55" fmla="*/ 359 h 438"/>
                  <a:gd name="T56" fmla="*/ 189 w 429"/>
                  <a:gd name="T57" fmla="*/ 252 h 438"/>
                  <a:gd name="T58" fmla="*/ 68 w 429"/>
                  <a:gd name="T59" fmla="*/ 130 h 438"/>
                  <a:gd name="T60" fmla="*/ 142 w 429"/>
                  <a:gd name="T61" fmla="*/ 35 h 438"/>
                  <a:gd name="T62" fmla="*/ 246 w 429"/>
                  <a:gd name="T63" fmla="*/ 79 h 438"/>
                  <a:gd name="T64" fmla="*/ 373 w 429"/>
                  <a:gd name="T65" fmla="*/ 174 h 438"/>
                  <a:gd name="T66" fmla="*/ 394 w 429"/>
                  <a:gd name="T67" fmla="*/ 265 h 438"/>
                  <a:gd name="T68" fmla="*/ 302 w 429"/>
                  <a:gd name="T69" fmla="*/ 38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9" h="438">
                    <a:moveTo>
                      <a:pt x="335" y="360"/>
                    </a:moveTo>
                    <a:cubicBezTo>
                      <a:pt x="349" y="341"/>
                      <a:pt x="364" y="321"/>
                      <a:pt x="378" y="301"/>
                    </a:cubicBezTo>
                    <a:cubicBezTo>
                      <a:pt x="391" y="284"/>
                      <a:pt x="404" y="268"/>
                      <a:pt x="415" y="251"/>
                    </a:cubicBezTo>
                    <a:cubicBezTo>
                      <a:pt x="422" y="240"/>
                      <a:pt x="429" y="227"/>
                      <a:pt x="425" y="214"/>
                    </a:cubicBezTo>
                    <a:cubicBezTo>
                      <a:pt x="422" y="202"/>
                      <a:pt x="412" y="194"/>
                      <a:pt x="403" y="187"/>
                    </a:cubicBezTo>
                    <a:cubicBezTo>
                      <a:pt x="384" y="171"/>
                      <a:pt x="364" y="155"/>
                      <a:pt x="344" y="140"/>
                    </a:cubicBezTo>
                    <a:cubicBezTo>
                      <a:pt x="302" y="108"/>
                      <a:pt x="258" y="77"/>
                      <a:pt x="214" y="49"/>
                    </a:cubicBezTo>
                    <a:cubicBezTo>
                      <a:pt x="198" y="39"/>
                      <a:pt x="152" y="0"/>
                      <a:pt x="137" y="29"/>
                    </a:cubicBezTo>
                    <a:cubicBezTo>
                      <a:pt x="137" y="29"/>
                      <a:pt x="137" y="30"/>
                      <a:pt x="137" y="30"/>
                    </a:cubicBezTo>
                    <a:cubicBezTo>
                      <a:pt x="106" y="66"/>
                      <a:pt x="79" y="104"/>
                      <a:pt x="50" y="141"/>
                    </a:cubicBezTo>
                    <a:cubicBezTo>
                      <a:pt x="36" y="159"/>
                      <a:pt x="21" y="177"/>
                      <a:pt x="8" y="197"/>
                    </a:cubicBezTo>
                    <a:cubicBezTo>
                      <a:pt x="2" y="205"/>
                      <a:pt x="0" y="211"/>
                      <a:pt x="6" y="219"/>
                    </a:cubicBezTo>
                    <a:cubicBezTo>
                      <a:pt x="16" y="233"/>
                      <a:pt x="37" y="243"/>
                      <a:pt x="50" y="253"/>
                    </a:cubicBezTo>
                    <a:cubicBezTo>
                      <a:pt x="66" y="265"/>
                      <a:pt x="83" y="277"/>
                      <a:pt x="100" y="290"/>
                    </a:cubicBezTo>
                    <a:cubicBezTo>
                      <a:pt x="82" y="314"/>
                      <a:pt x="65" y="334"/>
                      <a:pt x="32" y="324"/>
                    </a:cubicBezTo>
                    <a:cubicBezTo>
                      <a:pt x="31" y="324"/>
                      <a:pt x="30" y="324"/>
                      <a:pt x="29" y="325"/>
                    </a:cubicBezTo>
                    <a:cubicBezTo>
                      <a:pt x="22" y="325"/>
                      <a:pt x="17" y="329"/>
                      <a:pt x="20" y="338"/>
                    </a:cubicBezTo>
                    <a:cubicBezTo>
                      <a:pt x="24" y="346"/>
                      <a:pt x="37" y="353"/>
                      <a:pt x="44" y="358"/>
                    </a:cubicBezTo>
                    <a:cubicBezTo>
                      <a:pt x="56" y="367"/>
                      <a:pt x="68" y="376"/>
                      <a:pt x="80" y="385"/>
                    </a:cubicBezTo>
                    <a:cubicBezTo>
                      <a:pt x="92" y="394"/>
                      <a:pt x="103" y="403"/>
                      <a:pt x="115" y="411"/>
                    </a:cubicBezTo>
                    <a:cubicBezTo>
                      <a:pt x="125" y="419"/>
                      <a:pt x="136" y="431"/>
                      <a:pt x="147" y="435"/>
                    </a:cubicBezTo>
                    <a:cubicBezTo>
                      <a:pt x="155" y="438"/>
                      <a:pt x="162" y="437"/>
                      <a:pt x="163" y="430"/>
                    </a:cubicBezTo>
                    <a:cubicBezTo>
                      <a:pt x="165" y="430"/>
                      <a:pt x="168" y="429"/>
                      <a:pt x="166" y="426"/>
                    </a:cubicBezTo>
                    <a:cubicBezTo>
                      <a:pt x="160" y="413"/>
                      <a:pt x="154" y="402"/>
                      <a:pt x="156" y="387"/>
                    </a:cubicBezTo>
                    <a:cubicBezTo>
                      <a:pt x="157" y="371"/>
                      <a:pt x="166" y="358"/>
                      <a:pt x="179" y="348"/>
                    </a:cubicBezTo>
                    <a:cubicBezTo>
                      <a:pt x="194" y="359"/>
                      <a:pt x="210" y="371"/>
                      <a:pt x="225" y="382"/>
                    </a:cubicBezTo>
                    <a:cubicBezTo>
                      <a:pt x="246" y="397"/>
                      <a:pt x="276" y="428"/>
                      <a:pt x="302" y="404"/>
                    </a:cubicBezTo>
                    <a:cubicBezTo>
                      <a:pt x="314" y="392"/>
                      <a:pt x="324" y="374"/>
                      <a:pt x="335" y="360"/>
                    </a:cubicBezTo>
                    <a:close/>
                    <a:moveTo>
                      <a:pt x="158" y="425"/>
                    </a:moveTo>
                    <a:cubicBezTo>
                      <a:pt x="157" y="426"/>
                      <a:pt x="157" y="426"/>
                      <a:pt x="157" y="426"/>
                    </a:cubicBezTo>
                    <a:cubicBezTo>
                      <a:pt x="157" y="436"/>
                      <a:pt x="136" y="419"/>
                      <a:pt x="136" y="419"/>
                    </a:cubicBezTo>
                    <a:cubicBezTo>
                      <a:pt x="130" y="415"/>
                      <a:pt x="124" y="410"/>
                      <a:pt x="119" y="406"/>
                    </a:cubicBezTo>
                    <a:cubicBezTo>
                      <a:pt x="108" y="398"/>
                      <a:pt x="98" y="390"/>
                      <a:pt x="87" y="382"/>
                    </a:cubicBezTo>
                    <a:cubicBezTo>
                      <a:pt x="76" y="374"/>
                      <a:pt x="65" y="366"/>
                      <a:pt x="54" y="357"/>
                    </a:cubicBezTo>
                    <a:cubicBezTo>
                      <a:pt x="48" y="353"/>
                      <a:pt x="41" y="349"/>
                      <a:pt x="36" y="344"/>
                    </a:cubicBezTo>
                    <a:cubicBezTo>
                      <a:pt x="33" y="341"/>
                      <a:pt x="24" y="332"/>
                      <a:pt x="30" y="330"/>
                    </a:cubicBezTo>
                    <a:cubicBezTo>
                      <a:pt x="32" y="332"/>
                      <a:pt x="34" y="333"/>
                      <a:pt x="36" y="334"/>
                    </a:cubicBezTo>
                    <a:cubicBezTo>
                      <a:pt x="72" y="368"/>
                      <a:pt x="114" y="396"/>
                      <a:pt x="155" y="422"/>
                    </a:cubicBezTo>
                    <a:cubicBezTo>
                      <a:pt x="156" y="423"/>
                      <a:pt x="157" y="424"/>
                      <a:pt x="158" y="425"/>
                    </a:cubicBezTo>
                    <a:close/>
                    <a:moveTo>
                      <a:pt x="150" y="411"/>
                    </a:moveTo>
                    <a:cubicBezTo>
                      <a:pt x="114" y="388"/>
                      <a:pt x="81" y="362"/>
                      <a:pt x="47" y="336"/>
                    </a:cubicBezTo>
                    <a:cubicBezTo>
                      <a:pt x="55" y="336"/>
                      <a:pt x="64" y="334"/>
                      <a:pt x="71" y="330"/>
                    </a:cubicBezTo>
                    <a:cubicBezTo>
                      <a:pt x="87" y="322"/>
                      <a:pt x="96" y="308"/>
                      <a:pt x="104" y="293"/>
                    </a:cubicBezTo>
                    <a:cubicBezTo>
                      <a:pt x="106" y="294"/>
                      <a:pt x="108" y="296"/>
                      <a:pt x="110" y="298"/>
                    </a:cubicBezTo>
                    <a:cubicBezTo>
                      <a:pt x="132" y="313"/>
                      <a:pt x="153" y="329"/>
                      <a:pt x="174" y="345"/>
                    </a:cubicBezTo>
                    <a:cubicBezTo>
                      <a:pt x="153" y="359"/>
                      <a:pt x="142" y="388"/>
                      <a:pt x="150" y="411"/>
                    </a:cubicBezTo>
                    <a:close/>
                    <a:moveTo>
                      <a:pt x="302" y="389"/>
                    </a:moveTo>
                    <a:cubicBezTo>
                      <a:pt x="291" y="402"/>
                      <a:pt x="282" y="406"/>
                      <a:pt x="267" y="400"/>
                    </a:cubicBezTo>
                    <a:cubicBezTo>
                      <a:pt x="260" y="397"/>
                      <a:pt x="255" y="393"/>
                      <a:pt x="250" y="389"/>
                    </a:cubicBezTo>
                    <a:cubicBezTo>
                      <a:pt x="235" y="378"/>
                      <a:pt x="220" y="367"/>
                      <a:pt x="205" y="356"/>
                    </a:cubicBezTo>
                    <a:cubicBezTo>
                      <a:pt x="147" y="314"/>
                      <a:pt x="90" y="272"/>
                      <a:pt x="32" y="230"/>
                    </a:cubicBezTo>
                    <a:cubicBezTo>
                      <a:pt x="22" y="223"/>
                      <a:pt x="10" y="217"/>
                      <a:pt x="13" y="201"/>
                    </a:cubicBezTo>
                    <a:cubicBezTo>
                      <a:pt x="15" y="193"/>
                      <a:pt x="27" y="183"/>
                      <a:pt x="32" y="176"/>
                    </a:cubicBezTo>
                    <a:cubicBezTo>
                      <a:pt x="38" y="169"/>
                      <a:pt x="44" y="161"/>
                      <a:pt x="50" y="154"/>
                    </a:cubicBezTo>
                    <a:cubicBezTo>
                      <a:pt x="91" y="192"/>
                      <a:pt x="139" y="224"/>
                      <a:pt x="184" y="258"/>
                    </a:cubicBezTo>
                    <a:cubicBezTo>
                      <a:pt x="230" y="291"/>
                      <a:pt x="274" y="328"/>
                      <a:pt x="321" y="359"/>
                    </a:cubicBezTo>
                    <a:cubicBezTo>
                      <a:pt x="324" y="361"/>
                      <a:pt x="328" y="357"/>
                      <a:pt x="324" y="354"/>
                    </a:cubicBezTo>
                    <a:cubicBezTo>
                      <a:pt x="281" y="318"/>
                      <a:pt x="234" y="286"/>
                      <a:pt x="189" y="252"/>
                    </a:cubicBezTo>
                    <a:cubicBezTo>
                      <a:pt x="144" y="218"/>
                      <a:pt x="100" y="180"/>
                      <a:pt x="51" y="152"/>
                    </a:cubicBezTo>
                    <a:cubicBezTo>
                      <a:pt x="57" y="144"/>
                      <a:pt x="62" y="137"/>
                      <a:pt x="68" y="130"/>
                    </a:cubicBezTo>
                    <a:cubicBezTo>
                      <a:pt x="92" y="99"/>
                      <a:pt x="116" y="69"/>
                      <a:pt x="138" y="37"/>
                    </a:cubicBezTo>
                    <a:cubicBezTo>
                      <a:pt x="140" y="37"/>
                      <a:pt x="141" y="37"/>
                      <a:pt x="142" y="35"/>
                    </a:cubicBezTo>
                    <a:cubicBezTo>
                      <a:pt x="151" y="12"/>
                      <a:pt x="187" y="41"/>
                      <a:pt x="199" y="48"/>
                    </a:cubicBezTo>
                    <a:cubicBezTo>
                      <a:pt x="215" y="58"/>
                      <a:pt x="230" y="69"/>
                      <a:pt x="246" y="79"/>
                    </a:cubicBezTo>
                    <a:cubicBezTo>
                      <a:pt x="275" y="99"/>
                      <a:pt x="304" y="120"/>
                      <a:pt x="333" y="142"/>
                    </a:cubicBezTo>
                    <a:cubicBezTo>
                      <a:pt x="346" y="152"/>
                      <a:pt x="360" y="163"/>
                      <a:pt x="373" y="174"/>
                    </a:cubicBezTo>
                    <a:cubicBezTo>
                      <a:pt x="388" y="185"/>
                      <a:pt x="409" y="198"/>
                      <a:pt x="415" y="216"/>
                    </a:cubicBezTo>
                    <a:cubicBezTo>
                      <a:pt x="420" y="235"/>
                      <a:pt x="405" y="250"/>
                      <a:pt x="394" y="265"/>
                    </a:cubicBezTo>
                    <a:cubicBezTo>
                      <a:pt x="383" y="279"/>
                      <a:pt x="373" y="294"/>
                      <a:pt x="362" y="308"/>
                    </a:cubicBezTo>
                    <a:cubicBezTo>
                      <a:pt x="342" y="335"/>
                      <a:pt x="323" y="363"/>
                      <a:pt x="302" y="38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30" name="Freeform 37"/>
              <p:cNvSpPr/>
              <p:nvPr/>
            </p:nvSpPr>
            <p:spPr bwMode="auto">
              <a:xfrm>
                <a:off x="7035800" y="293688"/>
                <a:ext cx="1030288" cy="903288"/>
              </a:xfrm>
              <a:custGeom>
                <a:avLst/>
                <a:gdLst>
                  <a:gd name="T0" fmla="*/ 323 w 324"/>
                  <a:gd name="T1" fmla="*/ 173 h 284"/>
                  <a:gd name="T2" fmla="*/ 319 w 324"/>
                  <a:gd name="T3" fmla="*/ 171 h 284"/>
                  <a:gd name="T4" fmla="*/ 241 w 324"/>
                  <a:gd name="T5" fmla="*/ 278 h 284"/>
                  <a:gd name="T6" fmla="*/ 240 w 324"/>
                  <a:gd name="T7" fmla="*/ 280 h 284"/>
                  <a:gd name="T8" fmla="*/ 238 w 324"/>
                  <a:gd name="T9" fmla="*/ 279 h 284"/>
                  <a:gd name="T10" fmla="*/ 238 w 324"/>
                  <a:gd name="T11" fmla="*/ 276 h 284"/>
                  <a:gd name="T12" fmla="*/ 122 w 324"/>
                  <a:gd name="T13" fmla="*/ 186 h 284"/>
                  <a:gd name="T14" fmla="*/ 5 w 324"/>
                  <a:gd name="T15" fmla="*/ 97 h 284"/>
                  <a:gd name="T16" fmla="*/ 78 w 324"/>
                  <a:gd name="T17" fmla="*/ 6 h 284"/>
                  <a:gd name="T18" fmla="*/ 79 w 324"/>
                  <a:gd name="T19" fmla="*/ 4 h 284"/>
                  <a:gd name="T20" fmla="*/ 198 w 324"/>
                  <a:gd name="T21" fmla="*/ 85 h 284"/>
                  <a:gd name="T22" fmla="*/ 314 w 324"/>
                  <a:gd name="T23" fmla="*/ 173 h 284"/>
                  <a:gd name="T24" fmla="*/ 317 w 324"/>
                  <a:gd name="T25" fmla="*/ 169 h 284"/>
                  <a:gd name="T26" fmla="*/ 81 w 324"/>
                  <a:gd name="T27" fmla="*/ 1 h 284"/>
                  <a:gd name="T28" fmla="*/ 78 w 324"/>
                  <a:gd name="T29" fmla="*/ 3 h 284"/>
                  <a:gd name="T30" fmla="*/ 74 w 324"/>
                  <a:gd name="T31" fmla="*/ 3 h 284"/>
                  <a:gd name="T32" fmla="*/ 1 w 324"/>
                  <a:gd name="T33" fmla="*/ 95 h 284"/>
                  <a:gd name="T34" fmla="*/ 1 w 324"/>
                  <a:gd name="T35" fmla="*/ 99 h 284"/>
                  <a:gd name="T36" fmla="*/ 2 w 324"/>
                  <a:gd name="T37" fmla="*/ 101 h 284"/>
                  <a:gd name="T38" fmla="*/ 118 w 324"/>
                  <a:gd name="T39" fmla="*/ 191 h 284"/>
                  <a:gd name="T40" fmla="*/ 236 w 324"/>
                  <a:gd name="T41" fmla="*/ 279 h 284"/>
                  <a:gd name="T42" fmla="*/ 236 w 324"/>
                  <a:gd name="T43" fmla="*/ 280 h 284"/>
                  <a:gd name="T44" fmla="*/ 241 w 324"/>
                  <a:gd name="T45" fmla="*/ 283 h 284"/>
                  <a:gd name="T46" fmla="*/ 241 w 324"/>
                  <a:gd name="T47" fmla="*/ 283 h 284"/>
                  <a:gd name="T48" fmla="*/ 245 w 324"/>
                  <a:gd name="T49" fmla="*/ 283 h 284"/>
                  <a:gd name="T50" fmla="*/ 323 w 324"/>
                  <a:gd name="T51" fmla="*/ 17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4" h="284">
                    <a:moveTo>
                      <a:pt x="323" y="173"/>
                    </a:moveTo>
                    <a:cubicBezTo>
                      <a:pt x="324" y="171"/>
                      <a:pt x="321" y="169"/>
                      <a:pt x="319" y="171"/>
                    </a:cubicBezTo>
                    <a:cubicBezTo>
                      <a:pt x="297" y="211"/>
                      <a:pt x="275" y="247"/>
                      <a:pt x="241" y="278"/>
                    </a:cubicBezTo>
                    <a:cubicBezTo>
                      <a:pt x="240" y="279"/>
                      <a:pt x="240" y="280"/>
                      <a:pt x="240" y="280"/>
                    </a:cubicBezTo>
                    <a:cubicBezTo>
                      <a:pt x="239" y="280"/>
                      <a:pt x="239" y="280"/>
                      <a:pt x="238" y="279"/>
                    </a:cubicBezTo>
                    <a:cubicBezTo>
                      <a:pt x="239" y="278"/>
                      <a:pt x="239" y="277"/>
                      <a:pt x="238" y="276"/>
                    </a:cubicBezTo>
                    <a:cubicBezTo>
                      <a:pt x="202" y="243"/>
                      <a:pt x="160" y="216"/>
                      <a:pt x="122" y="186"/>
                    </a:cubicBezTo>
                    <a:cubicBezTo>
                      <a:pt x="83" y="157"/>
                      <a:pt x="45" y="126"/>
                      <a:pt x="5" y="97"/>
                    </a:cubicBezTo>
                    <a:cubicBezTo>
                      <a:pt x="29" y="66"/>
                      <a:pt x="53" y="36"/>
                      <a:pt x="78" y="6"/>
                    </a:cubicBezTo>
                    <a:cubicBezTo>
                      <a:pt x="79" y="5"/>
                      <a:pt x="79" y="5"/>
                      <a:pt x="79" y="4"/>
                    </a:cubicBezTo>
                    <a:cubicBezTo>
                      <a:pt x="118" y="32"/>
                      <a:pt x="159" y="57"/>
                      <a:pt x="198" y="85"/>
                    </a:cubicBezTo>
                    <a:cubicBezTo>
                      <a:pt x="238" y="114"/>
                      <a:pt x="276" y="143"/>
                      <a:pt x="314" y="173"/>
                    </a:cubicBezTo>
                    <a:cubicBezTo>
                      <a:pt x="317" y="176"/>
                      <a:pt x="320" y="171"/>
                      <a:pt x="317" y="169"/>
                    </a:cubicBezTo>
                    <a:cubicBezTo>
                      <a:pt x="241" y="110"/>
                      <a:pt x="164" y="48"/>
                      <a:pt x="81" y="1"/>
                    </a:cubicBezTo>
                    <a:cubicBezTo>
                      <a:pt x="79" y="0"/>
                      <a:pt x="77" y="1"/>
                      <a:pt x="78" y="3"/>
                    </a:cubicBezTo>
                    <a:cubicBezTo>
                      <a:pt x="77" y="2"/>
                      <a:pt x="75" y="2"/>
                      <a:pt x="74" y="3"/>
                    </a:cubicBezTo>
                    <a:cubicBezTo>
                      <a:pt x="47" y="31"/>
                      <a:pt x="22" y="63"/>
                      <a:pt x="1" y="95"/>
                    </a:cubicBezTo>
                    <a:cubicBezTo>
                      <a:pt x="0" y="97"/>
                      <a:pt x="0" y="98"/>
                      <a:pt x="1" y="99"/>
                    </a:cubicBezTo>
                    <a:cubicBezTo>
                      <a:pt x="1" y="99"/>
                      <a:pt x="1" y="100"/>
                      <a:pt x="2" y="101"/>
                    </a:cubicBezTo>
                    <a:cubicBezTo>
                      <a:pt x="39" y="133"/>
                      <a:pt x="79" y="162"/>
                      <a:pt x="118" y="191"/>
                    </a:cubicBezTo>
                    <a:cubicBezTo>
                      <a:pt x="157" y="221"/>
                      <a:pt x="194" y="254"/>
                      <a:pt x="236" y="279"/>
                    </a:cubicBezTo>
                    <a:cubicBezTo>
                      <a:pt x="236" y="280"/>
                      <a:pt x="236" y="280"/>
                      <a:pt x="236" y="280"/>
                    </a:cubicBezTo>
                    <a:cubicBezTo>
                      <a:pt x="238" y="281"/>
                      <a:pt x="239" y="282"/>
                      <a:pt x="241" y="283"/>
                    </a:cubicBezTo>
                    <a:cubicBezTo>
                      <a:pt x="241" y="283"/>
                      <a:pt x="241" y="283"/>
                      <a:pt x="241" y="283"/>
                    </a:cubicBezTo>
                    <a:cubicBezTo>
                      <a:pt x="242" y="284"/>
                      <a:pt x="243" y="284"/>
                      <a:pt x="245" y="283"/>
                    </a:cubicBezTo>
                    <a:cubicBezTo>
                      <a:pt x="277" y="253"/>
                      <a:pt x="308" y="216"/>
                      <a:pt x="323" y="17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45" name="组合 1044"/>
            <p:cNvGrpSpPr/>
            <p:nvPr/>
          </p:nvGrpSpPr>
          <p:grpSpPr>
            <a:xfrm>
              <a:off x="7302818" y="3541712"/>
              <a:ext cx="349250" cy="858838"/>
              <a:chOff x="7367588" y="2632075"/>
              <a:chExt cx="349250" cy="858838"/>
            </a:xfrm>
          </p:grpSpPr>
          <p:sp>
            <p:nvSpPr>
              <p:cNvPr id="1031" name="Freeform 38"/>
              <p:cNvSpPr>
                <a:spLocks noEditPoints="1"/>
              </p:cNvSpPr>
              <p:nvPr/>
            </p:nvSpPr>
            <p:spPr bwMode="auto">
              <a:xfrm>
                <a:off x="7367588" y="2632075"/>
                <a:ext cx="349250" cy="858838"/>
              </a:xfrm>
              <a:custGeom>
                <a:avLst/>
                <a:gdLst>
                  <a:gd name="T0" fmla="*/ 48 w 110"/>
                  <a:gd name="T1" fmla="*/ 23 h 270"/>
                  <a:gd name="T2" fmla="*/ 45 w 110"/>
                  <a:gd name="T3" fmla="*/ 23 h 270"/>
                  <a:gd name="T4" fmla="*/ 41 w 110"/>
                  <a:gd name="T5" fmla="*/ 113 h 270"/>
                  <a:gd name="T6" fmla="*/ 66 w 110"/>
                  <a:gd name="T7" fmla="*/ 137 h 270"/>
                  <a:gd name="T8" fmla="*/ 67 w 110"/>
                  <a:gd name="T9" fmla="*/ 162 h 270"/>
                  <a:gd name="T10" fmla="*/ 80 w 110"/>
                  <a:gd name="T11" fmla="*/ 184 h 270"/>
                  <a:gd name="T12" fmla="*/ 40 w 110"/>
                  <a:gd name="T13" fmla="*/ 224 h 270"/>
                  <a:gd name="T14" fmla="*/ 10 w 110"/>
                  <a:gd name="T15" fmla="*/ 226 h 270"/>
                  <a:gd name="T16" fmla="*/ 10 w 110"/>
                  <a:gd name="T17" fmla="*/ 267 h 270"/>
                  <a:gd name="T18" fmla="*/ 15 w 110"/>
                  <a:gd name="T19" fmla="*/ 266 h 270"/>
                  <a:gd name="T20" fmla="*/ 11 w 110"/>
                  <a:gd name="T21" fmla="*/ 248 h 270"/>
                  <a:gd name="T22" fmla="*/ 20 w 110"/>
                  <a:gd name="T23" fmla="*/ 235 h 270"/>
                  <a:gd name="T24" fmla="*/ 32 w 110"/>
                  <a:gd name="T25" fmla="*/ 229 h 270"/>
                  <a:gd name="T26" fmla="*/ 53 w 110"/>
                  <a:gd name="T27" fmla="*/ 235 h 270"/>
                  <a:gd name="T28" fmla="*/ 84 w 110"/>
                  <a:gd name="T29" fmla="*/ 220 h 270"/>
                  <a:gd name="T30" fmla="*/ 91 w 110"/>
                  <a:gd name="T31" fmla="*/ 192 h 270"/>
                  <a:gd name="T32" fmla="*/ 72 w 110"/>
                  <a:gd name="T33" fmla="*/ 136 h 270"/>
                  <a:gd name="T34" fmla="*/ 93 w 110"/>
                  <a:gd name="T35" fmla="*/ 119 h 270"/>
                  <a:gd name="T36" fmla="*/ 97 w 110"/>
                  <a:gd name="T37" fmla="*/ 39 h 270"/>
                  <a:gd name="T38" fmla="*/ 48 w 110"/>
                  <a:gd name="T39" fmla="*/ 23 h 270"/>
                  <a:gd name="T40" fmla="*/ 94 w 110"/>
                  <a:gd name="T41" fmla="*/ 50 h 270"/>
                  <a:gd name="T42" fmla="*/ 98 w 110"/>
                  <a:gd name="T43" fmla="*/ 76 h 270"/>
                  <a:gd name="T44" fmla="*/ 81 w 110"/>
                  <a:gd name="T45" fmla="*/ 124 h 270"/>
                  <a:gd name="T46" fmla="*/ 41 w 110"/>
                  <a:gd name="T47" fmla="*/ 76 h 270"/>
                  <a:gd name="T48" fmla="*/ 46 w 110"/>
                  <a:gd name="T49" fmla="*/ 34 h 270"/>
                  <a:gd name="T50" fmla="*/ 49 w 110"/>
                  <a:gd name="T51" fmla="*/ 32 h 270"/>
                  <a:gd name="T52" fmla="*/ 94 w 110"/>
                  <a:gd name="T53" fmla="*/ 5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 h="270">
                    <a:moveTo>
                      <a:pt x="48" y="23"/>
                    </a:moveTo>
                    <a:cubicBezTo>
                      <a:pt x="47" y="22"/>
                      <a:pt x="46" y="22"/>
                      <a:pt x="45" y="23"/>
                    </a:cubicBezTo>
                    <a:cubicBezTo>
                      <a:pt x="31" y="51"/>
                      <a:pt x="29" y="84"/>
                      <a:pt x="41" y="113"/>
                    </a:cubicBezTo>
                    <a:cubicBezTo>
                      <a:pt x="47" y="128"/>
                      <a:pt x="56" y="136"/>
                      <a:pt x="66" y="137"/>
                    </a:cubicBezTo>
                    <a:cubicBezTo>
                      <a:pt x="62" y="144"/>
                      <a:pt x="63" y="153"/>
                      <a:pt x="67" y="162"/>
                    </a:cubicBezTo>
                    <a:cubicBezTo>
                      <a:pt x="70" y="169"/>
                      <a:pt x="77" y="176"/>
                      <a:pt x="80" y="184"/>
                    </a:cubicBezTo>
                    <a:cubicBezTo>
                      <a:pt x="93" y="213"/>
                      <a:pt x="65" y="232"/>
                      <a:pt x="40" y="224"/>
                    </a:cubicBezTo>
                    <a:cubicBezTo>
                      <a:pt x="30" y="220"/>
                      <a:pt x="18" y="217"/>
                      <a:pt x="10" y="226"/>
                    </a:cubicBezTo>
                    <a:cubicBezTo>
                      <a:pt x="0" y="236"/>
                      <a:pt x="6" y="256"/>
                      <a:pt x="10" y="267"/>
                    </a:cubicBezTo>
                    <a:cubicBezTo>
                      <a:pt x="11" y="270"/>
                      <a:pt x="15" y="269"/>
                      <a:pt x="15" y="266"/>
                    </a:cubicBezTo>
                    <a:cubicBezTo>
                      <a:pt x="13" y="261"/>
                      <a:pt x="11" y="254"/>
                      <a:pt x="11" y="248"/>
                    </a:cubicBezTo>
                    <a:cubicBezTo>
                      <a:pt x="9" y="241"/>
                      <a:pt x="12" y="237"/>
                      <a:pt x="20" y="235"/>
                    </a:cubicBezTo>
                    <a:cubicBezTo>
                      <a:pt x="23" y="228"/>
                      <a:pt x="27" y="226"/>
                      <a:pt x="32" y="229"/>
                    </a:cubicBezTo>
                    <a:cubicBezTo>
                      <a:pt x="39" y="229"/>
                      <a:pt x="46" y="234"/>
                      <a:pt x="53" y="235"/>
                    </a:cubicBezTo>
                    <a:cubicBezTo>
                      <a:pt x="65" y="235"/>
                      <a:pt x="77" y="230"/>
                      <a:pt x="84" y="220"/>
                    </a:cubicBezTo>
                    <a:cubicBezTo>
                      <a:pt x="90" y="212"/>
                      <a:pt x="93" y="202"/>
                      <a:pt x="91" y="192"/>
                    </a:cubicBezTo>
                    <a:cubicBezTo>
                      <a:pt x="88" y="173"/>
                      <a:pt x="63" y="156"/>
                      <a:pt x="72" y="136"/>
                    </a:cubicBezTo>
                    <a:cubicBezTo>
                      <a:pt x="79" y="135"/>
                      <a:pt x="87" y="129"/>
                      <a:pt x="93" y="119"/>
                    </a:cubicBezTo>
                    <a:cubicBezTo>
                      <a:pt x="108" y="96"/>
                      <a:pt x="110" y="64"/>
                      <a:pt x="97" y="39"/>
                    </a:cubicBezTo>
                    <a:cubicBezTo>
                      <a:pt x="88" y="22"/>
                      <a:pt x="61" y="5"/>
                      <a:pt x="48" y="23"/>
                    </a:cubicBezTo>
                    <a:close/>
                    <a:moveTo>
                      <a:pt x="94" y="50"/>
                    </a:moveTo>
                    <a:cubicBezTo>
                      <a:pt x="97" y="58"/>
                      <a:pt x="98" y="67"/>
                      <a:pt x="98" y="76"/>
                    </a:cubicBezTo>
                    <a:cubicBezTo>
                      <a:pt x="98" y="91"/>
                      <a:pt x="94" y="113"/>
                      <a:pt x="81" y="124"/>
                    </a:cubicBezTo>
                    <a:cubicBezTo>
                      <a:pt x="51" y="149"/>
                      <a:pt x="43" y="93"/>
                      <a:pt x="41" y="76"/>
                    </a:cubicBezTo>
                    <a:cubicBezTo>
                      <a:pt x="41" y="62"/>
                      <a:pt x="42" y="48"/>
                      <a:pt x="46" y="34"/>
                    </a:cubicBezTo>
                    <a:cubicBezTo>
                      <a:pt x="47" y="34"/>
                      <a:pt x="48" y="34"/>
                      <a:pt x="49" y="32"/>
                    </a:cubicBezTo>
                    <a:cubicBezTo>
                      <a:pt x="64" y="0"/>
                      <a:pt x="89" y="37"/>
                      <a:pt x="94" y="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32" name="Freeform 39"/>
              <p:cNvSpPr>
                <a:spLocks noEditPoints="1"/>
              </p:cNvSpPr>
              <p:nvPr/>
            </p:nvSpPr>
            <p:spPr bwMode="auto">
              <a:xfrm>
                <a:off x="7551738" y="2759075"/>
                <a:ext cx="73025" cy="66675"/>
              </a:xfrm>
              <a:custGeom>
                <a:avLst/>
                <a:gdLst>
                  <a:gd name="T0" fmla="*/ 16 w 23"/>
                  <a:gd name="T1" fmla="*/ 2 h 21"/>
                  <a:gd name="T2" fmla="*/ 9 w 23"/>
                  <a:gd name="T3" fmla="*/ 2 h 21"/>
                  <a:gd name="T4" fmla="*/ 7 w 23"/>
                  <a:gd name="T5" fmla="*/ 0 h 21"/>
                  <a:gd name="T6" fmla="*/ 4 w 23"/>
                  <a:gd name="T7" fmla="*/ 16 h 21"/>
                  <a:gd name="T8" fmla="*/ 19 w 23"/>
                  <a:gd name="T9" fmla="*/ 16 h 21"/>
                  <a:gd name="T10" fmla="*/ 16 w 23"/>
                  <a:gd name="T11" fmla="*/ 2 h 21"/>
                  <a:gd name="T12" fmla="*/ 15 w 23"/>
                  <a:gd name="T13" fmla="*/ 12 h 21"/>
                  <a:gd name="T14" fmla="*/ 8 w 23"/>
                  <a:gd name="T15" fmla="*/ 13 h 21"/>
                  <a:gd name="T16" fmla="*/ 6 w 23"/>
                  <a:gd name="T17" fmla="*/ 9 h 21"/>
                  <a:gd name="T18" fmla="*/ 7 w 23"/>
                  <a:gd name="T19" fmla="*/ 9 h 21"/>
                  <a:gd name="T20" fmla="*/ 10 w 23"/>
                  <a:gd name="T21" fmla="*/ 6 h 21"/>
                  <a:gd name="T22" fmla="*/ 14 w 23"/>
                  <a:gd name="T23" fmla="*/ 6 h 21"/>
                  <a:gd name="T24" fmla="*/ 15 w 23"/>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1">
                    <a:moveTo>
                      <a:pt x="16" y="2"/>
                    </a:moveTo>
                    <a:cubicBezTo>
                      <a:pt x="14" y="1"/>
                      <a:pt x="11" y="1"/>
                      <a:pt x="9" y="2"/>
                    </a:cubicBezTo>
                    <a:cubicBezTo>
                      <a:pt x="9" y="1"/>
                      <a:pt x="8" y="0"/>
                      <a:pt x="7" y="0"/>
                    </a:cubicBezTo>
                    <a:cubicBezTo>
                      <a:pt x="2" y="3"/>
                      <a:pt x="0" y="11"/>
                      <a:pt x="4" y="16"/>
                    </a:cubicBezTo>
                    <a:cubicBezTo>
                      <a:pt x="8" y="21"/>
                      <a:pt x="15" y="20"/>
                      <a:pt x="19" y="16"/>
                    </a:cubicBezTo>
                    <a:cubicBezTo>
                      <a:pt x="23" y="11"/>
                      <a:pt x="22" y="4"/>
                      <a:pt x="16" y="2"/>
                    </a:cubicBezTo>
                    <a:close/>
                    <a:moveTo>
                      <a:pt x="15" y="12"/>
                    </a:moveTo>
                    <a:cubicBezTo>
                      <a:pt x="13" y="14"/>
                      <a:pt x="10" y="15"/>
                      <a:pt x="8" y="13"/>
                    </a:cubicBezTo>
                    <a:cubicBezTo>
                      <a:pt x="7" y="11"/>
                      <a:pt x="7" y="10"/>
                      <a:pt x="6" y="9"/>
                    </a:cubicBezTo>
                    <a:cubicBezTo>
                      <a:pt x="6" y="9"/>
                      <a:pt x="7" y="9"/>
                      <a:pt x="7" y="9"/>
                    </a:cubicBezTo>
                    <a:cubicBezTo>
                      <a:pt x="8" y="8"/>
                      <a:pt x="9" y="7"/>
                      <a:pt x="10" y="6"/>
                    </a:cubicBezTo>
                    <a:cubicBezTo>
                      <a:pt x="11" y="6"/>
                      <a:pt x="13" y="6"/>
                      <a:pt x="14" y="6"/>
                    </a:cubicBezTo>
                    <a:cubicBezTo>
                      <a:pt x="17" y="7"/>
                      <a:pt x="17" y="10"/>
                      <a:pt x="15" y="1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44" name="组合 1043"/>
            <p:cNvGrpSpPr/>
            <p:nvPr/>
          </p:nvGrpSpPr>
          <p:grpSpPr>
            <a:xfrm>
              <a:off x="7118668" y="2451100"/>
              <a:ext cx="1035050" cy="1004888"/>
              <a:chOff x="7183438" y="1541463"/>
              <a:chExt cx="1035050" cy="1004888"/>
            </a:xfrm>
          </p:grpSpPr>
          <p:sp>
            <p:nvSpPr>
              <p:cNvPr id="1033" name="Freeform 40"/>
              <p:cNvSpPr>
                <a:spLocks noEditPoints="1"/>
              </p:cNvSpPr>
              <p:nvPr/>
            </p:nvSpPr>
            <p:spPr bwMode="auto">
              <a:xfrm>
                <a:off x="7183438" y="1541463"/>
                <a:ext cx="1035050" cy="1004888"/>
              </a:xfrm>
              <a:custGeom>
                <a:avLst/>
                <a:gdLst>
                  <a:gd name="T0" fmla="*/ 326 w 326"/>
                  <a:gd name="T1" fmla="*/ 77 h 316"/>
                  <a:gd name="T2" fmla="*/ 258 w 326"/>
                  <a:gd name="T3" fmla="*/ 2 h 316"/>
                  <a:gd name="T4" fmla="*/ 255 w 326"/>
                  <a:gd name="T5" fmla="*/ 1 h 316"/>
                  <a:gd name="T6" fmla="*/ 251 w 326"/>
                  <a:gd name="T7" fmla="*/ 1 h 316"/>
                  <a:gd name="T8" fmla="*/ 126 w 326"/>
                  <a:gd name="T9" fmla="*/ 117 h 316"/>
                  <a:gd name="T10" fmla="*/ 7 w 326"/>
                  <a:gd name="T11" fmla="*/ 230 h 316"/>
                  <a:gd name="T12" fmla="*/ 3 w 326"/>
                  <a:gd name="T13" fmla="*/ 231 h 316"/>
                  <a:gd name="T14" fmla="*/ 3 w 326"/>
                  <a:gd name="T15" fmla="*/ 233 h 316"/>
                  <a:gd name="T16" fmla="*/ 1 w 326"/>
                  <a:gd name="T17" fmla="*/ 235 h 316"/>
                  <a:gd name="T18" fmla="*/ 3 w 326"/>
                  <a:gd name="T19" fmla="*/ 237 h 316"/>
                  <a:gd name="T20" fmla="*/ 4 w 326"/>
                  <a:gd name="T21" fmla="*/ 236 h 316"/>
                  <a:gd name="T22" fmla="*/ 27 w 326"/>
                  <a:gd name="T23" fmla="*/ 266 h 316"/>
                  <a:gd name="T24" fmla="*/ 75 w 326"/>
                  <a:gd name="T25" fmla="*/ 314 h 316"/>
                  <a:gd name="T26" fmla="*/ 80 w 326"/>
                  <a:gd name="T27" fmla="*/ 314 h 316"/>
                  <a:gd name="T28" fmla="*/ 83 w 326"/>
                  <a:gd name="T29" fmla="*/ 314 h 316"/>
                  <a:gd name="T30" fmla="*/ 210 w 326"/>
                  <a:gd name="T31" fmla="*/ 204 h 316"/>
                  <a:gd name="T32" fmla="*/ 271 w 326"/>
                  <a:gd name="T33" fmla="*/ 141 h 316"/>
                  <a:gd name="T34" fmla="*/ 323 w 326"/>
                  <a:gd name="T35" fmla="*/ 81 h 316"/>
                  <a:gd name="T36" fmla="*/ 326 w 326"/>
                  <a:gd name="T37" fmla="*/ 77 h 316"/>
                  <a:gd name="T38" fmla="*/ 263 w 326"/>
                  <a:gd name="T39" fmla="*/ 139 h 316"/>
                  <a:gd name="T40" fmla="*/ 204 w 326"/>
                  <a:gd name="T41" fmla="*/ 198 h 316"/>
                  <a:gd name="T42" fmla="*/ 80 w 326"/>
                  <a:gd name="T43" fmla="*/ 310 h 316"/>
                  <a:gd name="T44" fmla="*/ 80 w 326"/>
                  <a:gd name="T45" fmla="*/ 309 h 316"/>
                  <a:gd name="T46" fmla="*/ 43 w 326"/>
                  <a:gd name="T47" fmla="*/ 272 h 316"/>
                  <a:gd name="T48" fmla="*/ 8 w 326"/>
                  <a:gd name="T49" fmla="*/ 233 h 316"/>
                  <a:gd name="T50" fmla="*/ 130 w 326"/>
                  <a:gd name="T51" fmla="*/ 122 h 316"/>
                  <a:gd name="T52" fmla="*/ 254 w 326"/>
                  <a:gd name="T53" fmla="*/ 6 h 316"/>
                  <a:gd name="T54" fmla="*/ 292 w 326"/>
                  <a:gd name="T55" fmla="*/ 40 h 316"/>
                  <a:gd name="T56" fmla="*/ 319 w 326"/>
                  <a:gd name="T57" fmla="*/ 77 h 316"/>
                  <a:gd name="T58" fmla="*/ 263 w 326"/>
                  <a:gd name="T59" fmla="*/ 139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6" h="316">
                    <a:moveTo>
                      <a:pt x="326" y="77"/>
                    </a:moveTo>
                    <a:cubicBezTo>
                      <a:pt x="321" y="43"/>
                      <a:pt x="282" y="21"/>
                      <a:pt x="258" y="2"/>
                    </a:cubicBezTo>
                    <a:cubicBezTo>
                      <a:pt x="257" y="1"/>
                      <a:pt x="256" y="1"/>
                      <a:pt x="255" y="1"/>
                    </a:cubicBezTo>
                    <a:cubicBezTo>
                      <a:pt x="254" y="0"/>
                      <a:pt x="253" y="0"/>
                      <a:pt x="251" y="1"/>
                    </a:cubicBezTo>
                    <a:cubicBezTo>
                      <a:pt x="208" y="38"/>
                      <a:pt x="167" y="79"/>
                      <a:pt x="126" y="117"/>
                    </a:cubicBezTo>
                    <a:cubicBezTo>
                      <a:pt x="86" y="154"/>
                      <a:pt x="45" y="191"/>
                      <a:pt x="7" y="230"/>
                    </a:cubicBezTo>
                    <a:cubicBezTo>
                      <a:pt x="6" y="229"/>
                      <a:pt x="3" y="230"/>
                      <a:pt x="3" y="231"/>
                    </a:cubicBezTo>
                    <a:cubicBezTo>
                      <a:pt x="3" y="232"/>
                      <a:pt x="3" y="232"/>
                      <a:pt x="3" y="233"/>
                    </a:cubicBezTo>
                    <a:cubicBezTo>
                      <a:pt x="3" y="234"/>
                      <a:pt x="2" y="234"/>
                      <a:pt x="1" y="235"/>
                    </a:cubicBezTo>
                    <a:cubicBezTo>
                      <a:pt x="0" y="236"/>
                      <a:pt x="2" y="238"/>
                      <a:pt x="3" y="237"/>
                    </a:cubicBezTo>
                    <a:cubicBezTo>
                      <a:pt x="3" y="237"/>
                      <a:pt x="4" y="237"/>
                      <a:pt x="4" y="236"/>
                    </a:cubicBezTo>
                    <a:cubicBezTo>
                      <a:pt x="6" y="249"/>
                      <a:pt x="18" y="257"/>
                      <a:pt x="27" y="266"/>
                    </a:cubicBezTo>
                    <a:cubicBezTo>
                      <a:pt x="43" y="282"/>
                      <a:pt x="59" y="298"/>
                      <a:pt x="75" y="314"/>
                    </a:cubicBezTo>
                    <a:cubicBezTo>
                      <a:pt x="77" y="316"/>
                      <a:pt x="79" y="315"/>
                      <a:pt x="80" y="314"/>
                    </a:cubicBezTo>
                    <a:cubicBezTo>
                      <a:pt x="81" y="314"/>
                      <a:pt x="82" y="315"/>
                      <a:pt x="83" y="314"/>
                    </a:cubicBezTo>
                    <a:cubicBezTo>
                      <a:pt x="129" y="282"/>
                      <a:pt x="170" y="243"/>
                      <a:pt x="210" y="204"/>
                    </a:cubicBezTo>
                    <a:cubicBezTo>
                      <a:pt x="231" y="184"/>
                      <a:pt x="251" y="163"/>
                      <a:pt x="271" y="141"/>
                    </a:cubicBezTo>
                    <a:cubicBezTo>
                      <a:pt x="288" y="122"/>
                      <a:pt x="309" y="103"/>
                      <a:pt x="323" y="81"/>
                    </a:cubicBezTo>
                    <a:cubicBezTo>
                      <a:pt x="325" y="80"/>
                      <a:pt x="326" y="79"/>
                      <a:pt x="326" y="77"/>
                    </a:cubicBezTo>
                    <a:close/>
                    <a:moveTo>
                      <a:pt x="263" y="139"/>
                    </a:moveTo>
                    <a:cubicBezTo>
                      <a:pt x="244" y="159"/>
                      <a:pt x="224" y="179"/>
                      <a:pt x="204" y="198"/>
                    </a:cubicBezTo>
                    <a:cubicBezTo>
                      <a:pt x="164" y="237"/>
                      <a:pt x="121" y="272"/>
                      <a:pt x="80" y="310"/>
                    </a:cubicBezTo>
                    <a:cubicBezTo>
                      <a:pt x="80" y="310"/>
                      <a:pt x="80" y="310"/>
                      <a:pt x="80" y="309"/>
                    </a:cubicBezTo>
                    <a:cubicBezTo>
                      <a:pt x="68" y="297"/>
                      <a:pt x="55" y="284"/>
                      <a:pt x="43" y="272"/>
                    </a:cubicBezTo>
                    <a:cubicBezTo>
                      <a:pt x="32" y="261"/>
                      <a:pt x="13" y="248"/>
                      <a:pt x="8" y="233"/>
                    </a:cubicBezTo>
                    <a:cubicBezTo>
                      <a:pt x="50" y="197"/>
                      <a:pt x="90" y="159"/>
                      <a:pt x="130" y="122"/>
                    </a:cubicBezTo>
                    <a:cubicBezTo>
                      <a:pt x="171" y="83"/>
                      <a:pt x="214" y="47"/>
                      <a:pt x="254" y="6"/>
                    </a:cubicBezTo>
                    <a:cubicBezTo>
                      <a:pt x="266" y="18"/>
                      <a:pt x="279" y="29"/>
                      <a:pt x="292" y="40"/>
                    </a:cubicBezTo>
                    <a:cubicBezTo>
                      <a:pt x="304" y="50"/>
                      <a:pt x="315" y="61"/>
                      <a:pt x="319" y="77"/>
                    </a:cubicBezTo>
                    <a:cubicBezTo>
                      <a:pt x="298" y="96"/>
                      <a:pt x="281" y="119"/>
                      <a:pt x="263" y="13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34" name="Freeform 41"/>
              <p:cNvSpPr>
                <a:spLocks noEditPoints="1"/>
              </p:cNvSpPr>
              <p:nvPr/>
            </p:nvSpPr>
            <p:spPr bwMode="auto">
              <a:xfrm>
                <a:off x="7250113" y="1614488"/>
                <a:ext cx="781050" cy="871538"/>
              </a:xfrm>
              <a:custGeom>
                <a:avLst/>
                <a:gdLst>
                  <a:gd name="T0" fmla="*/ 233 w 246"/>
                  <a:gd name="T1" fmla="*/ 83 h 274"/>
                  <a:gd name="T2" fmla="*/ 201 w 246"/>
                  <a:gd name="T3" fmla="*/ 58 h 274"/>
                  <a:gd name="T4" fmla="*/ 240 w 246"/>
                  <a:gd name="T5" fmla="*/ 22 h 274"/>
                  <a:gd name="T6" fmla="*/ 229 w 246"/>
                  <a:gd name="T7" fmla="*/ 6 h 274"/>
                  <a:gd name="T8" fmla="*/ 192 w 246"/>
                  <a:gd name="T9" fmla="*/ 34 h 274"/>
                  <a:gd name="T10" fmla="*/ 2 w 246"/>
                  <a:gd name="T11" fmla="*/ 211 h 274"/>
                  <a:gd name="T12" fmla="*/ 67 w 246"/>
                  <a:gd name="T13" fmla="*/ 272 h 274"/>
                  <a:gd name="T14" fmla="*/ 113 w 246"/>
                  <a:gd name="T15" fmla="*/ 224 h 274"/>
                  <a:gd name="T16" fmla="*/ 241 w 246"/>
                  <a:gd name="T17" fmla="*/ 93 h 274"/>
                  <a:gd name="T18" fmla="*/ 113 w 246"/>
                  <a:gd name="T19" fmla="*/ 165 h 274"/>
                  <a:gd name="T20" fmla="*/ 100 w 246"/>
                  <a:gd name="T21" fmla="*/ 184 h 274"/>
                  <a:gd name="T22" fmla="*/ 148 w 246"/>
                  <a:gd name="T23" fmla="*/ 142 h 274"/>
                  <a:gd name="T24" fmla="*/ 159 w 246"/>
                  <a:gd name="T25" fmla="*/ 122 h 274"/>
                  <a:gd name="T26" fmla="*/ 184 w 246"/>
                  <a:gd name="T27" fmla="*/ 109 h 274"/>
                  <a:gd name="T28" fmla="*/ 187 w 246"/>
                  <a:gd name="T29" fmla="*/ 106 h 274"/>
                  <a:gd name="T30" fmla="*/ 177 w 246"/>
                  <a:gd name="T31" fmla="*/ 97 h 274"/>
                  <a:gd name="T32" fmla="*/ 154 w 246"/>
                  <a:gd name="T33" fmla="*/ 118 h 274"/>
                  <a:gd name="T34" fmla="*/ 126 w 246"/>
                  <a:gd name="T35" fmla="*/ 144 h 274"/>
                  <a:gd name="T36" fmla="*/ 100 w 246"/>
                  <a:gd name="T37" fmla="*/ 154 h 274"/>
                  <a:gd name="T38" fmla="*/ 96 w 246"/>
                  <a:gd name="T39" fmla="*/ 157 h 274"/>
                  <a:gd name="T40" fmla="*/ 80 w 246"/>
                  <a:gd name="T41" fmla="*/ 193 h 274"/>
                  <a:gd name="T42" fmla="*/ 88 w 246"/>
                  <a:gd name="T43" fmla="*/ 179 h 274"/>
                  <a:gd name="T44" fmla="*/ 61 w 246"/>
                  <a:gd name="T45" fmla="*/ 205 h 274"/>
                  <a:gd name="T46" fmla="*/ 34 w 246"/>
                  <a:gd name="T47" fmla="*/ 208 h 274"/>
                  <a:gd name="T48" fmla="*/ 49 w 246"/>
                  <a:gd name="T49" fmla="*/ 221 h 274"/>
                  <a:gd name="T50" fmla="*/ 70 w 246"/>
                  <a:gd name="T51" fmla="*/ 221 h 274"/>
                  <a:gd name="T52" fmla="*/ 90 w 246"/>
                  <a:gd name="T53" fmla="*/ 203 h 274"/>
                  <a:gd name="T54" fmla="*/ 118 w 246"/>
                  <a:gd name="T55" fmla="*/ 177 h 274"/>
                  <a:gd name="T56" fmla="*/ 135 w 246"/>
                  <a:gd name="T57" fmla="*/ 160 h 274"/>
                  <a:gd name="T58" fmla="*/ 161 w 246"/>
                  <a:gd name="T59" fmla="*/ 153 h 274"/>
                  <a:gd name="T60" fmla="*/ 163 w 246"/>
                  <a:gd name="T61" fmla="*/ 150 h 274"/>
                  <a:gd name="T62" fmla="*/ 172 w 246"/>
                  <a:gd name="T63" fmla="*/ 126 h 274"/>
                  <a:gd name="T64" fmla="*/ 217 w 246"/>
                  <a:gd name="T65" fmla="*/ 82 h 274"/>
                  <a:gd name="T66" fmla="*/ 193 w 246"/>
                  <a:gd name="T67" fmla="*/ 83 h 274"/>
                  <a:gd name="T68" fmla="*/ 222 w 246"/>
                  <a:gd name="T69" fmla="*/ 28 h 274"/>
                  <a:gd name="T70" fmla="*/ 198 w 246"/>
                  <a:gd name="T71" fmla="*/ 37 h 274"/>
                  <a:gd name="T72" fmla="*/ 196 w 246"/>
                  <a:gd name="T73" fmla="*/ 39 h 274"/>
                  <a:gd name="T74" fmla="*/ 186 w 246"/>
                  <a:gd name="T75" fmla="*/ 49 h 274"/>
                  <a:gd name="T76" fmla="*/ 155 w 246"/>
                  <a:gd name="T77" fmla="*/ 80 h 274"/>
                  <a:gd name="T78" fmla="*/ 142 w 246"/>
                  <a:gd name="T79" fmla="*/ 106 h 274"/>
                  <a:gd name="T80" fmla="*/ 126 w 246"/>
                  <a:gd name="T81" fmla="*/ 121 h 274"/>
                  <a:gd name="T82" fmla="*/ 94 w 246"/>
                  <a:gd name="T83" fmla="*/ 149 h 274"/>
                  <a:gd name="T84" fmla="*/ 74 w 246"/>
                  <a:gd name="T85" fmla="*/ 159 h 274"/>
                  <a:gd name="T86" fmla="*/ 55 w 246"/>
                  <a:gd name="T87" fmla="*/ 171 h 274"/>
                  <a:gd name="T88" fmla="*/ 36 w 246"/>
                  <a:gd name="T89" fmla="*/ 187 h 274"/>
                  <a:gd name="T90" fmla="*/ 20 w 246"/>
                  <a:gd name="T91" fmla="*/ 199 h 274"/>
                  <a:gd name="T92" fmla="*/ 31 w 246"/>
                  <a:gd name="T93" fmla="*/ 210 h 274"/>
                  <a:gd name="T94" fmla="*/ 51 w 246"/>
                  <a:gd name="T95" fmla="*/ 231 h 274"/>
                  <a:gd name="T96" fmla="*/ 35 w 246"/>
                  <a:gd name="T97" fmla="*/ 234 h 274"/>
                  <a:gd name="T98" fmla="*/ 78 w 246"/>
                  <a:gd name="T99" fmla="*/ 251 h 274"/>
                  <a:gd name="T100" fmla="*/ 98 w 246"/>
                  <a:gd name="T101" fmla="*/ 217 h 274"/>
                  <a:gd name="T102" fmla="*/ 119 w 246"/>
                  <a:gd name="T103" fmla="*/ 210 h 274"/>
                  <a:gd name="T104" fmla="*/ 130 w 246"/>
                  <a:gd name="T105" fmla="*/ 188 h 274"/>
                  <a:gd name="T106" fmla="*/ 148 w 246"/>
                  <a:gd name="T107" fmla="*/ 171 h 274"/>
                  <a:gd name="T108" fmla="*/ 166 w 246"/>
                  <a:gd name="T109" fmla="*/ 154 h 274"/>
                  <a:gd name="T110" fmla="*/ 188 w 246"/>
                  <a:gd name="T111" fmla="*/ 141 h 274"/>
                  <a:gd name="T112" fmla="*/ 214 w 246"/>
                  <a:gd name="T113" fmla="*/ 108 h 274"/>
                  <a:gd name="T114" fmla="*/ 235 w 246"/>
                  <a:gd name="T115" fmla="*/ 9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6" h="274">
                    <a:moveTo>
                      <a:pt x="241" y="93"/>
                    </a:moveTo>
                    <a:cubicBezTo>
                      <a:pt x="240" y="94"/>
                      <a:pt x="239" y="95"/>
                      <a:pt x="238" y="95"/>
                    </a:cubicBezTo>
                    <a:cubicBezTo>
                      <a:pt x="238" y="95"/>
                      <a:pt x="238" y="95"/>
                      <a:pt x="238" y="95"/>
                    </a:cubicBezTo>
                    <a:cubicBezTo>
                      <a:pt x="236" y="93"/>
                      <a:pt x="235" y="91"/>
                      <a:pt x="233" y="89"/>
                    </a:cubicBezTo>
                    <a:cubicBezTo>
                      <a:pt x="234" y="88"/>
                      <a:pt x="235" y="87"/>
                      <a:pt x="236" y="86"/>
                    </a:cubicBezTo>
                    <a:cubicBezTo>
                      <a:pt x="237" y="84"/>
                      <a:pt x="235" y="81"/>
                      <a:pt x="233" y="83"/>
                    </a:cubicBezTo>
                    <a:cubicBezTo>
                      <a:pt x="232" y="84"/>
                      <a:pt x="231" y="85"/>
                      <a:pt x="230" y="86"/>
                    </a:cubicBezTo>
                    <a:cubicBezTo>
                      <a:pt x="225" y="80"/>
                      <a:pt x="220" y="75"/>
                      <a:pt x="214" y="70"/>
                    </a:cubicBezTo>
                    <a:cubicBezTo>
                      <a:pt x="217" y="67"/>
                      <a:pt x="220" y="65"/>
                      <a:pt x="222" y="62"/>
                    </a:cubicBezTo>
                    <a:cubicBezTo>
                      <a:pt x="224" y="60"/>
                      <a:pt x="221" y="58"/>
                      <a:pt x="220" y="60"/>
                    </a:cubicBezTo>
                    <a:cubicBezTo>
                      <a:pt x="217" y="62"/>
                      <a:pt x="214" y="65"/>
                      <a:pt x="211" y="67"/>
                    </a:cubicBezTo>
                    <a:cubicBezTo>
                      <a:pt x="208" y="64"/>
                      <a:pt x="204" y="61"/>
                      <a:pt x="201" y="58"/>
                    </a:cubicBezTo>
                    <a:cubicBezTo>
                      <a:pt x="204" y="54"/>
                      <a:pt x="207" y="51"/>
                      <a:pt x="210" y="48"/>
                    </a:cubicBezTo>
                    <a:cubicBezTo>
                      <a:pt x="212" y="48"/>
                      <a:pt x="212" y="47"/>
                      <a:pt x="212" y="46"/>
                    </a:cubicBezTo>
                    <a:cubicBezTo>
                      <a:pt x="216" y="42"/>
                      <a:pt x="220" y="38"/>
                      <a:pt x="224" y="34"/>
                    </a:cubicBezTo>
                    <a:cubicBezTo>
                      <a:pt x="225" y="34"/>
                      <a:pt x="227" y="33"/>
                      <a:pt x="226" y="32"/>
                    </a:cubicBezTo>
                    <a:cubicBezTo>
                      <a:pt x="229" y="28"/>
                      <a:pt x="233" y="24"/>
                      <a:pt x="237" y="20"/>
                    </a:cubicBezTo>
                    <a:cubicBezTo>
                      <a:pt x="238" y="21"/>
                      <a:pt x="239" y="21"/>
                      <a:pt x="240" y="22"/>
                    </a:cubicBezTo>
                    <a:cubicBezTo>
                      <a:pt x="242" y="23"/>
                      <a:pt x="243" y="20"/>
                      <a:pt x="242" y="19"/>
                    </a:cubicBezTo>
                    <a:cubicBezTo>
                      <a:pt x="241" y="18"/>
                      <a:pt x="240" y="18"/>
                      <a:pt x="239" y="17"/>
                    </a:cubicBezTo>
                    <a:cubicBezTo>
                      <a:pt x="239" y="17"/>
                      <a:pt x="239" y="17"/>
                      <a:pt x="239" y="17"/>
                    </a:cubicBezTo>
                    <a:cubicBezTo>
                      <a:pt x="242" y="15"/>
                      <a:pt x="238" y="11"/>
                      <a:pt x="236" y="14"/>
                    </a:cubicBezTo>
                    <a:cubicBezTo>
                      <a:pt x="236" y="14"/>
                      <a:pt x="236" y="14"/>
                      <a:pt x="235" y="14"/>
                    </a:cubicBezTo>
                    <a:cubicBezTo>
                      <a:pt x="233" y="12"/>
                      <a:pt x="231" y="9"/>
                      <a:pt x="229" y="6"/>
                    </a:cubicBezTo>
                    <a:cubicBezTo>
                      <a:pt x="230" y="5"/>
                      <a:pt x="231" y="4"/>
                      <a:pt x="233" y="2"/>
                    </a:cubicBezTo>
                    <a:cubicBezTo>
                      <a:pt x="234" y="1"/>
                      <a:pt x="232" y="0"/>
                      <a:pt x="231" y="1"/>
                    </a:cubicBezTo>
                    <a:cubicBezTo>
                      <a:pt x="218" y="11"/>
                      <a:pt x="206" y="22"/>
                      <a:pt x="194" y="33"/>
                    </a:cubicBezTo>
                    <a:cubicBezTo>
                      <a:pt x="193" y="33"/>
                      <a:pt x="193" y="32"/>
                      <a:pt x="193" y="32"/>
                    </a:cubicBezTo>
                    <a:cubicBezTo>
                      <a:pt x="192" y="31"/>
                      <a:pt x="191" y="33"/>
                      <a:pt x="191" y="34"/>
                    </a:cubicBezTo>
                    <a:cubicBezTo>
                      <a:pt x="192" y="34"/>
                      <a:pt x="192" y="34"/>
                      <a:pt x="192" y="34"/>
                    </a:cubicBezTo>
                    <a:cubicBezTo>
                      <a:pt x="129" y="91"/>
                      <a:pt x="71" y="153"/>
                      <a:pt x="5" y="206"/>
                    </a:cubicBezTo>
                    <a:cubicBezTo>
                      <a:pt x="5" y="206"/>
                      <a:pt x="5" y="206"/>
                      <a:pt x="5" y="206"/>
                    </a:cubicBezTo>
                    <a:cubicBezTo>
                      <a:pt x="4" y="205"/>
                      <a:pt x="2" y="207"/>
                      <a:pt x="3" y="208"/>
                    </a:cubicBezTo>
                    <a:cubicBezTo>
                      <a:pt x="3" y="208"/>
                      <a:pt x="3" y="208"/>
                      <a:pt x="3" y="208"/>
                    </a:cubicBezTo>
                    <a:cubicBezTo>
                      <a:pt x="2" y="209"/>
                      <a:pt x="2" y="209"/>
                      <a:pt x="1" y="210"/>
                    </a:cubicBezTo>
                    <a:cubicBezTo>
                      <a:pt x="0" y="210"/>
                      <a:pt x="1" y="212"/>
                      <a:pt x="2" y="211"/>
                    </a:cubicBezTo>
                    <a:cubicBezTo>
                      <a:pt x="3" y="211"/>
                      <a:pt x="4" y="210"/>
                      <a:pt x="4" y="210"/>
                    </a:cubicBezTo>
                    <a:cubicBezTo>
                      <a:pt x="8" y="213"/>
                      <a:pt x="11" y="216"/>
                      <a:pt x="14" y="219"/>
                    </a:cubicBezTo>
                    <a:cubicBezTo>
                      <a:pt x="14" y="219"/>
                      <a:pt x="14" y="219"/>
                      <a:pt x="14" y="219"/>
                    </a:cubicBezTo>
                    <a:cubicBezTo>
                      <a:pt x="12" y="221"/>
                      <a:pt x="14" y="223"/>
                      <a:pt x="16" y="222"/>
                    </a:cubicBezTo>
                    <a:cubicBezTo>
                      <a:pt x="16" y="222"/>
                      <a:pt x="16" y="222"/>
                      <a:pt x="16" y="222"/>
                    </a:cubicBezTo>
                    <a:cubicBezTo>
                      <a:pt x="32" y="239"/>
                      <a:pt x="49" y="257"/>
                      <a:pt x="67" y="272"/>
                    </a:cubicBezTo>
                    <a:cubicBezTo>
                      <a:pt x="69" y="274"/>
                      <a:pt x="72" y="271"/>
                      <a:pt x="70" y="269"/>
                    </a:cubicBezTo>
                    <a:cubicBezTo>
                      <a:pt x="69" y="268"/>
                      <a:pt x="68" y="268"/>
                      <a:pt x="68" y="267"/>
                    </a:cubicBezTo>
                    <a:cubicBezTo>
                      <a:pt x="71" y="263"/>
                      <a:pt x="75" y="260"/>
                      <a:pt x="79" y="256"/>
                    </a:cubicBezTo>
                    <a:cubicBezTo>
                      <a:pt x="80" y="256"/>
                      <a:pt x="80" y="256"/>
                      <a:pt x="80" y="255"/>
                    </a:cubicBezTo>
                    <a:cubicBezTo>
                      <a:pt x="90" y="246"/>
                      <a:pt x="100" y="236"/>
                      <a:pt x="110" y="226"/>
                    </a:cubicBezTo>
                    <a:cubicBezTo>
                      <a:pt x="112" y="227"/>
                      <a:pt x="113" y="226"/>
                      <a:pt x="113" y="224"/>
                    </a:cubicBezTo>
                    <a:cubicBezTo>
                      <a:pt x="122" y="215"/>
                      <a:pt x="132" y="206"/>
                      <a:pt x="141" y="196"/>
                    </a:cubicBezTo>
                    <a:cubicBezTo>
                      <a:pt x="141" y="196"/>
                      <a:pt x="142" y="196"/>
                      <a:pt x="142" y="196"/>
                    </a:cubicBezTo>
                    <a:cubicBezTo>
                      <a:pt x="143" y="197"/>
                      <a:pt x="145" y="195"/>
                      <a:pt x="144" y="194"/>
                    </a:cubicBezTo>
                    <a:cubicBezTo>
                      <a:pt x="148" y="190"/>
                      <a:pt x="152" y="186"/>
                      <a:pt x="156" y="182"/>
                    </a:cubicBezTo>
                    <a:cubicBezTo>
                      <a:pt x="185" y="153"/>
                      <a:pt x="217" y="126"/>
                      <a:pt x="244" y="96"/>
                    </a:cubicBezTo>
                    <a:cubicBezTo>
                      <a:pt x="246" y="94"/>
                      <a:pt x="243" y="91"/>
                      <a:pt x="241" y="93"/>
                    </a:cubicBezTo>
                    <a:close/>
                    <a:moveTo>
                      <a:pt x="226" y="90"/>
                    </a:moveTo>
                    <a:cubicBezTo>
                      <a:pt x="222" y="94"/>
                      <a:pt x="218" y="97"/>
                      <a:pt x="215" y="101"/>
                    </a:cubicBezTo>
                    <a:cubicBezTo>
                      <a:pt x="212" y="99"/>
                      <a:pt x="210" y="97"/>
                      <a:pt x="208" y="95"/>
                    </a:cubicBezTo>
                    <a:cubicBezTo>
                      <a:pt x="212" y="92"/>
                      <a:pt x="216" y="89"/>
                      <a:pt x="221" y="85"/>
                    </a:cubicBezTo>
                    <a:cubicBezTo>
                      <a:pt x="222" y="87"/>
                      <a:pt x="224" y="89"/>
                      <a:pt x="226" y="90"/>
                    </a:cubicBezTo>
                    <a:close/>
                    <a:moveTo>
                      <a:pt x="113" y="165"/>
                    </a:moveTo>
                    <a:cubicBezTo>
                      <a:pt x="117" y="160"/>
                      <a:pt x="122" y="156"/>
                      <a:pt x="127" y="152"/>
                    </a:cubicBezTo>
                    <a:cubicBezTo>
                      <a:pt x="128" y="153"/>
                      <a:pt x="130" y="155"/>
                      <a:pt x="131" y="156"/>
                    </a:cubicBezTo>
                    <a:cubicBezTo>
                      <a:pt x="127" y="161"/>
                      <a:pt x="122" y="165"/>
                      <a:pt x="117" y="169"/>
                    </a:cubicBezTo>
                    <a:cubicBezTo>
                      <a:pt x="116" y="167"/>
                      <a:pt x="114" y="166"/>
                      <a:pt x="113" y="165"/>
                    </a:cubicBezTo>
                    <a:close/>
                    <a:moveTo>
                      <a:pt x="113" y="173"/>
                    </a:moveTo>
                    <a:cubicBezTo>
                      <a:pt x="109" y="176"/>
                      <a:pt x="104" y="180"/>
                      <a:pt x="100" y="184"/>
                    </a:cubicBezTo>
                    <a:cubicBezTo>
                      <a:pt x="99" y="182"/>
                      <a:pt x="97" y="181"/>
                      <a:pt x="96" y="180"/>
                    </a:cubicBezTo>
                    <a:cubicBezTo>
                      <a:pt x="100" y="176"/>
                      <a:pt x="104" y="172"/>
                      <a:pt x="109" y="168"/>
                    </a:cubicBezTo>
                    <a:cubicBezTo>
                      <a:pt x="110" y="170"/>
                      <a:pt x="112" y="171"/>
                      <a:pt x="113" y="173"/>
                    </a:cubicBezTo>
                    <a:close/>
                    <a:moveTo>
                      <a:pt x="130" y="148"/>
                    </a:moveTo>
                    <a:cubicBezTo>
                      <a:pt x="135" y="145"/>
                      <a:pt x="139" y="141"/>
                      <a:pt x="143" y="137"/>
                    </a:cubicBezTo>
                    <a:cubicBezTo>
                      <a:pt x="145" y="139"/>
                      <a:pt x="146" y="140"/>
                      <a:pt x="148" y="142"/>
                    </a:cubicBezTo>
                    <a:cubicBezTo>
                      <a:pt x="144" y="145"/>
                      <a:pt x="140" y="149"/>
                      <a:pt x="136" y="153"/>
                    </a:cubicBezTo>
                    <a:cubicBezTo>
                      <a:pt x="136" y="153"/>
                      <a:pt x="136" y="153"/>
                      <a:pt x="135" y="153"/>
                    </a:cubicBezTo>
                    <a:cubicBezTo>
                      <a:pt x="134" y="152"/>
                      <a:pt x="133" y="151"/>
                      <a:pt x="132" y="150"/>
                    </a:cubicBezTo>
                    <a:cubicBezTo>
                      <a:pt x="132" y="149"/>
                      <a:pt x="131" y="149"/>
                      <a:pt x="130" y="148"/>
                    </a:cubicBezTo>
                    <a:close/>
                    <a:moveTo>
                      <a:pt x="146" y="134"/>
                    </a:moveTo>
                    <a:cubicBezTo>
                      <a:pt x="150" y="130"/>
                      <a:pt x="155" y="126"/>
                      <a:pt x="159" y="122"/>
                    </a:cubicBezTo>
                    <a:cubicBezTo>
                      <a:pt x="161" y="124"/>
                      <a:pt x="162" y="125"/>
                      <a:pt x="164" y="127"/>
                    </a:cubicBezTo>
                    <a:cubicBezTo>
                      <a:pt x="160" y="131"/>
                      <a:pt x="155" y="135"/>
                      <a:pt x="151" y="139"/>
                    </a:cubicBezTo>
                    <a:cubicBezTo>
                      <a:pt x="149" y="137"/>
                      <a:pt x="148" y="136"/>
                      <a:pt x="146" y="134"/>
                    </a:cubicBezTo>
                    <a:close/>
                    <a:moveTo>
                      <a:pt x="163" y="119"/>
                    </a:moveTo>
                    <a:cubicBezTo>
                      <a:pt x="168" y="114"/>
                      <a:pt x="173" y="109"/>
                      <a:pt x="178" y="104"/>
                    </a:cubicBezTo>
                    <a:cubicBezTo>
                      <a:pt x="180" y="106"/>
                      <a:pt x="182" y="107"/>
                      <a:pt x="184" y="109"/>
                    </a:cubicBezTo>
                    <a:cubicBezTo>
                      <a:pt x="179" y="114"/>
                      <a:pt x="173" y="118"/>
                      <a:pt x="168" y="123"/>
                    </a:cubicBezTo>
                    <a:cubicBezTo>
                      <a:pt x="166" y="122"/>
                      <a:pt x="165" y="120"/>
                      <a:pt x="163" y="119"/>
                    </a:cubicBezTo>
                    <a:close/>
                    <a:moveTo>
                      <a:pt x="182" y="101"/>
                    </a:moveTo>
                    <a:cubicBezTo>
                      <a:pt x="185" y="98"/>
                      <a:pt x="189" y="94"/>
                      <a:pt x="193" y="90"/>
                    </a:cubicBezTo>
                    <a:cubicBezTo>
                      <a:pt x="195" y="92"/>
                      <a:pt x="197" y="94"/>
                      <a:pt x="199" y="96"/>
                    </a:cubicBezTo>
                    <a:cubicBezTo>
                      <a:pt x="195" y="99"/>
                      <a:pt x="191" y="102"/>
                      <a:pt x="187" y="106"/>
                    </a:cubicBezTo>
                    <a:cubicBezTo>
                      <a:pt x="185" y="104"/>
                      <a:pt x="183" y="103"/>
                      <a:pt x="182" y="101"/>
                    </a:cubicBezTo>
                    <a:close/>
                    <a:moveTo>
                      <a:pt x="177" y="97"/>
                    </a:moveTo>
                    <a:cubicBezTo>
                      <a:pt x="174" y="95"/>
                      <a:pt x="171" y="93"/>
                      <a:pt x="168" y="90"/>
                    </a:cubicBezTo>
                    <a:cubicBezTo>
                      <a:pt x="172" y="86"/>
                      <a:pt x="176" y="82"/>
                      <a:pt x="180" y="79"/>
                    </a:cubicBezTo>
                    <a:cubicBezTo>
                      <a:pt x="183" y="81"/>
                      <a:pt x="186" y="84"/>
                      <a:pt x="189" y="87"/>
                    </a:cubicBezTo>
                    <a:cubicBezTo>
                      <a:pt x="185" y="90"/>
                      <a:pt x="181" y="94"/>
                      <a:pt x="177" y="97"/>
                    </a:cubicBezTo>
                    <a:close/>
                    <a:moveTo>
                      <a:pt x="174" y="100"/>
                    </a:moveTo>
                    <a:cubicBezTo>
                      <a:pt x="168" y="105"/>
                      <a:pt x="163" y="110"/>
                      <a:pt x="158" y="114"/>
                    </a:cubicBezTo>
                    <a:cubicBezTo>
                      <a:pt x="155" y="112"/>
                      <a:pt x="152" y="110"/>
                      <a:pt x="150" y="108"/>
                    </a:cubicBezTo>
                    <a:cubicBezTo>
                      <a:pt x="155" y="103"/>
                      <a:pt x="161" y="98"/>
                      <a:pt x="166" y="92"/>
                    </a:cubicBezTo>
                    <a:cubicBezTo>
                      <a:pt x="169" y="95"/>
                      <a:pt x="171" y="97"/>
                      <a:pt x="174" y="100"/>
                    </a:cubicBezTo>
                    <a:close/>
                    <a:moveTo>
                      <a:pt x="154" y="118"/>
                    </a:moveTo>
                    <a:cubicBezTo>
                      <a:pt x="150" y="122"/>
                      <a:pt x="145" y="126"/>
                      <a:pt x="141" y="130"/>
                    </a:cubicBezTo>
                    <a:cubicBezTo>
                      <a:pt x="139" y="127"/>
                      <a:pt x="136" y="125"/>
                      <a:pt x="134" y="123"/>
                    </a:cubicBezTo>
                    <a:cubicBezTo>
                      <a:pt x="138" y="119"/>
                      <a:pt x="142" y="115"/>
                      <a:pt x="147" y="111"/>
                    </a:cubicBezTo>
                    <a:cubicBezTo>
                      <a:pt x="149" y="113"/>
                      <a:pt x="152" y="115"/>
                      <a:pt x="154" y="118"/>
                    </a:cubicBezTo>
                    <a:close/>
                    <a:moveTo>
                      <a:pt x="138" y="132"/>
                    </a:moveTo>
                    <a:cubicBezTo>
                      <a:pt x="134" y="136"/>
                      <a:pt x="130" y="140"/>
                      <a:pt x="126" y="144"/>
                    </a:cubicBezTo>
                    <a:cubicBezTo>
                      <a:pt x="123" y="141"/>
                      <a:pt x="121" y="139"/>
                      <a:pt x="119" y="137"/>
                    </a:cubicBezTo>
                    <a:cubicBezTo>
                      <a:pt x="123" y="133"/>
                      <a:pt x="127" y="129"/>
                      <a:pt x="131" y="126"/>
                    </a:cubicBezTo>
                    <a:cubicBezTo>
                      <a:pt x="133" y="128"/>
                      <a:pt x="136" y="130"/>
                      <a:pt x="138" y="132"/>
                    </a:cubicBezTo>
                    <a:close/>
                    <a:moveTo>
                      <a:pt x="122" y="147"/>
                    </a:moveTo>
                    <a:cubicBezTo>
                      <a:pt x="117" y="151"/>
                      <a:pt x="113" y="156"/>
                      <a:pt x="108" y="161"/>
                    </a:cubicBezTo>
                    <a:cubicBezTo>
                      <a:pt x="105" y="158"/>
                      <a:pt x="102" y="156"/>
                      <a:pt x="100" y="154"/>
                    </a:cubicBezTo>
                    <a:cubicBezTo>
                      <a:pt x="105" y="149"/>
                      <a:pt x="110" y="145"/>
                      <a:pt x="116" y="140"/>
                    </a:cubicBezTo>
                    <a:cubicBezTo>
                      <a:pt x="118" y="142"/>
                      <a:pt x="120" y="145"/>
                      <a:pt x="122" y="147"/>
                    </a:cubicBezTo>
                    <a:close/>
                    <a:moveTo>
                      <a:pt x="104" y="164"/>
                    </a:moveTo>
                    <a:cubicBezTo>
                      <a:pt x="100" y="168"/>
                      <a:pt x="96" y="172"/>
                      <a:pt x="91" y="176"/>
                    </a:cubicBezTo>
                    <a:cubicBezTo>
                      <a:pt x="89" y="173"/>
                      <a:pt x="86" y="171"/>
                      <a:pt x="83" y="168"/>
                    </a:cubicBezTo>
                    <a:cubicBezTo>
                      <a:pt x="88" y="164"/>
                      <a:pt x="92" y="161"/>
                      <a:pt x="96" y="157"/>
                    </a:cubicBezTo>
                    <a:cubicBezTo>
                      <a:pt x="99" y="159"/>
                      <a:pt x="101" y="162"/>
                      <a:pt x="104" y="164"/>
                    </a:cubicBezTo>
                    <a:close/>
                    <a:moveTo>
                      <a:pt x="80" y="193"/>
                    </a:moveTo>
                    <a:cubicBezTo>
                      <a:pt x="84" y="190"/>
                      <a:pt x="88" y="187"/>
                      <a:pt x="92" y="183"/>
                    </a:cubicBezTo>
                    <a:cubicBezTo>
                      <a:pt x="93" y="185"/>
                      <a:pt x="94" y="186"/>
                      <a:pt x="96" y="187"/>
                    </a:cubicBezTo>
                    <a:cubicBezTo>
                      <a:pt x="92" y="191"/>
                      <a:pt x="88" y="194"/>
                      <a:pt x="84" y="197"/>
                    </a:cubicBezTo>
                    <a:cubicBezTo>
                      <a:pt x="83" y="196"/>
                      <a:pt x="82" y="195"/>
                      <a:pt x="80" y="193"/>
                    </a:cubicBezTo>
                    <a:close/>
                    <a:moveTo>
                      <a:pt x="81" y="200"/>
                    </a:moveTo>
                    <a:cubicBezTo>
                      <a:pt x="77" y="204"/>
                      <a:pt x="73" y="208"/>
                      <a:pt x="69" y="212"/>
                    </a:cubicBezTo>
                    <a:cubicBezTo>
                      <a:pt x="67" y="211"/>
                      <a:pt x="66" y="209"/>
                      <a:pt x="64" y="208"/>
                    </a:cubicBezTo>
                    <a:cubicBezTo>
                      <a:pt x="68" y="204"/>
                      <a:pt x="73" y="200"/>
                      <a:pt x="77" y="196"/>
                    </a:cubicBezTo>
                    <a:cubicBezTo>
                      <a:pt x="78" y="198"/>
                      <a:pt x="80" y="199"/>
                      <a:pt x="81" y="200"/>
                    </a:cubicBezTo>
                    <a:close/>
                    <a:moveTo>
                      <a:pt x="88" y="179"/>
                    </a:moveTo>
                    <a:cubicBezTo>
                      <a:pt x="84" y="183"/>
                      <a:pt x="80" y="186"/>
                      <a:pt x="77" y="190"/>
                    </a:cubicBezTo>
                    <a:cubicBezTo>
                      <a:pt x="74" y="187"/>
                      <a:pt x="71" y="184"/>
                      <a:pt x="68" y="181"/>
                    </a:cubicBezTo>
                    <a:cubicBezTo>
                      <a:pt x="72" y="178"/>
                      <a:pt x="76" y="174"/>
                      <a:pt x="80" y="171"/>
                    </a:cubicBezTo>
                    <a:cubicBezTo>
                      <a:pt x="83" y="173"/>
                      <a:pt x="85" y="176"/>
                      <a:pt x="88" y="179"/>
                    </a:cubicBezTo>
                    <a:close/>
                    <a:moveTo>
                      <a:pt x="74" y="193"/>
                    </a:moveTo>
                    <a:cubicBezTo>
                      <a:pt x="69" y="197"/>
                      <a:pt x="65" y="201"/>
                      <a:pt x="61" y="205"/>
                    </a:cubicBezTo>
                    <a:cubicBezTo>
                      <a:pt x="57" y="202"/>
                      <a:pt x="54" y="199"/>
                      <a:pt x="50" y="196"/>
                    </a:cubicBezTo>
                    <a:cubicBezTo>
                      <a:pt x="55" y="192"/>
                      <a:pt x="60" y="187"/>
                      <a:pt x="65" y="183"/>
                    </a:cubicBezTo>
                    <a:cubicBezTo>
                      <a:pt x="68" y="186"/>
                      <a:pt x="71" y="190"/>
                      <a:pt x="74" y="193"/>
                    </a:cubicBezTo>
                    <a:close/>
                    <a:moveTo>
                      <a:pt x="57" y="208"/>
                    </a:moveTo>
                    <a:cubicBezTo>
                      <a:pt x="54" y="212"/>
                      <a:pt x="50" y="215"/>
                      <a:pt x="46" y="219"/>
                    </a:cubicBezTo>
                    <a:cubicBezTo>
                      <a:pt x="42" y="215"/>
                      <a:pt x="38" y="212"/>
                      <a:pt x="34" y="208"/>
                    </a:cubicBezTo>
                    <a:cubicBezTo>
                      <a:pt x="39" y="205"/>
                      <a:pt x="43" y="201"/>
                      <a:pt x="47" y="198"/>
                    </a:cubicBezTo>
                    <a:cubicBezTo>
                      <a:pt x="50" y="201"/>
                      <a:pt x="54" y="205"/>
                      <a:pt x="57" y="208"/>
                    </a:cubicBezTo>
                    <a:close/>
                    <a:moveTo>
                      <a:pt x="60" y="211"/>
                    </a:moveTo>
                    <a:cubicBezTo>
                      <a:pt x="62" y="213"/>
                      <a:pt x="63" y="214"/>
                      <a:pt x="65" y="216"/>
                    </a:cubicBezTo>
                    <a:cubicBezTo>
                      <a:pt x="61" y="219"/>
                      <a:pt x="58" y="223"/>
                      <a:pt x="55" y="226"/>
                    </a:cubicBezTo>
                    <a:cubicBezTo>
                      <a:pt x="53" y="225"/>
                      <a:pt x="51" y="223"/>
                      <a:pt x="49" y="221"/>
                    </a:cubicBezTo>
                    <a:cubicBezTo>
                      <a:pt x="53" y="218"/>
                      <a:pt x="57" y="215"/>
                      <a:pt x="60" y="211"/>
                    </a:cubicBezTo>
                    <a:close/>
                    <a:moveTo>
                      <a:pt x="70" y="221"/>
                    </a:moveTo>
                    <a:cubicBezTo>
                      <a:pt x="73" y="224"/>
                      <a:pt x="76" y="226"/>
                      <a:pt x="79" y="228"/>
                    </a:cubicBezTo>
                    <a:cubicBezTo>
                      <a:pt x="75" y="232"/>
                      <a:pt x="71" y="235"/>
                      <a:pt x="67" y="239"/>
                    </a:cubicBezTo>
                    <a:cubicBezTo>
                      <a:pt x="65" y="236"/>
                      <a:pt x="62" y="233"/>
                      <a:pt x="59" y="230"/>
                    </a:cubicBezTo>
                    <a:cubicBezTo>
                      <a:pt x="63" y="227"/>
                      <a:pt x="67" y="224"/>
                      <a:pt x="70" y="221"/>
                    </a:cubicBezTo>
                    <a:close/>
                    <a:moveTo>
                      <a:pt x="74" y="218"/>
                    </a:moveTo>
                    <a:cubicBezTo>
                      <a:pt x="79" y="214"/>
                      <a:pt x="83" y="210"/>
                      <a:pt x="87" y="206"/>
                    </a:cubicBezTo>
                    <a:cubicBezTo>
                      <a:pt x="89" y="209"/>
                      <a:pt x="92" y="211"/>
                      <a:pt x="95" y="214"/>
                    </a:cubicBezTo>
                    <a:cubicBezTo>
                      <a:pt x="91" y="218"/>
                      <a:pt x="86" y="222"/>
                      <a:pt x="82" y="225"/>
                    </a:cubicBezTo>
                    <a:cubicBezTo>
                      <a:pt x="80" y="223"/>
                      <a:pt x="77" y="220"/>
                      <a:pt x="74" y="218"/>
                    </a:cubicBezTo>
                    <a:close/>
                    <a:moveTo>
                      <a:pt x="90" y="203"/>
                    </a:moveTo>
                    <a:cubicBezTo>
                      <a:pt x="94" y="200"/>
                      <a:pt x="97" y="196"/>
                      <a:pt x="101" y="193"/>
                    </a:cubicBezTo>
                    <a:cubicBezTo>
                      <a:pt x="104" y="196"/>
                      <a:pt x="106" y="198"/>
                      <a:pt x="109" y="201"/>
                    </a:cubicBezTo>
                    <a:cubicBezTo>
                      <a:pt x="105" y="204"/>
                      <a:pt x="102" y="207"/>
                      <a:pt x="98" y="211"/>
                    </a:cubicBezTo>
                    <a:cubicBezTo>
                      <a:pt x="96" y="208"/>
                      <a:pt x="93" y="206"/>
                      <a:pt x="90" y="203"/>
                    </a:cubicBezTo>
                    <a:close/>
                    <a:moveTo>
                      <a:pt x="105" y="189"/>
                    </a:moveTo>
                    <a:cubicBezTo>
                      <a:pt x="109" y="185"/>
                      <a:pt x="114" y="181"/>
                      <a:pt x="118" y="177"/>
                    </a:cubicBezTo>
                    <a:cubicBezTo>
                      <a:pt x="121" y="179"/>
                      <a:pt x="124" y="182"/>
                      <a:pt x="127" y="185"/>
                    </a:cubicBezTo>
                    <a:cubicBezTo>
                      <a:pt x="122" y="189"/>
                      <a:pt x="118" y="193"/>
                      <a:pt x="113" y="197"/>
                    </a:cubicBezTo>
                    <a:cubicBezTo>
                      <a:pt x="111" y="194"/>
                      <a:pt x="108" y="191"/>
                      <a:pt x="105" y="189"/>
                    </a:cubicBezTo>
                    <a:close/>
                    <a:moveTo>
                      <a:pt x="122" y="173"/>
                    </a:moveTo>
                    <a:cubicBezTo>
                      <a:pt x="125" y="170"/>
                      <a:pt x="128" y="167"/>
                      <a:pt x="131" y="164"/>
                    </a:cubicBezTo>
                    <a:cubicBezTo>
                      <a:pt x="132" y="163"/>
                      <a:pt x="134" y="162"/>
                      <a:pt x="135" y="160"/>
                    </a:cubicBezTo>
                    <a:cubicBezTo>
                      <a:pt x="138" y="163"/>
                      <a:pt x="141" y="166"/>
                      <a:pt x="144" y="168"/>
                    </a:cubicBezTo>
                    <a:cubicBezTo>
                      <a:pt x="140" y="172"/>
                      <a:pt x="135" y="177"/>
                      <a:pt x="131" y="181"/>
                    </a:cubicBezTo>
                    <a:cubicBezTo>
                      <a:pt x="128" y="178"/>
                      <a:pt x="125" y="175"/>
                      <a:pt x="122" y="173"/>
                    </a:cubicBezTo>
                    <a:close/>
                    <a:moveTo>
                      <a:pt x="139" y="157"/>
                    </a:moveTo>
                    <a:cubicBezTo>
                      <a:pt x="144" y="153"/>
                      <a:pt x="148" y="149"/>
                      <a:pt x="152" y="145"/>
                    </a:cubicBezTo>
                    <a:cubicBezTo>
                      <a:pt x="155" y="148"/>
                      <a:pt x="158" y="150"/>
                      <a:pt x="161" y="153"/>
                    </a:cubicBezTo>
                    <a:cubicBezTo>
                      <a:pt x="156" y="157"/>
                      <a:pt x="152" y="161"/>
                      <a:pt x="148" y="164"/>
                    </a:cubicBezTo>
                    <a:cubicBezTo>
                      <a:pt x="145" y="162"/>
                      <a:pt x="142" y="159"/>
                      <a:pt x="139" y="157"/>
                    </a:cubicBezTo>
                    <a:close/>
                    <a:moveTo>
                      <a:pt x="155" y="142"/>
                    </a:moveTo>
                    <a:cubicBezTo>
                      <a:pt x="159" y="138"/>
                      <a:pt x="164" y="134"/>
                      <a:pt x="168" y="130"/>
                    </a:cubicBezTo>
                    <a:cubicBezTo>
                      <a:pt x="171" y="133"/>
                      <a:pt x="174" y="135"/>
                      <a:pt x="177" y="137"/>
                    </a:cubicBezTo>
                    <a:cubicBezTo>
                      <a:pt x="172" y="142"/>
                      <a:pt x="168" y="146"/>
                      <a:pt x="163" y="150"/>
                    </a:cubicBezTo>
                    <a:cubicBezTo>
                      <a:pt x="160" y="148"/>
                      <a:pt x="158" y="145"/>
                      <a:pt x="155" y="142"/>
                    </a:cubicBezTo>
                    <a:close/>
                    <a:moveTo>
                      <a:pt x="172" y="126"/>
                    </a:moveTo>
                    <a:cubicBezTo>
                      <a:pt x="178" y="122"/>
                      <a:pt x="183" y="117"/>
                      <a:pt x="188" y="112"/>
                    </a:cubicBezTo>
                    <a:cubicBezTo>
                      <a:pt x="191" y="114"/>
                      <a:pt x="194" y="117"/>
                      <a:pt x="196" y="119"/>
                    </a:cubicBezTo>
                    <a:cubicBezTo>
                      <a:pt x="191" y="124"/>
                      <a:pt x="186" y="129"/>
                      <a:pt x="181" y="134"/>
                    </a:cubicBezTo>
                    <a:cubicBezTo>
                      <a:pt x="178" y="131"/>
                      <a:pt x="175" y="129"/>
                      <a:pt x="172" y="126"/>
                    </a:cubicBezTo>
                    <a:close/>
                    <a:moveTo>
                      <a:pt x="192" y="109"/>
                    </a:moveTo>
                    <a:cubicBezTo>
                      <a:pt x="196" y="106"/>
                      <a:pt x="199" y="103"/>
                      <a:pt x="203" y="99"/>
                    </a:cubicBezTo>
                    <a:cubicBezTo>
                      <a:pt x="206" y="101"/>
                      <a:pt x="208" y="103"/>
                      <a:pt x="210" y="105"/>
                    </a:cubicBezTo>
                    <a:cubicBezTo>
                      <a:pt x="207" y="109"/>
                      <a:pt x="203" y="112"/>
                      <a:pt x="200" y="116"/>
                    </a:cubicBezTo>
                    <a:cubicBezTo>
                      <a:pt x="197" y="113"/>
                      <a:pt x="194" y="111"/>
                      <a:pt x="192" y="109"/>
                    </a:cubicBezTo>
                    <a:close/>
                    <a:moveTo>
                      <a:pt x="217" y="82"/>
                    </a:moveTo>
                    <a:cubicBezTo>
                      <a:pt x="213" y="85"/>
                      <a:pt x="208" y="89"/>
                      <a:pt x="204" y="92"/>
                    </a:cubicBezTo>
                    <a:cubicBezTo>
                      <a:pt x="202" y="90"/>
                      <a:pt x="199" y="88"/>
                      <a:pt x="197" y="87"/>
                    </a:cubicBezTo>
                    <a:cubicBezTo>
                      <a:pt x="201" y="82"/>
                      <a:pt x="205" y="78"/>
                      <a:pt x="210" y="74"/>
                    </a:cubicBezTo>
                    <a:cubicBezTo>
                      <a:pt x="212" y="77"/>
                      <a:pt x="215" y="79"/>
                      <a:pt x="217" y="82"/>
                    </a:cubicBezTo>
                    <a:close/>
                    <a:moveTo>
                      <a:pt x="207" y="71"/>
                    </a:moveTo>
                    <a:cubicBezTo>
                      <a:pt x="202" y="75"/>
                      <a:pt x="197" y="79"/>
                      <a:pt x="193" y="83"/>
                    </a:cubicBezTo>
                    <a:cubicBezTo>
                      <a:pt x="189" y="81"/>
                      <a:pt x="186" y="78"/>
                      <a:pt x="183" y="76"/>
                    </a:cubicBezTo>
                    <a:cubicBezTo>
                      <a:pt x="188" y="71"/>
                      <a:pt x="193" y="66"/>
                      <a:pt x="198" y="61"/>
                    </a:cubicBezTo>
                    <a:cubicBezTo>
                      <a:pt x="201" y="64"/>
                      <a:pt x="204" y="68"/>
                      <a:pt x="207" y="71"/>
                    </a:cubicBezTo>
                    <a:close/>
                    <a:moveTo>
                      <a:pt x="226" y="9"/>
                    </a:moveTo>
                    <a:cubicBezTo>
                      <a:pt x="228" y="12"/>
                      <a:pt x="230" y="15"/>
                      <a:pt x="233" y="17"/>
                    </a:cubicBezTo>
                    <a:cubicBezTo>
                      <a:pt x="229" y="21"/>
                      <a:pt x="225" y="25"/>
                      <a:pt x="222" y="28"/>
                    </a:cubicBezTo>
                    <a:cubicBezTo>
                      <a:pt x="219" y="26"/>
                      <a:pt x="216" y="24"/>
                      <a:pt x="214" y="22"/>
                    </a:cubicBezTo>
                    <a:cubicBezTo>
                      <a:pt x="218" y="18"/>
                      <a:pt x="222" y="13"/>
                      <a:pt x="226" y="9"/>
                    </a:cubicBezTo>
                    <a:close/>
                    <a:moveTo>
                      <a:pt x="212" y="24"/>
                    </a:moveTo>
                    <a:cubicBezTo>
                      <a:pt x="215" y="26"/>
                      <a:pt x="217" y="28"/>
                      <a:pt x="220" y="30"/>
                    </a:cubicBezTo>
                    <a:cubicBezTo>
                      <a:pt x="216" y="35"/>
                      <a:pt x="212" y="39"/>
                      <a:pt x="207" y="43"/>
                    </a:cubicBezTo>
                    <a:cubicBezTo>
                      <a:pt x="204" y="41"/>
                      <a:pt x="201" y="39"/>
                      <a:pt x="198" y="37"/>
                    </a:cubicBezTo>
                    <a:cubicBezTo>
                      <a:pt x="203" y="33"/>
                      <a:pt x="207" y="28"/>
                      <a:pt x="212" y="24"/>
                    </a:cubicBezTo>
                    <a:close/>
                    <a:moveTo>
                      <a:pt x="196" y="39"/>
                    </a:moveTo>
                    <a:cubicBezTo>
                      <a:pt x="199" y="42"/>
                      <a:pt x="202" y="44"/>
                      <a:pt x="205" y="45"/>
                    </a:cubicBezTo>
                    <a:cubicBezTo>
                      <a:pt x="202" y="48"/>
                      <a:pt x="199" y="51"/>
                      <a:pt x="197" y="54"/>
                    </a:cubicBezTo>
                    <a:cubicBezTo>
                      <a:pt x="194" y="51"/>
                      <a:pt x="191" y="49"/>
                      <a:pt x="189" y="46"/>
                    </a:cubicBezTo>
                    <a:cubicBezTo>
                      <a:pt x="191" y="44"/>
                      <a:pt x="194" y="41"/>
                      <a:pt x="196" y="39"/>
                    </a:cubicBezTo>
                    <a:close/>
                    <a:moveTo>
                      <a:pt x="186" y="49"/>
                    </a:moveTo>
                    <a:cubicBezTo>
                      <a:pt x="189" y="51"/>
                      <a:pt x="191" y="54"/>
                      <a:pt x="194" y="57"/>
                    </a:cubicBezTo>
                    <a:cubicBezTo>
                      <a:pt x="188" y="62"/>
                      <a:pt x="183" y="67"/>
                      <a:pt x="178" y="72"/>
                    </a:cubicBezTo>
                    <a:cubicBezTo>
                      <a:pt x="175" y="70"/>
                      <a:pt x="172" y="68"/>
                      <a:pt x="170" y="66"/>
                    </a:cubicBezTo>
                    <a:cubicBezTo>
                      <a:pt x="169" y="65"/>
                      <a:pt x="169" y="65"/>
                      <a:pt x="169" y="65"/>
                    </a:cubicBezTo>
                    <a:cubicBezTo>
                      <a:pt x="174" y="60"/>
                      <a:pt x="180" y="54"/>
                      <a:pt x="186" y="49"/>
                    </a:cubicBezTo>
                    <a:close/>
                    <a:moveTo>
                      <a:pt x="167" y="67"/>
                    </a:moveTo>
                    <a:cubicBezTo>
                      <a:pt x="167" y="67"/>
                      <a:pt x="167" y="67"/>
                      <a:pt x="168" y="68"/>
                    </a:cubicBezTo>
                    <a:cubicBezTo>
                      <a:pt x="170" y="70"/>
                      <a:pt x="173" y="72"/>
                      <a:pt x="175" y="74"/>
                    </a:cubicBezTo>
                    <a:cubicBezTo>
                      <a:pt x="171" y="78"/>
                      <a:pt x="167" y="82"/>
                      <a:pt x="164" y="86"/>
                    </a:cubicBezTo>
                    <a:cubicBezTo>
                      <a:pt x="161" y="83"/>
                      <a:pt x="159" y="81"/>
                      <a:pt x="156" y="79"/>
                    </a:cubicBezTo>
                    <a:cubicBezTo>
                      <a:pt x="156" y="78"/>
                      <a:pt x="154" y="79"/>
                      <a:pt x="155" y="80"/>
                    </a:cubicBezTo>
                    <a:cubicBezTo>
                      <a:pt x="157" y="82"/>
                      <a:pt x="159" y="85"/>
                      <a:pt x="162" y="87"/>
                    </a:cubicBezTo>
                    <a:cubicBezTo>
                      <a:pt x="156" y="93"/>
                      <a:pt x="150" y="98"/>
                      <a:pt x="144" y="104"/>
                    </a:cubicBezTo>
                    <a:cubicBezTo>
                      <a:pt x="141" y="101"/>
                      <a:pt x="138" y="99"/>
                      <a:pt x="135" y="96"/>
                    </a:cubicBezTo>
                    <a:cubicBezTo>
                      <a:pt x="146" y="86"/>
                      <a:pt x="156" y="77"/>
                      <a:pt x="167" y="67"/>
                    </a:cubicBezTo>
                    <a:close/>
                    <a:moveTo>
                      <a:pt x="133" y="98"/>
                    </a:moveTo>
                    <a:cubicBezTo>
                      <a:pt x="136" y="101"/>
                      <a:pt x="139" y="104"/>
                      <a:pt x="142" y="106"/>
                    </a:cubicBezTo>
                    <a:cubicBezTo>
                      <a:pt x="137" y="110"/>
                      <a:pt x="133" y="114"/>
                      <a:pt x="128" y="118"/>
                    </a:cubicBezTo>
                    <a:cubicBezTo>
                      <a:pt x="125" y="116"/>
                      <a:pt x="122" y="113"/>
                      <a:pt x="119" y="111"/>
                    </a:cubicBezTo>
                    <a:cubicBezTo>
                      <a:pt x="124" y="107"/>
                      <a:pt x="128" y="102"/>
                      <a:pt x="133" y="98"/>
                    </a:cubicBezTo>
                    <a:close/>
                    <a:moveTo>
                      <a:pt x="114" y="115"/>
                    </a:moveTo>
                    <a:cubicBezTo>
                      <a:pt x="115" y="114"/>
                      <a:pt x="116" y="114"/>
                      <a:pt x="117" y="113"/>
                    </a:cubicBezTo>
                    <a:cubicBezTo>
                      <a:pt x="120" y="115"/>
                      <a:pt x="123" y="118"/>
                      <a:pt x="126" y="121"/>
                    </a:cubicBezTo>
                    <a:cubicBezTo>
                      <a:pt x="122" y="124"/>
                      <a:pt x="118" y="128"/>
                      <a:pt x="114" y="132"/>
                    </a:cubicBezTo>
                    <a:cubicBezTo>
                      <a:pt x="111" y="129"/>
                      <a:pt x="108" y="126"/>
                      <a:pt x="106" y="124"/>
                    </a:cubicBezTo>
                    <a:cubicBezTo>
                      <a:pt x="108" y="121"/>
                      <a:pt x="111" y="118"/>
                      <a:pt x="114" y="115"/>
                    </a:cubicBezTo>
                    <a:close/>
                    <a:moveTo>
                      <a:pt x="103" y="126"/>
                    </a:moveTo>
                    <a:cubicBezTo>
                      <a:pt x="106" y="129"/>
                      <a:pt x="108" y="131"/>
                      <a:pt x="111" y="134"/>
                    </a:cubicBezTo>
                    <a:cubicBezTo>
                      <a:pt x="105" y="139"/>
                      <a:pt x="100" y="144"/>
                      <a:pt x="94" y="149"/>
                    </a:cubicBezTo>
                    <a:cubicBezTo>
                      <a:pt x="91" y="147"/>
                      <a:pt x="89" y="145"/>
                      <a:pt x="86" y="143"/>
                    </a:cubicBezTo>
                    <a:cubicBezTo>
                      <a:pt x="92" y="137"/>
                      <a:pt x="98" y="131"/>
                      <a:pt x="103" y="126"/>
                    </a:cubicBezTo>
                    <a:close/>
                    <a:moveTo>
                      <a:pt x="84" y="144"/>
                    </a:moveTo>
                    <a:cubicBezTo>
                      <a:pt x="86" y="147"/>
                      <a:pt x="89" y="149"/>
                      <a:pt x="91" y="152"/>
                    </a:cubicBezTo>
                    <a:cubicBezTo>
                      <a:pt x="87" y="156"/>
                      <a:pt x="83" y="160"/>
                      <a:pt x="78" y="163"/>
                    </a:cubicBezTo>
                    <a:cubicBezTo>
                      <a:pt x="77" y="162"/>
                      <a:pt x="75" y="161"/>
                      <a:pt x="74" y="159"/>
                    </a:cubicBezTo>
                    <a:cubicBezTo>
                      <a:pt x="73" y="158"/>
                      <a:pt x="71" y="160"/>
                      <a:pt x="72" y="161"/>
                    </a:cubicBezTo>
                    <a:cubicBezTo>
                      <a:pt x="73" y="163"/>
                      <a:pt x="75" y="164"/>
                      <a:pt x="76" y="165"/>
                    </a:cubicBezTo>
                    <a:cubicBezTo>
                      <a:pt x="72" y="169"/>
                      <a:pt x="68" y="173"/>
                      <a:pt x="63" y="176"/>
                    </a:cubicBezTo>
                    <a:cubicBezTo>
                      <a:pt x="61" y="174"/>
                      <a:pt x="59" y="172"/>
                      <a:pt x="57" y="169"/>
                    </a:cubicBezTo>
                    <a:cubicBezTo>
                      <a:pt x="66" y="161"/>
                      <a:pt x="75" y="153"/>
                      <a:pt x="84" y="144"/>
                    </a:cubicBezTo>
                    <a:close/>
                    <a:moveTo>
                      <a:pt x="55" y="171"/>
                    </a:moveTo>
                    <a:cubicBezTo>
                      <a:pt x="57" y="174"/>
                      <a:pt x="59" y="176"/>
                      <a:pt x="61" y="178"/>
                    </a:cubicBezTo>
                    <a:cubicBezTo>
                      <a:pt x="56" y="183"/>
                      <a:pt x="51" y="187"/>
                      <a:pt x="46" y="192"/>
                    </a:cubicBezTo>
                    <a:cubicBezTo>
                      <a:pt x="43" y="190"/>
                      <a:pt x="41" y="187"/>
                      <a:pt x="38" y="185"/>
                    </a:cubicBezTo>
                    <a:cubicBezTo>
                      <a:pt x="44" y="181"/>
                      <a:pt x="49" y="176"/>
                      <a:pt x="55" y="171"/>
                    </a:cubicBezTo>
                    <a:close/>
                    <a:moveTo>
                      <a:pt x="36" y="187"/>
                    </a:moveTo>
                    <a:cubicBezTo>
                      <a:pt x="36" y="187"/>
                      <a:pt x="36" y="187"/>
                      <a:pt x="36" y="187"/>
                    </a:cubicBezTo>
                    <a:cubicBezTo>
                      <a:pt x="39" y="189"/>
                      <a:pt x="41" y="192"/>
                      <a:pt x="43" y="194"/>
                    </a:cubicBezTo>
                    <a:cubicBezTo>
                      <a:pt x="39" y="198"/>
                      <a:pt x="35" y="201"/>
                      <a:pt x="31" y="205"/>
                    </a:cubicBezTo>
                    <a:cubicBezTo>
                      <a:pt x="28" y="202"/>
                      <a:pt x="25" y="200"/>
                      <a:pt x="22" y="197"/>
                    </a:cubicBezTo>
                    <a:cubicBezTo>
                      <a:pt x="27" y="194"/>
                      <a:pt x="31" y="190"/>
                      <a:pt x="36" y="187"/>
                    </a:cubicBezTo>
                    <a:close/>
                    <a:moveTo>
                      <a:pt x="7" y="208"/>
                    </a:moveTo>
                    <a:cubicBezTo>
                      <a:pt x="11" y="205"/>
                      <a:pt x="16" y="202"/>
                      <a:pt x="20" y="199"/>
                    </a:cubicBezTo>
                    <a:cubicBezTo>
                      <a:pt x="20" y="199"/>
                      <a:pt x="20" y="199"/>
                      <a:pt x="20" y="199"/>
                    </a:cubicBezTo>
                    <a:cubicBezTo>
                      <a:pt x="23" y="202"/>
                      <a:pt x="25" y="204"/>
                      <a:pt x="28" y="207"/>
                    </a:cubicBezTo>
                    <a:cubicBezTo>
                      <a:pt x="24" y="210"/>
                      <a:pt x="20" y="214"/>
                      <a:pt x="17" y="217"/>
                    </a:cubicBezTo>
                    <a:cubicBezTo>
                      <a:pt x="13" y="214"/>
                      <a:pt x="10" y="211"/>
                      <a:pt x="7" y="208"/>
                    </a:cubicBezTo>
                    <a:close/>
                    <a:moveTo>
                      <a:pt x="19" y="219"/>
                    </a:moveTo>
                    <a:cubicBezTo>
                      <a:pt x="23" y="216"/>
                      <a:pt x="27" y="213"/>
                      <a:pt x="31" y="210"/>
                    </a:cubicBezTo>
                    <a:cubicBezTo>
                      <a:pt x="35" y="214"/>
                      <a:pt x="39" y="218"/>
                      <a:pt x="43" y="222"/>
                    </a:cubicBezTo>
                    <a:cubicBezTo>
                      <a:pt x="39" y="225"/>
                      <a:pt x="36" y="228"/>
                      <a:pt x="33" y="232"/>
                    </a:cubicBezTo>
                    <a:cubicBezTo>
                      <a:pt x="28" y="227"/>
                      <a:pt x="24" y="223"/>
                      <a:pt x="19" y="219"/>
                    </a:cubicBezTo>
                    <a:close/>
                    <a:moveTo>
                      <a:pt x="35" y="234"/>
                    </a:moveTo>
                    <a:cubicBezTo>
                      <a:pt x="38" y="231"/>
                      <a:pt x="42" y="228"/>
                      <a:pt x="45" y="225"/>
                    </a:cubicBezTo>
                    <a:cubicBezTo>
                      <a:pt x="47" y="227"/>
                      <a:pt x="49" y="229"/>
                      <a:pt x="51" y="231"/>
                    </a:cubicBezTo>
                    <a:cubicBezTo>
                      <a:pt x="49" y="232"/>
                      <a:pt x="48" y="234"/>
                      <a:pt x="46" y="236"/>
                    </a:cubicBezTo>
                    <a:cubicBezTo>
                      <a:pt x="45" y="237"/>
                      <a:pt x="46" y="239"/>
                      <a:pt x="48" y="238"/>
                    </a:cubicBezTo>
                    <a:cubicBezTo>
                      <a:pt x="50" y="237"/>
                      <a:pt x="52" y="235"/>
                      <a:pt x="54" y="234"/>
                    </a:cubicBezTo>
                    <a:cubicBezTo>
                      <a:pt x="57" y="237"/>
                      <a:pt x="60" y="240"/>
                      <a:pt x="63" y="243"/>
                    </a:cubicBezTo>
                    <a:cubicBezTo>
                      <a:pt x="60" y="246"/>
                      <a:pt x="57" y="248"/>
                      <a:pt x="53" y="251"/>
                    </a:cubicBezTo>
                    <a:cubicBezTo>
                      <a:pt x="47" y="245"/>
                      <a:pt x="41" y="239"/>
                      <a:pt x="35" y="234"/>
                    </a:cubicBezTo>
                    <a:close/>
                    <a:moveTo>
                      <a:pt x="65" y="264"/>
                    </a:moveTo>
                    <a:cubicBezTo>
                      <a:pt x="62" y="260"/>
                      <a:pt x="59" y="257"/>
                      <a:pt x="55" y="253"/>
                    </a:cubicBezTo>
                    <a:cubicBezTo>
                      <a:pt x="59" y="250"/>
                      <a:pt x="62" y="248"/>
                      <a:pt x="65" y="245"/>
                    </a:cubicBezTo>
                    <a:cubicBezTo>
                      <a:pt x="68" y="248"/>
                      <a:pt x="72" y="251"/>
                      <a:pt x="75" y="254"/>
                    </a:cubicBezTo>
                    <a:cubicBezTo>
                      <a:pt x="72" y="257"/>
                      <a:pt x="69" y="261"/>
                      <a:pt x="65" y="264"/>
                    </a:cubicBezTo>
                    <a:close/>
                    <a:moveTo>
                      <a:pt x="78" y="251"/>
                    </a:moveTo>
                    <a:cubicBezTo>
                      <a:pt x="75" y="248"/>
                      <a:pt x="73" y="244"/>
                      <a:pt x="70" y="241"/>
                    </a:cubicBezTo>
                    <a:cubicBezTo>
                      <a:pt x="74" y="238"/>
                      <a:pt x="78" y="234"/>
                      <a:pt x="82" y="231"/>
                    </a:cubicBezTo>
                    <a:cubicBezTo>
                      <a:pt x="83" y="232"/>
                      <a:pt x="84" y="233"/>
                      <a:pt x="86" y="234"/>
                    </a:cubicBezTo>
                    <a:cubicBezTo>
                      <a:pt x="87" y="235"/>
                      <a:pt x="89" y="233"/>
                      <a:pt x="88" y="232"/>
                    </a:cubicBezTo>
                    <a:cubicBezTo>
                      <a:pt x="87" y="230"/>
                      <a:pt x="86" y="229"/>
                      <a:pt x="85" y="228"/>
                    </a:cubicBezTo>
                    <a:cubicBezTo>
                      <a:pt x="89" y="224"/>
                      <a:pt x="93" y="220"/>
                      <a:pt x="98" y="217"/>
                    </a:cubicBezTo>
                    <a:cubicBezTo>
                      <a:pt x="101" y="219"/>
                      <a:pt x="103" y="221"/>
                      <a:pt x="106" y="224"/>
                    </a:cubicBezTo>
                    <a:cubicBezTo>
                      <a:pt x="97" y="233"/>
                      <a:pt x="87" y="242"/>
                      <a:pt x="78" y="251"/>
                    </a:cubicBezTo>
                    <a:close/>
                    <a:moveTo>
                      <a:pt x="109" y="221"/>
                    </a:moveTo>
                    <a:cubicBezTo>
                      <a:pt x="107" y="218"/>
                      <a:pt x="104" y="216"/>
                      <a:pt x="102" y="213"/>
                    </a:cubicBezTo>
                    <a:cubicBezTo>
                      <a:pt x="105" y="210"/>
                      <a:pt x="109" y="207"/>
                      <a:pt x="112" y="204"/>
                    </a:cubicBezTo>
                    <a:cubicBezTo>
                      <a:pt x="114" y="206"/>
                      <a:pt x="117" y="208"/>
                      <a:pt x="119" y="210"/>
                    </a:cubicBezTo>
                    <a:cubicBezTo>
                      <a:pt x="119" y="210"/>
                      <a:pt x="119" y="210"/>
                      <a:pt x="120" y="210"/>
                    </a:cubicBezTo>
                    <a:cubicBezTo>
                      <a:pt x="116" y="214"/>
                      <a:pt x="113" y="217"/>
                      <a:pt x="109" y="221"/>
                    </a:cubicBezTo>
                    <a:close/>
                    <a:moveTo>
                      <a:pt x="122" y="208"/>
                    </a:moveTo>
                    <a:cubicBezTo>
                      <a:pt x="122" y="208"/>
                      <a:pt x="122" y="207"/>
                      <a:pt x="122" y="207"/>
                    </a:cubicBezTo>
                    <a:cubicBezTo>
                      <a:pt x="120" y="205"/>
                      <a:pt x="118" y="203"/>
                      <a:pt x="116" y="200"/>
                    </a:cubicBezTo>
                    <a:cubicBezTo>
                      <a:pt x="121" y="196"/>
                      <a:pt x="126" y="192"/>
                      <a:pt x="130" y="188"/>
                    </a:cubicBezTo>
                    <a:cubicBezTo>
                      <a:pt x="133" y="190"/>
                      <a:pt x="135" y="191"/>
                      <a:pt x="138" y="193"/>
                    </a:cubicBezTo>
                    <a:cubicBezTo>
                      <a:pt x="132" y="198"/>
                      <a:pt x="127" y="203"/>
                      <a:pt x="122" y="208"/>
                    </a:cubicBezTo>
                    <a:close/>
                    <a:moveTo>
                      <a:pt x="153" y="179"/>
                    </a:moveTo>
                    <a:cubicBezTo>
                      <a:pt x="149" y="182"/>
                      <a:pt x="145" y="186"/>
                      <a:pt x="141" y="190"/>
                    </a:cubicBezTo>
                    <a:cubicBezTo>
                      <a:pt x="139" y="188"/>
                      <a:pt x="136" y="186"/>
                      <a:pt x="134" y="184"/>
                    </a:cubicBezTo>
                    <a:cubicBezTo>
                      <a:pt x="139" y="180"/>
                      <a:pt x="144" y="176"/>
                      <a:pt x="148" y="171"/>
                    </a:cubicBezTo>
                    <a:cubicBezTo>
                      <a:pt x="150" y="173"/>
                      <a:pt x="153" y="175"/>
                      <a:pt x="155" y="176"/>
                    </a:cubicBezTo>
                    <a:cubicBezTo>
                      <a:pt x="154" y="177"/>
                      <a:pt x="153" y="178"/>
                      <a:pt x="153" y="179"/>
                    </a:cubicBezTo>
                    <a:close/>
                    <a:moveTo>
                      <a:pt x="157" y="174"/>
                    </a:moveTo>
                    <a:cubicBezTo>
                      <a:pt x="156" y="172"/>
                      <a:pt x="154" y="170"/>
                      <a:pt x="152" y="168"/>
                    </a:cubicBezTo>
                    <a:cubicBezTo>
                      <a:pt x="156" y="164"/>
                      <a:pt x="160" y="160"/>
                      <a:pt x="165" y="156"/>
                    </a:cubicBezTo>
                    <a:cubicBezTo>
                      <a:pt x="166" y="156"/>
                      <a:pt x="167" y="155"/>
                      <a:pt x="166" y="154"/>
                    </a:cubicBezTo>
                    <a:cubicBezTo>
                      <a:pt x="171" y="150"/>
                      <a:pt x="176" y="145"/>
                      <a:pt x="181" y="141"/>
                    </a:cubicBezTo>
                    <a:cubicBezTo>
                      <a:pt x="182" y="142"/>
                      <a:pt x="184" y="143"/>
                      <a:pt x="186" y="144"/>
                    </a:cubicBezTo>
                    <a:cubicBezTo>
                      <a:pt x="186" y="145"/>
                      <a:pt x="186" y="145"/>
                      <a:pt x="187" y="145"/>
                    </a:cubicBezTo>
                    <a:cubicBezTo>
                      <a:pt x="177" y="154"/>
                      <a:pt x="167" y="164"/>
                      <a:pt x="157" y="174"/>
                    </a:cubicBezTo>
                    <a:close/>
                    <a:moveTo>
                      <a:pt x="189" y="142"/>
                    </a:moveTo>
                    <a:cubicBezTo>
                      <a:pt x="189" y="142"/>
                      <a:pt x="189" y="141"/>
                      <a:pt x="188" y="141"/>
                    </a:cubicBezTo>
                    <a:cubicBezTo>
                      <a:pt x="187" y="140"/>
                      <a:pt x="186" y="138"/>
                      <a:pt x="184" y="137"/>
                    </a:cubicBezTo>
                    <a:cubicBezTo>
                      <a:pt x="190" y="132"/>
                      <a:pt x="195" y="127"/>
                      <a:pt x="201" y="121"/>
                    </a:cubicBezTo>
                    <a:cubicBezTo>
                      <a:pt x="202" y="122"/>
                      <a:pt x="204" y="123"/>
                      <a:pt x="206" y="124"/>
                    </a:cubicBezTo>
                    <a:cubicBezTo>
                      <a:pt x="207" y="125"/>
                      <a:pt x="209" y="123"/>
                      <a:pt x="208" y="122"/>
                    </a:cubicBezTo>
                    <a:cubicBezTo>
                      <a:pt x="206" y="121"/>
                      <a:pt x="205" y="120"/>
                      <a:pt x="203" y="118"/>
                    </a:cubicBezTo>
                    <a:cubicBezTo>
                      <a:pt x="207" y="115"/>
                      <a:pt x="211" y="111"/>
                      <a:pt x="214" y="108"/>
                    </a:cubicBezTo>
                    <a:cubicBezTo>
                      <a:pt x="215" y="109"/>
                      <a:pt x="216" y="110"/>
                      <a:pt x="218" y="110"/>
                    </a:cubicBezTo>
                    <a:cubicBezTo>
                      <a:pt x="220" y="112"/>
                      <a:pt x="223" y="108"/>
                      <a:pt x="221" y="107"/>
                    </a:cubicBezTo>
                    <a:cubicBezTo>
                      <a:pt x="220" y="106"/>
                      <a:pt x="219" y="105"/>
                      <a:pt x="218" y="104"/>
                    </a:cubicBezTo>
                    <a:cubicBezTo>
                      <a:pt x="221" y="100"/>
                      <a:pt x="225" y="97"/>
                      <a:pt x="229" y="93"/>
                    </a:cubicBezTo>
                    <a:cubicBezTo>
                      <a:pt x="231" y="95"/>
                      <a:pt x="233" y="96"/>
                      <a:pt x="235" y="98"/>
                    </a:cubicBezTo>
                    <a:cubicBezTo>
                      <a:pt x="235" y="98"/>
                      <a:pt x="235" y="98"/>
                      <a:pt x="235" y="98"/>
                    </a:cubicBezTo>
                    <a:cubicBezTo>
                      <a:pt x="219" y="112"/>
                      <a:pt x="204" y="127"/>
                      <a:pt x="189" y="14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35" name="Freeform 42"/>
              <p:cNvSpPr>
                <a:spLocks noEditPoints="1"/>
              </p:cNvSpPr>
              <p:nvPr/>
            </p:nvSpPr>
            <p:spPr bwMode="auto">
              <a:xfrm>
                <a:off x="7945438" y="1687513"/>
                <a:ext cx="212725" cy="177800"/>
              </a:xfrm>
              <a:custGeom>
                <a:avLst/>
                <a:gdLst>
                  <a:gd name="T0" fmla="*/ 61 w 67"/>
                  <a:gd name="T1" fmla="*/ 27 h 56"/>
                  <a:gd name="T2" fmla="*/ 61 w 67"/>
                  <a:gd name="T3" fmla="*/ 22 h 56"/>
                  <a:gd name="T4" fmla="*/ 34 w 67"/>
                  <a:gd name="T5" fmla="*/ 2 h 56"/>
                  <a:gd name="T6" fmla="*/ 35 w 67"/>
                  <a:gd name="T7" fmla="*/ 10 h 56"/>
                  <a:gd name="T8" fmla="*/ 27 w 67"/>
                  <a:gd name="T9" fmla="*/ 9 h 56"/>
                  <a:gd name="T10" fmla="*/ 27 w 67"/>
                  <a:gd name="T11" fmla="*/ 4 h 56"/>
                  <a:gd name="T12" fmla="*/ 10 w 67"/>
                  <a:gd name="T13" fmla="*/ 28 h 56"/>
                  <a:gd name="T14" fmla="*/ 23 w 67"/>
                  <a:gd name="T15" fmla="*/ 23 h 56"/>
                  <a:gd name="T16" fmla="*/ 4 w 67"/>
                  <a:gd name="T17" fmla="*/ 27 h 56"/>
                  <a:gd name="T18" fmla="*/ 17 w 67"/>
                  <a:gd name="T19" fmla="*/ 43 h 56"/>
                  <a:gd name="T20" fmla="*/ 29 w 67"/>
                  <a:gd name="T21" fmla="*/ 53 h 56"/>
                  <a:gd name="T22" fmla="*/ 33 w 67"/>
                  <a:gd name="T23" fmla="*/ 52 h 56"/>
                  <a:gd name="T24" fmla="*/ 44 w 67"/>
                  <a:gd name="T25" fmla="*/ 43 h 56"/>
                  <a:gd name="T26" fmla="*/ 47 w 67"/>
                  <a:gd name="T27" fmla="*/ 40 h 56"/>
                  <a:gd name="T28" fmla="*/ 63 w 67"/>
                  <a:gd name="T29" fmla="*/ 35 h 56"/>
                  <a:gd name="T30" fmla="*/ 44 w 67"/>
                  <a:gd name="T31" fmla="*/ 19 h 56"/>
                  <a:gd name="T32" fmla="*/ 35 w 67"/>
                  <a:gd name="T33" fmla="*/ 15 h 56"/>
                  <a:gd name="T34" fmla="*/ 44 w 67"/>
                  <a:gd name="T35" fmla="*/ 19 h 56"/>
                  <a:gd name="T36" fmla="*/ 38 w 67"/>
                  <a:gd name="T37" fmla="*/ 23 h 56"/>
                  <a:gd name="T38" fmla="*/ 33 w 67"/>
                  <a:gd name="T39" fmla="*/ 28 h 56"/>
                  <a:gd name="T40" fmla="*/ 28 w 67"/>
                  <a:gd name="T41" fmla="*/ 23 h 56"/>
                  <a:gd name="T42" fmla="*/ 20 w 67"/>
                  <a:gd name="T43" fmla="*/ 16 h 56"/>
                  <a:gd name="T44" fmla="*/ 30 w 67"/>
                  <a:gd name="T45" fmla="*/ 15 h 56"/>
                  <a:gd name="T46" fmla="*/ 25 w 67"/>
                  <a:gd name="T47" fmla="*/ 21 h 56"/>
                  <a:gd name="T48" fmla="*/ 21 w 67"/>
                  <a:gd name="T49" fmla="*/ 41 h 56"/>
                  <a:gd name="T50" fmla="*/ 15 w 67"/>
                  <a:gd name="T51" fmla="*/ 36 h 56"/>
                  <a:gd name="T52" fmla="*/ 30 w 67"/>
                  <a:gd name="T53" fmla="*/ 31 h 56"/>
                  <a:gd name="T54" fmla="*/ 21 w 67"/>
                  <a:gd name="T55" fmla="*/ 40 h 56"/>
                  <a:gd name="T56" fmla="*/ 30 w 67"/>
                  <a:gd name="T57" fmla="*/ 49 h 56"/>
                  <a:gd name="T58" fmla="*/ 33 w 67"/>
                  <a:gd name="T59" fmla="*/ 34 h 56"/>
                  <a:gd name="T60" fmla="*/ 30 w 67"/>
                  <a:gd name="T61" fmla="*/ 49 h 56"/>
                  <a:gd name="T62" fmla="*/ 43 w 67"/>
                  <a:gd name="T63" fmla="*/ 38 h 56"/>
                  <a:gd name="T64" fmla="*/ 41 w 67"/>
                  <a:gd name="T65" fmla="*/ 27 h 56"/>
                  <a:gd name="T66" fmla="*/ 45 w 67"/>
                  <a:gd name="T67" fmla="*/ 37 h 56"/>
                  <a:gd name="T68" fmla="*/ 44 w 67"/>
                  <a:gd name="T69" fmla="*/ 24 h 56"/>
                  <a:gd name="T70" fmla="*/ 54 w 67"/>
                  <a:gd name="T71"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 h="56">
                    <a:moveTo>
                      <a:pt x="65" y="32"/>
                    </a:moveTo>
                    <a:cubicBezTo>
                      <a:pt x="64" y="30"/>
                      <a:pt x="62" y="29"/>
                      <a:pt x="61" y="27"/>
                    </a:cubicBezTo>
                    <a:cubicBezTo>
                      <a:pt x="62" y="26"/>
                      <a:pt x="62" y="25"/>
                      <a:pt x="63" y="24"/>
                    </a:cubicBezTo>
                    <a:cubicBezTo>
                      <a:pt x="63" y="23"/>
                      <a:pt x="62" y="21"/>
                      <a:pt x="61" y="22"/>
                    </a:cubicBezTo>
                    <a:cubicBezTo>
                      <a:pt x="60" y="22"/>
                      <a:pt x="59" y="23"/>
                      <a:pt x="58" y="24"/>
                    </a:cubicBezTo>
                    <a:cubicBezTo>
                      <a:pt x="50" y="16"/>
                      <a:pt x="42" y="9"/>
                      <a:pt x="34" y="2"/>
                    </a:cubicBezTo>
                    <a:cubicBezTo>
                      <a:pt x="31" y="0"/>
                      <a:pt x="28" y="3"/>
                      <a:pt x="30" y="5"/>
                    </a:cubicBezTo>
                    <a:cubicBezTo>
                      <a:pt x="32" y="7"/>
                      <a:pt x="33" y="8"/>
                      <a:pt x="35" y="10"/>
                    </a:cubicBezTo>
                    <a:cubicBezTo>
                      <a:pt x="34" y="11"/>
                      <a:pt x="33" y="12"/>
                      <a:pt x="32" y="13"/>
                    </a:cubicBezTo>
                    <a:cubicBezTo>
                      <a:pt x="30" y="11"/>
                      <a:pt x="28" y="10"/>
                      <a:pt x="27" y="9"/>
                    </a:cubicBezTo>
                    <a:cubicBezTo>
                      <a:pt x="27" y="8"/>
                      <a:pt x="28" y="7"/>
                      <a:pt x="29" y="6"/>
                    </a:cubicBezTo>
                    <a:cubicBezTo>
                      <a:pt x="29" y="6"/>
                      <a:pt x="29" y="4"/>
                      <a:pt x="27" y="4"/>
                    </a:cubicBezTo>
                    <a:cubicBezTo>
                      <a:pt x="18" y="8"/>
                      <a:pt x="12" y="18"/>
                      <a:pt x="8" y="26"/>
                    </a:cubicBezTo>
                    <a:cubicBezTo>
                      <a:pt x="7" y="28"/>
                      <a:pt x="9" y="29"/>
                      <a:pt x="10" y="28"/>
                    </a:cubicBezTo>
                    <a:cubicBezTo>
                      <a:pt x="12" y="24"/>
                      <a:pt x="15" y="21"/>
                      <a:pt x="18" y="18"/>
                    </a:cubicBezTo>
                    <a:cubicBezTo>
                      <a:pt x="19" y="20"/>
                      <a:pt x="21" y="21"/>
                      <a:pt x="23" y="23"/>
                    </a:cubicBezTo>
                    <a:cubicBezTo>
                      <a:pt x="13" y="34"/>
                      <a:pt x="13" y="34"/>
                      <a:pt x="13" y="34"/>
                    </a:cubicBezTo>
                    <a:cubicBezTo>
                      <a:pt x="10" y="32"/>
                      <a:pt x="7" y="29"/>
                      <a:pt x="4" y="27"/>
                    </a:cubicBezTo>
                    <a:cubicBezTo>
                      <a:pt x="3" y="26"/>
                      <a:pt x="0" y="28"/>
                      <a:pt x="2" y="29"/>
                    </a:cubicBezTo>
                    <a:cubicBezTo>
                      <a:pt x="17" y="43"/>
                      <a:pt x="17" y="43"/>
                      <a:pt x="17" y="43"/>
                    </a:cubicBezTo>
                    <a:cubicBezTo>
                      <a:pt x="20" y="46"/>
                      <a:pt x="23" y="49"/>
                      <a:pt x="27" y="52"/>
                    </a:cubicBezTo>
                    <a:cubicBezTo>
                      <a:pt x="27" y="53"/>
                      <a:pt x="28" y="54"/>
                      <a:pt x="29" y="53"/>
                    </a:cubicBezTo>
                    <a:cubicBezTo>
                      <a:pt x="30" y="54"/>
                      <a:pt x="30" y="54"/>
                      <a:pt x="31" y="55"/>
                    </a:cubicBezTo>
                    <a:cubicBezTo>
                      <a:pt x="33" y="56"/>
                      <a:pt x="35" y="54"/>
                      <a:pt x="33" y="52"/>
                    </a:cubicBezTo>
                    <a:cubicBezTo>
                      <a:pt x="33" y="52"/>
                      <a:pt x="33" y="52"/>
                      <a:pt x="33" y="51"/>
                    </a:cubicBezTo>
                    <a:cubicBezTo>
                      <a:pt x="36" y="49"/>
                      <a:pt x="40" y="46"/>
                      <a:pt x="44" y="43"/>
                    </a:cubicBezTo>
                    <a:cubicBezTo>
                      <a:pt x="44" y="43"/>
                      <a:pt x="45" y="43"/>
                      <a:pt x="45" y="42"/>
                    </a:cubicBezTo>
                    <a:cubicBezTo>
                      <a:pt x="46" y="41"/>
                      <a:pt x="47" y="41"/>
                      <a:pt x="47" y="40"/>
                    </a:cubicBezTo>
                    <a:cubicBezTo>
                      <a:pt x="51" y="38"/>
                      <a:pt x="55" y="35"/>
                      <a:pt x="58" y="31"/>
                    </a:cubicBezTo>
                    <a:cubicBezTo>
                      <a:pt x="59" y="32"/>
                      <a:pt x="61" y="34"/>
                      <a:pt x="63" y="35"/>
                    </a:cubicBezTo>
                    <a:cubicBezTo>
                      <a:pt x="65" y="37"/>
                      <a:pt x="67" y="33"/>
                      <a:pt x="65" y="32"/>
                    </a:cubicBezTo>
                    <a:close/>
                    <a:moveTo>
                      <a:pt x="44" y="19"/>
                    </a:moveTo>
                    <a:cubicBezTo>
                      <a:pt x="43" y="19"/>
                      <a:pt x="42" y="20"/>
                      <a:pt x="41" y="21"/>
                    </a:cubicBezTo>
                    <a:cubicBezTo>
                      <a:pt x="39" y="19"/>
                      <a:pt x="37" y="17"/>
                      <a:pt x="35" y="15"/>
                    </a:cubicBezTo>
                    <a:cubicBezTo>
                      <a:pt x="36" y="14"/>
                      <a:pt x="37" y="13"/>
                      <a:pt x="37" y="12"/>
                    </a:cubicBezTo>
                    <a:cubicBezTo>
                      <a:pt x="40" y="14"/>
                      <a:pt x="42" y="16"/>
                      <a:pt x="44" y="19"/>
                    </a:cubicBezTo>
                    <a:close/>
                    <a:moveTo>
                      <a:pt x="33" y="18"/>
                    </a:moveTo>
                    <a:cubicBezTo>
                      <a:pt x="35" y="19"/>
                      <a:pt x="36" y="21"/>
                      <a:pt x="38" y="23"/>
                    </a:cubicBezTo>
                    <a:cubicBezTo>
                      <a:pt x="36" y="25"/>
                      <a:pt x="35" y="26"/>
                      <a:pt x="33" y="28"/>
                    </a:cubicBezTo>
                    <a:cubicBezTo>
                      <a:pt x="33" y="28"/>
                      <a:pt x="33" y="28"/>
                      <a:pt x="33" y="28"/>
                    </a:cubicBezTo>
                    <a:cubicBezTo>
                      <a:pt x="31" y="26"/>
                      <a:pt x="29" y="25"/>
                      <a:pt x="28" y="23"/>
                    </a:cubicBezTo>
                    <a:cubicBezTo>
                      <a:pt x="28" y="23"/>
                      <a:pt x="28" y="23"/>
                      <a:pt x="28" y="23"/>
                    </a:cubicBezTo>
                    <a:cubicBezTo>
                      <a:pt x="29" y="21"/>
                      <a:pt x="31" y="19"/>
                      <a:pt x="33" y="18"/>
                    </a:cubicBezTo>
                    <a:close/>
                    <a:moveTo>
                      <a:pt x="20" y="16"/>
                    </a:moveTo>
                    <a:cubicBezTo>
                      <a:pt x="21" y="14"/>
                      <a:pt x="23" y="12"/>
                      <a:pt x="25" y="11"/>
                    </a:cubicBezTo>
                    <a:cubicBezTo>
                      <a:pt x="27" y="12"/>
                      <a:pt x="28" y="13"/>
                      <a:pt x="30" y="15"/>
                    </a:cubicBezTo>
                    <a:cubicBezTo>
                      <a:pt x="28" y="17"/>
                      <a:pt x="27" y="19"/>
                      <a:pt x="25" y="20"/>
                    </a:cubicBezTo>
                    <a:cubicBezTo>
                      <a:pt x="25" y="21"/>
                      <a:pt x="25" y="21"/>
                      <a:pt x="25" y="21"/>
                    </a:cubicBezTo>
                    <a:lnTo>
                      <a:pt x="20" y="16"/>
                    </a:lnTo>
                    <a:close/>
                    <a:moveTo>
                      <a:pt x="21" y="41"/>
                    </a:moveTo>
                    <a:cubicBezTo>
                      <a:pt x="20" y="40"/>
                      <a:pt x="19" y="40"/>
                      <a:pt x="19" y="39"/>
                    </a:cubicBezTo>
                    <a:cubicBezTo>
                      <a:pt x="18" y="38"/>
                      <a:pt x="17" y="37"/>
                      <a:pt x="15" y="36"/>
                    </a:cubicBezTo>
                    <a:cubicBezTo>
                      <a:pt x="19" y="33"/>
                      <a:pt x="22" y="29"/>
                      <a:pt x="25" y="26"/>
                    </a:cubicBezTo>
                    <a:cubicBezTo>
                      <a:pt x="30" y="31"/>
                      <a:pt x="30" y="31"/>
                      <a:pt x="30" y="31"/>
                    </a:cubicBezTo>
                    <a:cubicBezTo>
                      <a:pt x="30" y="31"/>
                      <a:pt x="30" y="31"/>
                      <a:pt x="30" y="31"/>
                    </a:cubicBezTo>
                    <a:cubicBezTo>
                      <a:pt x="27" y="34"/>
                      <a:pt x="24" y="37"/>
                      <a:pt x="21" y="40"/>
                    </a:cubicBezTo>
                    <a:cubicBezTo>
                      <a:pt x="21" y="40"/>
                      <a:pt x="21" y="41"/>
                      <a:pt x="21" y="41"/>
                    </a:cubicBezTo>
                    <a:close/>
                    <a:moveTo>
                      <a:pt x="30" y="49"/>
                    </a:moveTo>
                    <a:cubicBezTo>
                      <a:pt x="28" y="47"/>
                      <a:pt x="26" y="45"/>
                      <a:pt x="23" y="42"/>
                    </a:cubicBezTo>
                    <a:cubicBezTo>
                      <a:pt x="26" y="40"/>
                      <a:pt x="30" y="37"/>
                      <a:pt x="33" y="34"/>
                    </a:cubicBezTo>
                    <a:cubicBezTo>
                      <a:pt x="35" y="36"/>
                      <a:pt x="38" y="39"/>
                      <a:pt x="40" y="41"/>
                    </a:cubicBezTo>
                    <a:cubicBezTo>
                      <a:pt x="37" y="44"/>
                      <a:pt x="34" y="46"/>
                      <a:pt x="30" y="49"/>
                    </a:cubicBezTo>
                    <a:close/>
                    <a:moveTo>
                      <a:pt x="45" y="37"/>
                    </a:moveTo>
                    <a:cubicBezTo>
                      <a:pt x="45" y="37"/>
                      <a:pt x="44" y="38"/>
                      <a:pt x="43" y="38"/>
                    </a:cubicBezTo>
                    <a:cubicBezTo>
                      <a:pt x="41" y="36"/>
                      <a:pt x="39" y="34"/>
                      <a:pt x="36" y="31"/>
                    </a:cubicBezTo>
                    <a:cubicBezTo>
                      <a:pt x="38" y="30"/>
                      <a:pt x="40" y="28"/>
                      <a:pt x="41" y="27"/>
                    </a:cubicBezTo>
                    <a:cubicBezTo>
                      <a:pt x="43" y="29"/>
                      <a:pt x="46" y="32"/>
                      <a:pt x="48" y="34"/>
                    </a:cubicBezTo>
                    <a:cubicBezTo>
                      <a:pt x="47" y="35"/>
                      <a:pt x="46" y="36"/>
                      <a:pt x="45" y="37"/>
                    </a:cubicBezTo>
                    <a:close/>
                    <a:moveTo>
                      <a:pt x="50" y="31"/>
                    </a:moveTo>
                    <a:cubicBezTo>
                      <a:pt x="49" y="29"/>
                      <a:pt x="46" y="26"/>
                      <a:pt x="44" y="24"/>
                    </a:cubicBezTo>
                    <a:cubicBezTo>
                      <a:pt x="45" y="23"/>
                      <a:pt x="46" y="22"/>
                      <a:pt x="47" y="21"/>
                    </a:cubicBezTo>
                    <a:cubicBezTo>
                      <a:pt x="49" y="23"/>
                      <a:pt x="51" y="26"/>
                      <a:pt x="54" y="28"/>
                    </a:cubicBezTo>
                    <a:cubicBezTo>
                      <a:pt x="53" y="29"/>
                      <a:pt x="51" y="30"/>
                      <a:pt x="50" y="3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sp>
          <p:nvSpPr>
            <p:cNvPr id="1036" name="Freeform 43"/>
            <p:cNvSpPr>
              <a:spLocks noEditPoints="1"/>
            </p:cNvSpPr>
            <p:nvPr/>
          </p:nvSpPr>
          <p:spPr bwMode="auto">
            <a:xfrm>
              <a:off x="4737418" y="2419350"/>
              <a:ext cx="881063" cy="874713"/>
            </a:xfrm>
            <a:custGeom>
              <a:avLst/>
              <a:gdLst>
                <a:gd name="T0" fmla="*/ 275 w 277"/>
                <a:gd name="T1" fmla="*/ 3 h 275"/>
                <a:gd name="T2" fmla="*/ 271 w 277"/>
                <a:gd name="T3" fmla="*/ 1 h 275"/>
                <a:gd name="T4" fmla="*/ 136 w 277"/>
                <a:gd name="T5" fmla="*/ 77 h 275"/>
                <a:gd name="T6" fmla="*/ 3 w 277"/>
                <a:gd name="T7" fmla="*/ 154 h 275"/>
                <a:gd name="T8" fmla="*/ 4 w 277"/>
                <a:gd name="T9" fmla="*/ 160 h 275"/>
                <a:gd name="T10" fmla="*/ 6 w 277"/>
                <a:gd name="T11" fmla="*/ 163 h 275"/>
                <a:gd name="T12" fmla="*/ 10 w 277"/>
                <a:gd name="T13" fmla="*/ 166 h 275"/>
                <a:gd name="T14" fmla="*/ 13 w 277"/>
                <a:gd name="T15" fmla="*/ 168 h 275"/>
                <a:gd name="T16" fmla="*/ 85 w 277"/>
                <a:gd name="T17" fmla="*/ 205 h 275"/>
                <a:gd name="T18" fmla="*/ 86 w 277"/>
                <a:gd name="T19" fmla="*/ 205 h 275"/>
                <a:gd name="T20" fmla="*/ 90 w 277"/>
                <a:gd name="T21" fmla="*/ 206 h 275"/>
                <a:gd name="T22" fmla="*/ 92 w 277"/>
                <a:gd name="T23" fmla="*/ 208 h 275"/>
                <a:gd name="T24" fmla="*/ 115 w 277"/>
                <a:gd name="T25" fmla="*/ 212 h 275"/>
                <a:gd name="T26" fmla="*/ 111 w 277"/>
                <a:gd name="T27" fmla="*/ 218 h 275"/>
                <a:gd name="T28" fmla="*/ 113 w 277"/>
                <a:gd name="T29" fmla="*/ 222 h 275"/>
                <a:gd name="T30" fmla="*/ 205 w 277"/>
                <a:gd name="T31" fmla="*/ 274 h 275"/>
                <a:gd name="T32" fmla="*/ 209 w 277"/>
                <a:gd name="T33" fmla="*/ 271 h 275"/>
                <a:gd name="T34" fmla="*/ 210 w 277"/>
                <a:gd name="T35" fmla="*/ 270 h 275"/>
                <a:gd name="T36" fmla="*/ 223 w 277"/>
                <a:gd name="T37" fmla="*/ 206 h 275"/>
                <a:gd name="T38" fmla="*/ 240 w 277"/>
                <a:gd name="T39" fmla="*/ 138 h 275"/>
                <a:gd name="T40" fmla="*/ 275 w 277"/>
                <a:gd name="T41" fmla="*/ 9 h 275"/>
                <a:gd name="T42" fmla="*/ 276 w 277"/>
                <a:gd name="T43" fmla="*/ 7 h 275"/>
                <a:gd name="T44" fmla="*/ 275 w 277"/>
                <a:gd name="T45" fmla="*/ 3 h 275"/>
                <a:gd name="T46" fmla="*/ 94 w 277"/>
                <a:gd name="T47" fmla="*/ 203 h 275"/>
                <a:gd name="T48" fmla="*/ 229 w 277"/>
                <a:gd name="T49" fmla="*/ 60 h 275"/>
                <a:gd name="T50" fmla="*/ 119 w 277"/>
                <a:gd name="T51" fmla="*/ 207 h 275"/>
                <a:gd name="T52" fmla="*/ 94 w 277"/>
                <a:gd name="T53" fmla="*/ 203 h 275"/>
                <a:gd name="T54" fmla="*/ 232 w 277"/>
                <a:gd name="T55" fmla="*/ 140 h 275"/>
                <a:gd name="T56" fmla="*/ 204 w 277"/>
                <a:gd name="T57" fmla="*/ 267 h 275"/>
                <a:gd name="T58" fmla="*/ 115 w 277"/>
                <a:gd name="T59" fmla="*/ 223 h 275"/>
                <a:gd name="T60" fmla="*/ 115 w 277"/>
                <a:gd name="T61" fmla="*/ 222 h 275"/>
                <a:gd name="T62" fmla="*/ 115 w 277"/>
                <a:gd name="T63" fmla="*/ 221 h 275"/>
                <a:gd name="T64" fmla="*/ 263 w 277"/>
                <a:gd name="T65" fmla="*/ 25 h 275"/>
                <a:gd name="T66" fmla="*/ 232 w 277"/>
                <a:gd name="T67" fmla="*/ 140 h 275"/>
                <a:gd name="T68" fmla="*/ 86 w 277"/>
                <a:gd name="T69" fmla="*/ 201 h 275"/>
                <a:gd name="T70" fmla="*/ 47 w 277"/>
                <a:gd name="T71" fmla="*/ 180 h 275"/>
                <a:gd name="T72" fmla="*/ 20 w 277"/>
                <a:gd name="T73" fmla="*/ 164 h 275"/>
                <a:gd name="T74" fmla="*/ 14 w 277"/>
                <a:gd name="T75" fmla="*/ 160 h 275"/>
                <a:gd name="T76" fmla="*/ 11 w 277"/>
                <a:gd name="T77" fmla="*/ 157 h 275"/>
                <a:gd name="T78" fmla="*/ 140 w 277"/>
                <a:gd name="T79" fmla="*/ 84 h 275"/>
                <a:gd name="T80" fmla="*/ 264 w 277"/>
                <a:gd name="T81" fmla="*/ 12 h 275"/>
                <a:gd name="T82" fmla="*/ 86 w 277"/>
                <a:gd name="T83" fmla="*/ 20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7" h="275">
                  <a:moveTo>
                    <a:pt x="275" y="3"/>
                  </a:moveTo>
                  <a:cubicBezTo>
                    <a:pt x="275" y="1"/>
                    <a:pt x="273" y="0"/>
                    <a:pt x="271" y="1"/>
                  </a:cubicBezTo>
                  <a:cubicBezTo>
                    <a:pt x="224" y="23"/>
                    <a:pt x="181" y="51"/>
                    <a:pt x="136" y="77"/>
                  </a:cubicBezTo>
                  <a:cubicBezTo>
                    <a:pt x="92" y="102"/>
                    <a:pt x="44" y="125"/>
                    <a:pt x="3" y="154"/>
                  </a:cubicBezTo>
                  <a:cubicBezTo>
                    <a:pt x="0" y="156"/>
                    <a:pt x="1" y="159"/>
                    <a:pt x="4" y="160"/>
                  </a:cubicBezTo>
                  <a:cubicBezTo>
                    <a:pt x="4" y="161"/>
                    <a:pt x="4" y="162"/>
                    <a:pt x="6" y="163"/>
                  </a:cubicBezTo>
                  <a:cubicBezTo>
                    <a:pt x="7" y="164"/>
                    <a:pt x="9" y="165"/>
                    <a:pt x="10" y="166"/>
                  </a:cubicBezTo>
                  <a:cubicBezTo>
                    <a:pt x="11" y="167"/>
                    <a:pt x="12" y="167"/>
                    <a:pt x="13" y="168"/>
                  </a:cubicBezTo>
                  <a:cubicBezTo>
                    <a:pt x="33" y="185"/>
                    <a:pt x="61" y="198"/>
                    <a:pt x="85" y="205"/>
                  </a:cubicBezTo>
                  <a:cubicBezTo>
                    <a:pt x="85" y="205"/>
                    <a:pt x="86" y="205"/>
                    <a:pt x="86" y="205"/>
                  </a:cubicBezTo>
                  <a:cubicBezTo>
                    <a:pt x="87" y="206"/>
                    <a:pt x="89" y="207"/>
                    <a:pt x="90" y="206"/>
                  </a:cubicBezTo>
                  <a:cubicBezTo>
                    <a:pt x="91" y="207"/>
                    <a:pt x="91" y="208"/>
                    <a:pt x="92" y="208"/>
                  </a:cubicBezTo>
                  <a:cubicBezTo>
                    <a:pt x="100" y="210"/>
                    <a:pt x="108" y="211"/>
                    <a:pt x="115" y="212"/>
                  </a:cubicBezTo>
                  <a:cubicBezTo>
                    <a:pt x="114" y="214"/>
                    <a:pt x="113" y="216"/>
                    <a:pt x="111" y="218"/>
                  </a:cubicBezTo>
                  <a:cubicBezTo>
                    <a:pt x="110" y="220"/>
                    <a:pt x="111" y="222"/>
                    <a:pt x="113" y="222"/>
                  </a:cubicBezTo>
                  <a:cubicBezTo>
                    <a:pt x="111" y="228"/>
                    <a:pt x="196" y="269"/>
                    <a:pt x="205" y="274"/>
                  </a:cubicBezTo>
                  <a:cubicBezTo>
                    <a:pt x="207" y="275"/>
                    <a:pt x="209" y="273"/>
                    <a:pt x="209" y="271"/>
                  </a:cubicBezTo>
                  <a:cubicBezTo>
                    <a:pt x="209" y="271"/>
                    <a:pt x="210" y="270"/>
                    <a:pt x="210" y="270"/>
                  </a:cubicBezTo>
                  <a:cubicBezTo>
                    <a:pt x="216" y="249"/>
                    <a:pt x="219" y="227"/>
                    <a:pt x="223" y="206"/>
                  </a:cubicBezTo>
                  <a:cubicBezTo>
                    <a:pt x="228" y="183"/>
                    <a:pt x="234" y="160"/>
                    <a:pt x="240" y="138"/>
                  </a:cubicBezTo>
                  <a:cubicBezTo>
                    <a:pt x="250" y="95"/>
                    <a:pt x="262" y="52"/>
                    <a:pt x="275" y="9"/>
                  </a:cubicBezTo>
                  <a:cubicBezTo>
                    <a:pt x="275" y="8"/>
                    <a:pt x="276" y="8"/>
                    <a:pt x="276" y="7"/>
                  </a:cubicBezTo>
                  <a:cubicBezTo>
                    <a:pt x="277" y="6"/>
                    <a:pt x="276" y="4"/>
                    <a:pt x="275" y="3"/>
                  </a:cubicBezTo>
                  <a:close/>
                  <a:moveTo>
                    <a:pt x="94" y="203"/>
                  </a:moveTo>
                  <a:cubicBezTo>
                    <a:pt x="135" y="152"/>
                    <a:pt x="184" y="108"/>
                    <a:pt x="229" y="60"/>
                  </a:cubicBezTo>
                  <a:cubicBezTo>
                    <a:pt x="192" y="109"/>
                    <a:pt x="155" y="157"/>
                    <a:pt x="119" y="207"/>
                  </a:cubicBezTo>
                  <a:cubicBezTo>
                    <a:pt x="111" y="205"/>
                    <a:pt x="102" y="204"/>
                    <a:pt x="94" y="203"/>
                  </a:cubicBezTo>
                  <a:close/>
                  <a:moveTo>
                    <a:pt x="232" y="140"/>
                  </a:moveTo>
                  <a:cubicBezTo>
                    <a:pt x="222" y="181"/>
                    <a:pt x="208" y="225"/>
                    <a:pt x="204" y="267"/>
                  </a:cubicBezTo>
                  <a:cubicBezTo>
                    <a:pt x="186" y="258"/>
                    <a:pt x="115" y="223"/>
                    <a:pt x="115" y="223"/>
                  </a:cubicBezTo>
                  <a:cubicBezTo>
                    <a:pt x="115" y="222"/>
                    <a:pt x="115" y="222"/>
                    <a:pt x="115" y="222"/>
                  </a:cubicBezTo>
                  <a:cubicBezTo>
                    <a:pt x="115" y="222"/>
                    <a:pt x="115" y="221"/>
                    <a:pt x="115" y="221"/>
                  </a:cubicBezTo>
                  <a:cubicBezTo>
                    <a:pt x="168" y="158"/>
                    <a:pt x="215" y="91"/>
                    <a:pt x="263" y="25"/>
                  </a:cubicBezTo>
                  <a:cubicBezTo>
                    <a:pt x="252" y="63"/>
                    <a:pt x="242" y="101"/>
                    <a:pt x="232" y="140"/>
                  </a:cubicBezTo>
                  <a:close/>
                  <a:moveTo>
                    <a:pt x="86" y="201"/>
                  </a:moveTo>
                  <a:cubicBezTo>
                    <a:pt x="74" y="193"/>
                    <a:pt x="60" y="187"/>
                    <a:pt x="47" y="180"/>
                  </a:cubicBezTo>
                  <a:cubicBezTo>
                    <a:pt x="38" y="175"/>
                    <a:pt x="29" y="168"/>
                    <a:pt x="20" y="164"/>
                  </a:cubicBezTo>
                  <a:cubicBezTo>
                    <a:pt x="18" y="162"/>
                    <a:pt x="16" y="161"/>
                    <a:pt x="14" y="160"/>
                  </a:cubicBezTo>
                  <a:cubicBezTo>
                    <a:pt x="13" y="159"/>
                    <a:pt x="12" y="158"/>
                    <a:pt x="11" y="157"/>
                  </a:cubicBezTo>
                  <a:cubicBezTo>
                    <a:pt x="55" y="136"/>
                    <a:pt x="98" y="108"/>
                    <a:pt x="140" y="84"/>
                  </a:cubicBezTo>
                  <a:cubicBezTo>
                    <a:pt x="181" y="60"/>
                    <a:pt x="224" y="38"/>
                    <a:pt x="264" y="12"/>
                  </a:cubicBezTo>
                  <a:cubicBezTo>
                    <a:pt x="208" y="78"/>
                    <a:pt x="141" y="134"/>
                    <a:pt x="86" y="20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sp>
        <p:nvSpPr>
          <p:cNvPr id="1037" name="Freeform 44"/>
          <p:cNvSpPr>
            <a:spLocks noEditPoints="1"/>
          </p:cNvSpPr>
          <p:nvPr/>
        </p:nvSpPr>
        <p:spPr bwMode="auto">
          <a:xfrm>
            <a:off x="664394" y="471804"/>
            <a:ext cx="4371474" cy="3400425"/>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46" name="矩形 1045"/>
          <p:cNvSpPr/>
          <p:nvPr/>
        </p:nvSpPr>
        <p:spPr>
          <a:xfrm>
            <a:off x="1549151" y="1254352"/>
            <a:ext cx="5669280" cy="1506855"/>
          </a:xfrm>
          <a:prstGeom prst="rect">
            <a:avLst/>
          </a:prstGeom>
        </p:spPr>
        <p:txBody>
          <a:bodyPr wrap="none">
            <a:spAutoFit/>
          </a:bodyPr>
          <a:lstStyle/>
          <a:p>
            <a:r>
              <a:rPr lang="zh-CN" altLang="en-US" sz="4800" b="1" dirty="0" smtClean="0">
                <a:ln w="6350">
                  <a:noFill/>
                </a:ln>
                <a:solidFill>
                  <a:schemeClr val="accent1"/>
                </a:solidFill>
                <a:latin typeface="微软雅黑" panose="020B0503020204020204" pitchFamily="34" charset="-122"/>
                <a:ea typeface="微软雅黑" panose="020B0503020204020204" pitchFamily="34" charset="-122"/>
              </a:rPr>
              <a:t>学在空环，诚信领航</a:t>
            </a:r>
            <a:endParaRPr lang="zh-CN" altLang="en-US" sz="4800" b="1" dirty="0" smtClean="0">
              <a:ln w="6350">
                <a:noFill/>
              </a:ln>
              <a:solidFill>
                <a:schemeClr val="accent1"/>
              </a:solidFill>
              <a:latin typeface="微软雅黑" panose="020B0503020204020204" pitchFamily="34" charset="-122"/>
              <a:ea typeface="微软雅黑" panose="020B0503020204020204" pitchFamily="34" charset="-122"/>
            </a:endParaRPr>
          </a:p>
          <a:p>
            <a:r>
              <a:rPr lang="zh-CN" altLang="en-US" sz="4400" dirty="0" smtClean="0">
                <a:ln w="6350">
                  <a:noFill/>
                </a:ln>
                <a:solidFill>
                  <a:schemeClr val="accent1"/>
                </a:solidFill>
                <a:latin typeface="微软雅黑" panose="020B0503020204020204" pitchFamily="34" charset="-122"/>
                <a:ea typeface="微软雅黑" panose="020B0503020204020204" pitchFamily="34" charset="-122"/>
              </a:rPr>
              <a:t>学术知识竞赛</a:t>
            </a:r>
            <a:endParaRPr lang="zh-CN" altLang="en-US" sz="4400" dirty="0" smtClean="0">
              <a:ln w="6350">
                <a:noFill/>
              </a:ln>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2051685" y="195580"/>
            <a:ext cx="4765675" cy="1176020"/>
          </a:xfrm>
          <a:prstGeom prst="rect">
            <a:avLst/>
          </a:prstGeom>
        </p:spPr>
      </p:pic>
      <p:sp>
        <p:nvSpPr>
          <p:cNvPr id="13" name="TextBox 1"/>
          <p:cNvSpPr txBox="1"/>
          <p:nvPr/>
        </p:nvSpPr>
        <p:spPr>
          <a:xfrm>
            <a:off x="682625" y="1205865"/>
            <a:ext cx="7778750" cy="344678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pPr algn="l"/>
            <a:r>
              <a:rPr lang="zh-CN" altLang="en-US" sz="3200" dirty="0"/>
              <a:t>抢答规则与上一轮相同，当主持人宣读请抢答后若5秒内无人抢答，主持人宣读下一条提示，四条条件读完若无人抢答，该题作废。当抢答选手回答错误时，主持人宣读下一条提示，该题在提示越少时回答得分越高，提示越多则得分越低，答对最多得五分，最少得一分，该轮结束后，得分高者为</a:t>
            </a:r>
            <a:r>
              <a:rPr lang="zh-CN" altLang="en-US" sz="3200" dirty="0"/>
              <a:t>冠军。</a:t>
            </a:r>
            <a:endParaRPr lang="zh-CN" alt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750" y="340995"/>
            <a:ext cx="7778750" cy="2461895"/>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pPr algn="l"/>
            <a:r>
              <a:rPr lang="en-US" sz="3200" dirty="0"/>
              <a:t>1</a:t>
            </a:r>
            <a:r>
              <a:rPr sz="3200" dirty="0"/>
              <a:t>.1952年，北京航空学院中，有一位厦门大学航空系的建校元老，为新中国航空事业的发展历下汗马功劳</a:t>
            </a:r>
            <a:r>
              <a:rPr lang="zh-CN" sz="3200" dirty="0"/>
              <a:t>，他是？</a:t>
            </a:r>
            <a:endParaRPr sz="3200" dirty="0"/>
          </a:p>
          <a:p>
            <a:pPr algn="l"/>
            <a:endParaRPr sz="3200" dirty="0"/>
          </a:p>
          <a:p>
            <a:pPr algn="l"/>
            <a:endParaRPr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750" y="340995"/>
            <a:ext cx="7778750" cy="2954655"/>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pPr algn="l"/>
            <a:r>
              <a:rPr sz="3200" dirty="0"/>
              <a:t>3.1952年，北京航空学院中，有一位厦门大学航空系的建校元老，为新中国航空事业的发展历下汗马功劳</a:t>
            </a:r>
            <a:r>
              <a:rPr lang="zh-CN" sz="3200" dirty="0"/>
              <a:t>，他是？</a:t>
            </a:r>
            <a:endParaRPr sz="3200" dirty="0"/>
          </a:p>
          <a:p>
            <a:pPr algn="l"/>
            <a:endParaRPr sz="3200" dirty="0"/>
          </a:p>
          <a:p>
            <a:pPr algn="l"/>
            <a:r>
              <a:rPr sz="3200" dirty="0"/>
              <a:t>提示一，他在世界自动化领域享有盛名</a:t>
            </a:r>
            <a:endParaRPr sz="3200" dirty="0"/>
          </a:p>
          <a:p>
            <a:pPr algn="l"/>
            <a:endParaRPr sz="3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750" y="340995"/>
            <a:ext cx="7778750" cy="344678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pPr algn="l"/>
            <a:r>
              <a:rPr sz="3200" dirty="0"/>
              <a:t>3.1952年，北京航空学院中，有一位厦门大学航空系的建校元老，为新中国航空事业的发展历下汗马功劳</a:t>
            </a:r>
            <a:r>
              <a:rPr lang="zh-CN" sz="3200" dirty="0"/>
              <a:t>，他是？</a:t>
            </a:r>
            <a:endParaRPr sz="3200" dirty="0"/>
          </a:p>
          <a:p>
            <a:pPr algn="l"/>
            <a:endParaRPr sz="3200" dirty="0"/>
          </a:p>
          <a:p>
            <a:pPr algn="l"/>
            <a:r>
              <a:rPr sz="3200" dirty="0"/>
              <a:t>提示一，他在世界自动化领域享有盛名</a:t>
            </a:r>
            <a:endParaRPr sz="3200" dirty="0"/>
          </a:p>
          <a:p>
            <a:pPr algn="l"/>
            <a:r>
              <a:rPr sz="3200" dirty="0"/>
              <a:t>提示二，他是北航飞机设备系的奠基人</a:t>
            </a:r>
            <a:endParaRPr sz="3200" dirty="0"/>
          </a:p>
          <a:p>
            <a:pPr algn="l"/>
            <a:endParaRPr sz="3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750" y="340995"/>
            <a:ext cx="7778750" cy="4431665"/>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pPr algn="l"/>
            <a:r>
              <a:rPr sz="3200" dirty="0"/>
              <a:t>3.1952年，北京航空学院中，有一位厦门大学航空系的建校元老，为新中国航空事业的发展历下汗马功劳</a:t>
            </a:r>
            <a:r>
              <a:rPr lang="zh-CN" sz="3200" dirty="0"/>
              <a:t>，他是？</a:t>
            </a:r>
            <a:endParaRPr sz="3200" dirty="0"/>
          </a:p>
          <a:p>
            <a:pPr algn="l"/>
            <a:endParaRPr sz="3200" dirty="0"/>
          </a:p>
          <a:p>
            <a:pPr algn="l"/>
            <a:r>
              <a:rPr sz="3200" dirty="0"/>
              <a:t>提示一，他在世界自动化领域享有盛名</a:t>
            </a:r>
            <a:endParaRPr sz="3200" dirty="0"/>
          </a:p>
          <a:p>
            <a:pPr algn="l"/>
            <a:r>
              <a:rPr sz="3200" dirty="0"/>
              <a:t>提示二，他是北航飞机设备系的奠基人</a:t>
            </a:r>
            <a:endParaRPr sz="3200" dirty="0"/>
          </a:p>
          <a:p>
            <a:pPr algn="l"/>
            <a:r>
              <a:rPr sz="3200" dirty="0"/>
              <a:t>提示三，2017年，以他名字命名的书院在北航成立</a:t>
            </a:r>
            <a:endParaRPr sz="3200" dirty="0"/>
          </a:p>
          <a:p>
            <a:pPr algn="l"/>
            <a:endParaRPr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750" y="340995"/>
            <a:ext cx="7778750" cy="4431665"/>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pPr algn="l"/>
            <a:r>
              <a:rPr sz="3200" dirty="0"/>
              <a:t>3.1952年，北京航空学院中，有一位厦门大学航空系的建校元老，为新中国航空事业的发展历下汗马功劳</a:t>
            </a:r>
            <a:r>
              <a:rPr lang="zh-CN" sz="3200" dirty="0"/>
              <a:t>，他是？</a:t>
            </a:r>
            <a:endParaRPr sz="3200" dirty="0"/>
          </a:p>
          <a:p>
            <a:pPr algn="l"/>
            <a:endParaRPr sz="3200" dirty="0"/>
          </a:p>
          <a:p>
            <a:pPr algn="l"/>
            <a:r>
              <a:rPr sz="3200" dirty="0"/>
              <a:t>提示一，他在世界自动化领域享有盛名</a:t>
            </a:r>
            <a:endParaRPr sz="3200" dirty="0"/>
          </a:p>
          <a:p>
            <a:pPr algn="l"/>
            <a:r>
              <a:rPr sz="3200" dirty="0"/>
              <a:t>提示二，他是北航飞机设备系的奠基人</a:t>
            </a:r>
            <a:endParaRPr sz="3200" dirty="0"/>
          </a:p>
          <a:p>
            <a:pPr algn="l"/>
            <a:r>
              <a:rPr sz="3200" dirty="0"/>
              <a:t>提示三，2017年，以他名字命名的书院在北航成立</a:t>
            </a:r>
            <a:endParaRPr sz="3200" dirty="0"/>
          </a:p>
          <a:p>
            <a:pPr algn="l"/>
            <a:r>
              <a:rPr sz="3200" dirty="0"/>
              <a:t>提示四，该书院的专业方向</a:t>
            </a:r>
            <a:r>
              <a:rPr lang="zh-CN" sz="3200" dirty="0"/>
              <a:t>包括</a:t>
            </a:r>
            <a:r>
              <a:rPr sz="3200" dirty="0"/>
              <a:t>计算机</a:t>
            </a:r>
            <a:r>
              <a:rPr lang="zh-CN" sz="3200" dirty="0"/>
              <a:t>方向</a:t>
            </a:r>
            <a:endParaRPr lang="zh-CN"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750" y="269240"/>
            <a:ext cx="5692775" cy="4431665"/>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pPr algn="l"/>
            <a:r>
              <a:rPr lang="zh-CN" altLang="en-US" sz="3200" dirty="0">
                <a:solidFill>
                  <a:srgbClr val="FF0000"/>
                </a:solidFill>
              </a:rPr>
              <a:t>正确答案：</a:t>
            </a:r>
            <a:r>
              <a:rPr lang="zh-CN" altLang="en-US" sz="3200" dirty="0">
                <a:solidFill>
                  <a:srgbClr val="FF0000"/>
                </a:solidFill>
              </a:rPr>
              <a:t>林士谔</a:t>
            </a:r>
            <a:endParaRPr lang="zh-CN" altLang="en-US" sz="3200" dirty="0">
              <a:solidFill>
                <a:srgbClr val="FF0000"/>
              </a:solidFill>
            </a:endParaRPr>
          </a:p>
          <a:p>
            <a:pPr algn="l"/>
            <a:endParaRPr lang="zh-CN" altLang="en-US" sz="3200" dirty="0">
              <a:solidFill>
                <a:srgbClr val="FF0000"/>
              </a:solidFill>
            </a:endParaRPr>
          </a:p>
          <a:p>
            <a:pPr algn="l"/>
            <a:r>
              <a:rPr lang="zh-CN" altLang="en-US" sz="3200" dirty="0">
                <a:solidFill>
                  <a:srgbClr val="FF0000"/>
                </a:solidFill>
              </a:rPr>
              <a:t>林士谔（1913-1987）自动控制学家、航空教育专家。曾任成都航空机械学校高级教官，成都航空研究院研究员，厦门大学教授、系主任。北京航空航天大学以及我国航空自动控制学科和陀螺惯导学科的奠基人。</a:t>
            </a:r>
            <a:endParaRPr lang="zh-CN" altLang="en-US" sz="3200" dirty="0">
              <a:solidFill>
                <a:srgbClr val="FF0000"/>
              </a:solidFill>
            </a:endParaRPr>
          </a:p>
        </p:txBody>
      </p:sp>
      <p:pic>
        <p:nvPicPr>
          <p:cNvPr id="4" name="图片 3"/>
          <p:cNvPicPr>
            <a:picLocks noChangeAspect="1"/>
          </p:cNvPicPr>
          <p:nvPr/>
        </p:nvPicPr>
        <p:blipFill>
          <a:blip r:embed="rId1"/>
          <a:stretch>
            <a:fillRect/>
          </a:stretch>
        </p:blipFill>
        <p:spPr>
          <a:xfrm>
            <a:off x="6443980" y="483870"/>
            <a:ext cx="2508250" cy="33655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8" name="组合 1037"/>
          <p:cNvGrpSpPr/>
          <p:nvPr/>
        </p:nvGrpSpPr>
        <p:grpSpPr>
          <a:xfrm>
            <a:off x="4778693" y="1003300"/>
            <a:ext cx="1116012" cy="1206500"/>
            <a:chOff x="4843463" y="93663"/>
            <a:chExt cx="1116012" cy="1206500"/>
          </a:xfrm>
        </p:grpSpPr>
        <p:sp>
          <p:nvSpPr>
            <p:cNvPr id="7" name="Freeform 7"/>
            <p:cNvSpPr>
              <a:spLocks noEditPoints="1"/>
            </p:cNvSpPr>
            <p:nvPr/>
          </p:nvSpPr>
          <p:spPr bwMode="auto">
            <a:xfrm>
              <a:off x="5049838" y="331788"/>
              <a:ext cx="798513" cy="968375"/>
            </a:xfrm>
            <a:custGeom>
              <a:avLst/>
              <a:gdLst>
                <a:gd name="T0" fmla="*/ 63 w 251"/>
                <a:gd name="T1" fmla="*/ 30 h 304"/>
                <a:gd name="T2" fmla="*/ 121 w 251"/>
                <a:gd name="T3" fmla="*/ 222 h 304"/>
                <a:gd name="T4" fmla="*/ 128 w 251"/>
                <a:gd name="T5" fmla="*/ 246 h 304"/>
                <a:gd name="T6" fmla="*/ 130 w 251"/>
                <a:gd name="T7" fmla="*/ 263 h 304"/>
                <a:gd name="T8" fmla="*/ 145 w 251"/>
                <a:gd name="T9" fmla="*/ 273 h 304"/>
                <a:gd name="T10" fmla="*/ 156 w 251"/>
                <a:gd name="T11" fmla="*/ 292 h 304"/>
                <a:gd name="T12" fmla="*/ 166 w 251"/>
                <a:gd name="T13" fmla="*/ 296 h 304"/>
                <a:gd name="T14" fmla="*/ 241 w 251"/>
                <a:gd name="T15" fmla="*/ 256 h 304"/>
                <a:gd name="T16" fmla="*/ 231 w 251"/>
                <a:gd name="T17" fmla="*/ 224 h 304"/>
                <a:gd name="T18" fmla="*/ 220 w 251"/>
                <a:gd name="T19" fmla="*/ 203 h 304"/>
                <a:gd name="T20" fmla="*/ 220 w 251"/>
                <a:gd name="T21" fmla="*/ 201 h 304"/>
                <a:gd name="T22" fmla="*/ 203 w 251"/>
                <a:gd name="T23" fmla="*/ 97 h 304"/>
                <a:gd name="T24" fmla="*/ 236 w 251"/>
                <a:gd name="T25" fmla="*/ 259 h 304"/>
                <a:gd name="T26" fmla="*/ 173 w 251"/>
                <a:gd name="T27" fmla="*/ 294 h 304"/>
                <a:gd name="T28" fmla="*/ 236 w 251"/>
                <a:gd name="T29" fmla="*/ 258 h 304"/>
                <a:gd name="T30" fmla="*/ 231 w 251"/>
                <a:gd name="T31" fmla="*/ 257 h 304"/>
                <a:gd name="T32" fmla="*/ 160 w 251"/>
                <a:gd name="T33" fmla="*/ 288 h 304"/>
                <a:gd name="T34" fmla="*/ 152 w 251"/>
                <a:gd name="T35" fmla="*/ 282 h 304"/>
                <a:gd name="T36" fmla="*/ 150 w 251"/>
                <a:gd name="T37" fmla="*/ 275 h 304"/>
                <a:gd name="T38" fmla="*/ 152 w 251"/>
                <a:gd name="T39" fmla="*/ 273 h 304"/>
                <a:gd name="T40" fmla="*/ 208 w 251"/>
                <a:gd name="T41" fmla="*/ 249 h 304"/>
                <a:gd name="T42" fmla="*/ 231 w 251"/>
                <a:gd name="T43" fmla="*/ 257 h 304"/>
                <a:gd name="T44" fmla="*/ 145 w 251"/>
                <a:gd name="T45" fmla="*/ 266 h 304"/>
                <a:gd name="T46" fmla="*/ 140 w 251"/>
                <a:gd name="T47" fmla="*/ 264 h 304"/>
                <a:gd name="T48" fmla="*/ 131 w 251"/>
                <a:gd name="T49" fmla="*/ 247 h 304"/>
                <a:gd name="T50" fmla="*/ 166 w 251"/>
                <a:gd name="T51" fmla="*/ 240 h 304"/>
                <a:gd name="T52" fmla="*/ 219 w 251"/>
                <a:gd name="T53" fmla="*/ 207 h 304"/>
                <a:gd name="T54" fmla="*/ 216 w 251"/>
                <a:gd name="T55" fmla="*/ 199 h 304"/>
                <a:gd name="T56" fmla="*/ 178 w 251"/>
                <a:gd name="T57" fmla="*/ 228 h 304"/>
                <a:gd name="T58" fmla="*/ 123 w 251"/>
                <a:gd name="T59" fmla="*/ 234 h 304"/>
                <a:gd name="T60" fmla="*/ 124 w 251"/>
                <a:gd name="T61" fmla="*/ 223 h 304"/>
                <a:gd name="T62" fmla="*/ 198 w 251"/>
                <a:gd name="T63" fmla="*/ 186 h 304"/>
                <a:gd name="T64" fmla="*/ 199 w 251"/>
                <a:gd name="T65" fmla="*/ 184 h 304"/>
                <a:gd name="T66" fmla="*/ 93 w 251"/>
                <a:gd name="T67" fmla="*/ 138 h 304"/>
                <a:gd name="T68" fmla="*/ 134 w 251"/>
                <a:gd name="T69" fmla="*/ 111 h 304"/>
                <a:gd name="T70" fmla="*/ 171 w 251"/>
                <a:gd name="T71" fmla="*/ 199 h 304"/>
                <a:gd name="T72" fmla="*/ 93 w 251"/>
                <a:gd name="T73" fmla="*/ 138 h 304"/>
                <a:gd name="T74" fmla="*/ 193 w 251"/>
                <a:gd name="T75" fmla="*/ 182 h 304"/>
                <a:gd name="T76" fmla="*/ 150 w 251"/>
                <a:gd name="T77" fmla="*/ 144 h 304"/>
                <a:gd name="T78" fmla="*/ 146 w 251"/>
                <a:gd name="T79" fmla="*/ 109 h 304"/>
                <a:gd name="T80" fmla="*/ 156 w 251"/>
                <a:gd name="T81" fmla="*/ 88 h 304"/>
                <a:gd name="T82" fmla="*/ 137 w 251"/>
                <a:gd name="T83" fmla="*/ 78 h 304"/>
                <a:gd name="T84" fmla="*/ 133 w 251"/>
                <a:gd name="T85" fmla="*/ 103 h 304"/>
                <a:gd name="T86" fmla="*/ 95 w 251"/>
                <a:gd name="T87" fmla="*/ 123 h 304"/>
                <a:gd name="T88" fmla="*/ 75 w 251"/>
                <a:gd name="T89" fmla="*/ 127 h 304"/>
                <a:gd name="T90" fmla="*/ 86 w 251"/>
                <a:gd name="T91" fmla="*/ 141 h 304"/>
                <a:gd name="T92" fmla="*/ 91 w 251"/>
                <a:gd name="T93" fmla="*/ 166 h 304"/>
                <a:gd name="T94" fmla="*/ 143 w 251"/>
                <a:gd name="T95" fmla="*/ 213 h 304"/>
                <a:gd name="T96" fmla="*/ 125 w 251"/>
                <a:gd name="T97" fmla="*/ 218 h 304"/>
                <a:gd name="T98" fmla="*/ 58 w 251"/>
                <a:gd name="T99" fmla="*/ 43 h 304"/>
                <a:gd name="T100" fmla="*/ 192 w 251"/>
                <a:gd name="T101" fmla="*/ 18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1" h="304">
                  <a:moveTo>
                    <a:pt x="177" y="32"/>
                  </a:moveTo>
                  <a:cubicBezTo>
                    <a:pt x="144" y="0"/>
                    <a:pt x="99" y="8"/>
                    <a:pt x="63" y="30"/>
                  </a:cubicBezTo>
                  <a:cubicBezTo>
                    <a:pt x="27" y="52"/>
                    <a:pt x="0" y="93"/>
                    <a:pt x="15" y="136"/>
                  </a:cubicBezTo>
                  <a:cubicBezTo>
                    <a:pt x="32" y="188"/>
                    <a:pt x="89" y="186"/>
                    <a:pt x="121" y="222"/>
                  </a:cubicBezTo>
                  <a:cubicBezTo>
                    <a:pt x="118" y="226"/>
                    <a:pt x="117" y="230"/>
                    <a:pt x="118" y="235"/>
                  </a:cubicBezTo>
                  <a:cubicBezTo>
                    <a:pt x="120" y="240"/>
                    <a:pt x="123" y="246"/>
                    <a:pt x="128" y="246"/>
                  </a:cubicBezTo>
                  <a:cubicBezTo>
                    <a:pt x="128" y="247"/>
                    <a:pt x="128" y="247"/>
                    <a:pt x="128" y="247"/>
                  </a:cubicBezTo>
                  <a:cubicBezTo>
                    <a:pt x="126" y="252"/>
                    <a:pt x="127" y="258"/>
                    <a:pt x="130" y="263"/>
                  </a:cubicBezTo>
                  <a:cubicBezTo>
                    <a:pt x="132" y="265"/>
                    <a:pt x="136" y="269"/>
                    <a:pt x="140" y="270"/>
                  </a:cubicBezTo>
                  <a:cubicBezTo>
                    <a:pt x="141" y="271"/>
                    <a:pt x="143" y="272"/>
                    <a:pt x="145" y="273"/>
                  </a:cubicBezTo>
                  <a:cubicBezTo>
                    <a:pt x="144" y="275"/>
                    <a:pt x="145" y="278"/>
                    <a:pt x="145" y="281"/>
                  </a:cubicBezTo>
                  <a:cubicBezTo>
                    <a:pt x="147" y="285"/>
                    <a:pt x="151" y="293"/>
                    <a:pt x="156" y="292"/>
                  </a:cubicBezTo>
                  <a:cubicBezTo>
                    <a:pt x="159" y="294"/>
                    <a:pt x="162" y="295"/>
                    <a:pt x="165" y="295"/>
                  </a:cubicBezTo>
                  <a:cubicBezTo>
                    <a:pt x="165" y="295"/>
                    <a:pt x="166" y="296"/>
                    <a:pt x="166" y="296"/>
                  </a:cubicBezTo>
                  <a:cubicBezTo>
                    <a:pt x="184" y="304"/>
                    <a:pt x="204" y="303"/>
                    <a:pt x="220" y="293"/>
                  </a:cubicBezTo>
                  <a:cubicBezTo>
                    <a:pt x="230" y="287"/>
                    <a:pt x="251" y="268"/>
                    <a:pt x="241" y="256"/>
                  </a:cubicBezTo>
                  <a:cubicBezTo>
                    <a:pt x="241" y="255"/>
                    <a:pt x="240" y="255"/>
                    <a:pt x="239" y="255"/>
                  </a:cubicBezTo>
                  <a:cubicBezTo>
                    <a:pt x="245" y="246"/>
                    <a:pt x="244" y="236"/>
                    <a:pt x="231" y="224"/>
                  </a:cubicBezTo>
                  <a:cubicBezTo>
                    <a:pt x="233" y="217"/>
                    <a:pt x="232" y="209"/>
                    <a:pt x="223" y="203"/>
                  </a:cubicBezTo>
                  <a:cubicBezTo>
                    <a:pt x="222" y="202"/>
                    <a:pt x="221" y="202"/>
                    <a:pt x="220" y="203"/>
                  </a:cubicBezTo>
                  <a:cubicBezTo>
                    <a:pt x="220" y="202"/>
                    <a:pt x="220" y="202"/>
                    <a:pt x="220" y="202"/>
                  </a:cubicBezTo>
                  <a:cubicBezTo>
                    <a:pt x="220" y="202"/>
                    <a:pt x="220" y="201"/>
                    <a:pt x="220" y="201"/>
                  </a:cubicBezTo>
                  <a:cubicBezTo>
                    <a:pt x="225" y="188"/>
                    <a:pt x="213" y="176"/>
                    <a:pt x="200" y="178"/>
                  </a:cubicBezTo>
                  <a:cubicBezTo>
                    <a:pt x="195" y="151"/>
                    <a:pt x="203" y="124"/>
                    <a:pt x="203" y="97"/>
                  </a:cubicBezTo>
                  <a:cubicBezTo>
                    <a:pt x="202" y="73"/>
                    <a:pt x="194" y="49"/>
                    <a:pt x="177" y="32"/>
                  </a:cubicBezTo>
                  <a:close/>
                  <a:moveTo>
                    <a:pt x="236" y="259"/>
                  </a:moveTo>
                  <a:cubicBezTo>
                    <a:pt x="242" y="271"/>
                    <a:pt x="217" y="288"/>
                    <a:pt x="208" y="292"/>
                  </a:cubicBezTo>
                  <a:cubicBezTo>
                    <a:pt x="197" y="297"/>
                    <a:pt x="185" y="297"/>
                    <a:pt x="173" y="294"/>
                  </a:cubicBezTo>
                  <a:cubicBezTo>
                    <a:pt x="191" y="291"/>
                    <a:pt x="212" y="276"/>
                    <a:pt x="221" y="270"/>
                  </a:cubicBezTo>
                  <a:cubicBezTo>
                    <a:pt x="227" y="266"/>
                    <a:pt x="232" y="262"/>
                    <a:pt x="236" y="258"/>
                  </a:cubicBezTo>
                  <a:cubicBezTo>
                    <a:pt x="236" y="258"/>
                    <a:pt x="236" y="259"/>
                    <a:pt x="236" y="259"/>
                  </a:cubicBezTo>
                  <a:close/>
                  <a:moveTo>
                    <a:pt x="231" y="257"/>
                  </a:moveTo>
                  <a:cubicBezTo>
                    <a:pt x="227" y="262"/>
                    <a:pt x="213" y="268"/>
                    <a:pt x="207" y="272"/>
                  </a:cubicBezTo>
                  <a:cubicBezTo>
                    <a:pt x="197" y="278"/>
                    <a:pt x="174" y="293"/>
                    <a:pt x="160" y="288"/>
                  </a:cubicBezTo>
                  <a:cubicBezTo>
                    <a:pt x="160" y="288"/>
                    <a:pt x="159" y="288"/>
                    <a:pt x="159" y="287"/>
                  </a:cubicBezTo>
                  <a:cubicBezTo>
                    <a:pt x="156" y="286"/>
                    <a:pt x="154" y="285"/>
                    <a:pt x="152" y="282"/>
                  </a:cubicBezTo>
                  <a:cubicBezTo>
                    <a:pt x="152" y="280"/>
                    <a:pt x="151" y="279"/>
                    <a:pt x="151" y="278"/>
                  </a:cubicBezTo>
                  <a:cubicBezTo>
                    <a:pt x="150" y="277"/>
                    <a:pt x="150" y="276"/>
                    <a:pt x="150" y="275"/>
                  </a:cubicBezTo>
                  <a:cubicBezTo>
                    <a:pt x="150" y="274"/>
                    <a:pt x="150" y="274"/>
                    <a:pt x="150" y="274"/>
                  </a:cubicBezTo>
                  <a:cubicBezTo>
                    <a:pt x="151" y="275"/>
                    <a:pt x="152" y="274"/>
                    <a:pt x="152" y="273"/>
                  </a:cubicBezTo>
                  <a:cubicBezTo>
                    <a:pt x="153" y="273"/>
                    <a:pt x="154" y="273"/>
                    <a:pt x="155" y="272"/>
                  </a:cubicBezTo>
                  <a:cubicBezTo>
                    <a:pt x="172" y="268"/>
                    <a:pt x="192" y="257"/>
                    <a:pt x="208" y="249"/>
                  </a:cubicBezTo>
                  <a:cubicBezTo>
                    <a:pt x="216" y="245"/>
                    <a:pt x="224" y="238"/>
                    <a:pt x="229" y="230"/>
                  </a:cubicBezTo>
                  <a:cubicBezTo>
                    <a:pt x="236" y="237"/>
                    <a:pt x="238" y="247"/>
                    <a:pt x="231" y="257"/>
                  </a:cubicBezTo>
                  <a:close/>
                  <a:moveTo>
                    <a:pt x="190" y="250"/>
                  </a:moveTo>
                  <a:cubicBezTo>
                    <a:pt x="181" y="254"/>
                    <a:pt x="158" y="268"/>
                    <a:pt x="145" y="266"/>
                  </a:cubicBezTo>
                  <a:cubicBezTo>
                    <a:pt x="145" y="266"/>
                    <a:pt x="145" y="266"/>
                    <a:pt x="144" y="266"/>
                  </a:cubicBezTo>
                  <a:cubicBezTo>
                    <a:pt x="143" y="265"/>
                    <a:pt x="142" y="265"/>
                    <a:pt x="140" y="264"/>
                  </a:cubicBezTo>
                  <a:cubicBezTo>
                    <a:pt x="138" y="263"/>
                    <a:pt x="136" y="261"/>
                    <a:pt x="135" y="260"/>
                  </a:cubicBezTo>
                  <a:cubicBezTo>
                    <a:pt x="132" y="256"/>
                    <a:pt x="130" y="252"/>
                    <a:pt x="131" y="247"/>
                  </a:cubicBezTo>
                  <a:cubicBezTo>
                    <a:pt x="131" y="247"/>
                    <a:pt x="131" y="247"/>
                    <a:pt x="131" y="247"/>
                  </a:cubicBezTo>
                  <a:cubicBezTo>
                    <a:pt x="141" y="252"/>
                    <a:pt x="157" y="243"/>
                    <a:pt x="166" y="240"/>
                  </a:cubicBezTo>
                  <a:cubicBezTo>
                    <a:pt x="182" y="233"/>
                    <a:pt x="210" y="224"/>
                    <a:pt x="219" y="206"/>
                  </a:cubicBezTo>
                  <a:cubicBezTo>
                    <a:pt x="219" y="207"/>
                    <a:pt x="219" y="207"/>
                    <a:pt x="219" y="207"/>
                  </a:cubicBezTo>
                  <a:cubicBezTo>
                    <a:pt x="243" y="226"/>
                    <a:pt x="203" y="244"/>
                    <a:pt x="190" y="250"/>
                  </a:cubicBezTo>
                  <a:close/>
                  <a:moveTo>
                    <a:pt x="216" y="199"/>
                  </a:moveTo>
                  <a:cubicBezTo>
                    <a:pt x="216" y="199"/>
                    <a:pt x="216" y="199"/>
                    <a:pt x="216" y="200"/>
                  </a:cubicBezTo>
                  <a:cubicBezTo>
                    <a:pt x="208" y="214"/>
                    <a:pt x="192" y="221"/>
                    <a:pt x="178" y="228"/>
                  </a:cubicBezTo>
                  <a:cubicBezTo>
                    <a:pt x="167" y="233"/>
                    <a:pt x="141" y="247"/>
                    <a:pt x="129" y="242"/>
                  </a:cubicBezTo>
                  <a:cubicBezTo>
                    <a:pt x="127" y="239"/>
                    <a:pt x="124" y="237"/>
                    <a:pt x="123" y="234"/>
                  </a:cubicBezTo>
                  <a:cubicBezTo>
                    <a:pt x="123" y="231"/>
                    <a:pt x="122" y="226"/>
                    <a:pt x="123" y="223"/>
                  </a:cubicBezTo>
                  <a:cubicBezTo>
                    <a:pt x="124" y="223"/>
                    <a:pt x="124" y="223"/>
                    <a:pt x="124" y="223"/>
                  </a:cubicBezTo>
                  <a:cubicBezTo>
                    <a:pt x="125" y="223"/>
                    <a:pt x="125" y="223"/>
                    <a:pt x="126" y="223"/>
                  </a:cubicBezTo>
                  <a:cubicBezTo>
                    <a:pt x="153" y="220"/>
                    <a:pt x="180" y="207"/>
                    <a:pt x="198" y="186"/>
                  </a:cubicBezTo>
                  <a:cubicBezTo>
                    <a:pt x="198" y="185"/>
                    <a:pt x="199" y="185"/>
                    <a:pt x="199" y="184"/>
                  </a:cubicBezTo>
                  <a:cubicBezTo>
                    <a:pt x="199" y="184"/>
                    <a:pt x="199" y="184"/>
                    <a:pt x="199" y="184"/>
                  </a:cubicBezTo>
                  <a:cubicBezTo>
                    <a:pt x="209" y="182"/>
                    <a:pt x="217" y="189"/>
                    <a:pt x="216" y="199"/>
                  </a:cubicBezTo>
                  <a:close/>
                  <a:moveTo>
                    <a:pt x="93" y="138"/>
                  </a:moveTo>
                  <a:cubicBezTo>
                    <a:pt x="97" y="129"/>
                    <a:pt x="103" y="122"/>
                    <a:pt x="110" y="117"/>
                  </a:cubicBezTo>
                  <a:cubicBezTo>
                    <a:pt x="118" y="111"/>
                    <a:pt x="126" y="111"/>
                    <a:pt x="134" y="111"/>
                  </a:cubicBezTo>
                  <a:cubicBezTo>
                    <a:pt x="135" y="120"/>
                    <a:pt x="138" y="129"/>
                    <a:pt x="141" y="137"/>
                  </a:cubicBezTo>
                  <a:cubicBezTo>
                    <a:pt x="148" y="159"/>
                    <a:pt x="162" y="178"/>
                    <a:pt x="171" y="199"/>
                  </a:cubicBezTo>
                  <a:cubicBezTo>
                    <a:pt x="163" y="204"/>
                    <a:pt x="156" y="208"/>
                    <a:pt x="147" y="211"/>
                  </a:cubicBezTo>
                  <a:cubicBezTo>
                    <a:pt x="144" y="183"/>
                    <a:pt x="118" y="155"/>
                    <a:pt x="93" y="138"/>
                  </a:cubicBezTo>
                  <a:close/>
                  <a:moveTo>
                    <a:pt x="192" y="180"/>
                  </a:moveTo>
                  <a:cubicBezTo>
                    <a:pt x="193" y="181"/>
                    <a:pt x="193" y="182"/>
                    <a:pt x="193" y="182"/>
                  </a:cubicBezTo>
                  <a:cubicBezTo>
                    <a:pt x="187" y="187"/>
                    <a:pt x="181" y="192"/>
                    <a:pt x="175" y="196"/>
                  </a:cubicBezTo>
                  <a:cubicBezTo>
                    <a:pt x="169" y="178"/>
                    <a:pt x="157" y="162"/>
                    <a:pt x="150" y="144"/>
                  </a:cubicBezTo>
                  <a:cubicBezTo>
                    <a:pt x="146" y="133"/>
                    <a:pt x="143" y="121"/>
                    <a:pt x="142" y="110"/>
                  </a:cubicBezTo>
                  <a:cubicBezTo>
                    <a:pt x="143" y="109"/>
                    <a:pt x="144" y="109"/>
                    <a:pt x="146" y="109"/>
                  </a:cubicBezTo>
                  <a:cubicBezTo>
                    <a:pt x="155" y="106"/>
                    <a:pt x="164" y="99"/>
                    <a:pt x="162" y="88"/>
                  </a:cubicBezTo>
                  <a:cubicBezTo>
                    <a:pt x="161" y="85"/>
                    <a:pt x="156" y="85"/>
                    <a:pt x="156" y="88"/>
                  </a:cubicBezTo>
                  <a:cubicBezTo>
                    <a:pt x="154" y="98"/>
                    <a:pt x="148" y="101"/>
                    <a:pt x="140" y="102"/>
                  </a:cubicBezTo>
                  <a:cubicBezTo>
                    <a:pt x="139" y="94"/>
                    <a:pt x="138" y="86"/>
                    <a:pt x="137" y="78"/>
                  </a:cubicBezTo>
                  <a:cubicBezTo>
                    <a:pt x="137" y="75"/>
                    <a:pt x="132" y="75"/>
                    <a:pt x="132" y="78"/>
                  </a:cubicBezTo>
                  <a:cubicBezTo>
                    <a:pt x="131" y="86"/>
                    <a:pt x="131" y="95"/>
                    <a:pt x="133" y="103"/>
                  </a:cubicBezTo>
                  <a:cubicBezTo>
                    <a:pt x="127" y="104"/>
                    <a:pt x="122" y="104"/>
                    <a:pt x="118" y="105"/>
                  </a:cubicBezTo>
                  <a:cubicBezTo>
                    <a:pt x="108" y="108"/>
                    <a:pt x="101" y="115"/>
                    <a:pt x="95" y="123"/>
                  </a:cubicBezTo>
                  <a:cubicBezTo>
                    <a:pt x="92" y="127"/>
                    <a:pt x="90" y="131"/>
                    <a:pt x="88" y="134"/>
                  </a:cubicBezTo>
                  <a:cubicBezTo>
                    <a:pt x="84" y="132"/>
                    <a:pt x="79" y="129"/>
                    <a:pt x="75" y="127"/>
                  </a:cubicBezTo>
                  <a:cubicBezTo>
                    <a:pt x="73" y="125"/>
                    <a:pt x="71" y="130"/>
                    <a:pt x="73" y="131"/>
                  </a:cubicBezTo>
                  <a:cubicBezTo>
                    <a:pt x="77" y="134"/>
                    <a:pt x="81" y="137"/>
                    <a:pt x="86" y="141"/>
                  </a:cubicBezTo>
                  <a:cubicBezTo>
                    <a:pt x="83" y="150"/>
                    <a:pt x="83" y="159"/>
                    <a:pt x="88" y="167"/>
                  </a:cubicBezTo>
                  <a:cubicBezTo>
                    <a:pt x="89" y="169"/>
                    <a:pt x="92" y="168"/>
                    <a:pt x="91" y="166"/>
                  </a:cubicBezTo>
                  <a:cubicBezTo>
                    <a:pt x="88" y="159"/>
                    <a:pt x="88" y="151"/>
                    <a:pt x="90" y="144"/>
                  </a:cubicBezTo>
                  <a:cubicBezTo>
                    <a:pt x="114" y="163"/>
                    <a:pt x="139" y="186"/>
                    <a:pt x="143" y="213"/>
                  </a:cubicBezTo>
                  <a:cubicBezTo>
                    <a:pt x="138" y="215"/>
                    <a:pt x="132" y="217"/>
                    <a:pt x="125" y="219"/>
                  </a:cubicBezTo>
                  <a:cubicBezTo>
                    <a:pt x="125" y="219"/>
                    <a:pt x="125" y="219"/>
                    <a:pt x="125" y="218"/>
                  </a:cubicBezTo>
                  <a:cubicBezTo>
                    <a:pt x="103" y="190"/>
                    <a:pt x="65" y="187"/>
                    <a:pt x="40" y="163"/>
                  </a:cubicBezTo>
                  <a:cubicBezTo>
                    <a:pt x="2" y="125"/>
                    <a:pt x="20" y="71"/>
                    <a:pt x="58" y="43"/>
                  </a:cubicBezTo>
                  <a:cubicBezTo>
                    <a:pt x="98" y="14"/>
                    <a:pt x="155" y="5"/>
                    <a:pt x="183" y="54"/>
                  </a:cubicBezTo>
                  <a:cubicBezTo>
                    <a:pt x="206" y="95"/>
                    <a:pt x="182" y="138"/>
                    <a:pt x="192" y="18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5246688" y="1035050"/>
              <a:ext cx="104775" cy="161925"/>
            </a:xfrm>
            <a:custGeom>
              <a:avLst/>
              <a:gdLst>
                <a:gd name="T0" fmla="*/ 27 w 33"/>
                <a:gd name="T1" fmla="*/ 2 h 51"/>
                <a:gd name="T2" fmla="*/ 13 w 33"/>
                <a:gd name="T3" fmla="*/ 25 h 51"/>
                <a:gd name="T4" fmla="*/ 1 w 33"/>
                <a:gd name="T5" fmla="*/ 46 h 51"/>
                <a:gd name="T6" fmla="*/ 6 w 33"/>
                <a:gd name="T7" fmla="*/ 49 h 51"/>
                <a:gd name="T8" fmla="*/ 20 w 33"/>
                <a:gd name="T9" fmla="*/ 26 h 51"/>
                <a:gd name="T10" fmla="*/ 32 w 33"/>
                <a:gd name="T11" fmla="*/ 5 h 51"/>
                <a:gd name="T12" fmla="*/ 27 w 33"/>
                <a:gd name="T13" fmla="*/ 2 h 51"/>
              </a:gdLst>
              <a:ahLst/>
              <a:cxnLst>
                <a:cxn ang="0">
                  <a:pos x="T0" y="T1"/>
                </a:cxn>
                <a:cxn ang="0">
                  <a:pos x="T2" y="T3"/>
                </a:cxn>
                <a:cxn ang="0">
                  <a:pos x="T4" y="T5"/>
                </a:cxn>
                <a:cxn ang="0">
                  <a:pos x="T6" y="T7"/>
                </a:cxn>
                <a:cxn ang="0">
                  <a:pos x="T8" y="T9"/>
                </a:cxn>
                <a:cxn ang="0">
                  <a:pos x="T10" y="T11"/>
                </a:cxn>
                <a:cxn ang="0">
                  <a:pos x="T12" y="T13"/>
                </a:cxn>
              </a:cxnLst>
              <a:rect l="0" t="0" r="r" b="b"/>
              <a:pathLst>
                <a:path w="33" h="51">
                  <a:moveTo>
                    <a:pt x="27" y="2"/>
                  </a:moveTo>
                  <a:cubicBezTo>
                    <a:pt x="22" y="9"/>
                    <a:pt x="17" y="17"/>
                    <a:pt x="13" y="25"/>
                  </a:cubicBezTo>
                  <a:cubicBezTo>
                    <a:pt x="8" y="31"/>
                    <a:pt x="3" y="38"/>
                    <a:pt x="1" y="46"/>
                  </a:cubicBezTo>
                  <a:cubicBezTo>
                    <a:pt x="0" y="49"/>
                    <a:pt x="4" y="51"/>
                    <a:pt x="6" y="49"/>
                  </a:cubicBezTo>
                  <a:cubicBezTo>
                    <a:pt x="12" y="42"/>
                    <a:pt x="16" y="33"/>
                    <a:pt x="20" y="26"/>
                  </a:cubicBezTo>
                  <a:cubicBezTo>
                    <a:pt x="24" y="19"/>
                    <a:pt x="28" y="12"/>
                    <a:pt x="32" y="5"/>
                  </a:cubicBezTo>
                  <a:cubicBezTo>
                    <a:pt x="33" y="2"/>
                    <a:pt x="29" y="0"/>
                    <a:pt x="27" y="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 name="Freeform 9"/>
            <p:cNvSpPr/>
            <p:nvPr/>
          </p:nvSpPr>
          <p:spPr bwMode="auto">
            <a:xfrm>
              <a:off x="5024438" y="923925"/>
              <a:ext cx="165100" cy="161925"/>
            </a:xfrm>
            <a:custGeom>
              <a:avLst/>
              <a:gdLst>
                <a:gd name="T0" fmla="*/ 46 w 52"/>
                <a:gd name="T1" fmla="*/ 2 h 51"/>
                <a:gd name="T2" fmla="*/ 22 w 52"/>
                <a:gd name="T3" fmla="*/ 25 h 51"/>
                <a:gd name="T4" fmla="*/ 2 w 52"/>
                <a:gd name="T5" fmla="*/ 46 h 51"/>
                <a:gd name="T6" fmla="*/ 5 w 52"/>
                <a:gd name="T7" fmla="*/ 50 h 51"/>
                <a:gd name="T8" fmla="*/ 29 w 52"/>
                <a:gd name="T9" fmla="*/ 27 h 51"/>
                <a:gd name="T10" fmla="*/ 50 w 52"/>
                <a:gd name="T11" fmla="*/ 6 h 51"/>
                <a:gd name="T12" fmla="*/ 46 w 52"/>
                <a:gd name="T13" fmla="*/ 2 h 51"/>
              </a:gdLst>
              <a:ahLst/>
              <a:cxnLst>
                <a:cxn ang="0">
                  <a:pos x="T0" y="T1"/>
                </a:cxn>
                <a:cxn ang="0">
                  <a:pos x="T2" y="T3"/>
                </a:cxn>
                <a:cxn ang="0">
                  <a:pos x="T4" y="T5"/>
                </a:cxn>
                <a:cxn ang="0">
                  <a:pos x="T6" y="T7"/>
                </a:cxn>
                <a:cxn ang="0">
                  <a:pos x="T8" y="T9"/>
                </a:cxn>
                <a:cxn ang="0">
                  <a:pos x="T10" y="T11"/>
                </a:cxn>
                <a:cxn ang="0">
                  <a:pos x="T12" y="T13"/>
                </a:cxn>
              </a:cxnLst>
              <a:rect l="0" t="0" r="r" b="b"/>
              <a:pathLst>
                <a:path w="52" h="51">
                  <a:moveTo>
                    <a:pt x="46" y="2"/>
                  </a:moveTo>
                  <a:cubicBezTo>
                    <a:pt x="38" y="10"/>
                    <a:pt x="30" y="17"/>
                    <a:pt x="22" y="25"/>
                  </a:cubicBezTo>
                  <a:cubicBezTo>
                    <a:pt x="15" y="32"/>
                    <a:pt x="7" y="38"/>
                    <a:pt x="2" y="46"/>
                  </a:cubicBezTo>
                  <a:cubicBezTo>
                    <a:pt x="0" y="49"/>
                    <a:pt x="3" y="51"/>
                    <a:pt x="5" y="50"/>
                  </a:cubicBezTo>
                  <a:cubicBezTo>
                    <a:pt x="14" y="44"/>
                    <a:pt x="22" y="35"/>
                    <a:pt x="29" y="27"/>
                  </a:cubicBezTo>
                  <a:cubicBezTo>
                    <a:pt x="36" y="20"/>
                    <a:pt x="43" y="13"/>
                    <a:pt x="50" y="6"/>
                  </a:cubicBezTo>
                  <a:cubicBezTo>
                    <a:pt x="52" y="4"/>
                    <a:pt x="48" y="0"/>
                    <a:pt x="46" y="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 name="Freeform 10"/>
            <p:cNvSpPr/>
            <p:nvPr/>
          </p:nvSpPr>
          <p:spPr bwMode="auto">
            <a:xfrm>
              <a:off x="4843463" y="708025"/>
              <a:ext cx="196850" cy="60325"/>
            </a:xfrm>
            <a:custGeom>
              <a:avLst/>
              <a:gdLst>
                <a:gd name="T0" fmla="*/ 60 w 62"/>
                <a:gd name="T1" fmla="*/ 1 h 19"/>
                <a:gd name="T2" fmla="*/ 31 w 62"/>
                <a:gd name="T3" fmla="*/ 6 h 19"/>
                <a:gd name="T4" fmla="*/ 4 w 62"/>
                <a:gd name="T5" fmla="*/ 10 h 19"/>
                <a:gd name="T6" fmla="*/ 0 w 62"/>
                <a:gd name="T7" fmla="*/ 11 h 19"/>
                <a:gd name="T8" fmla="*/ 0 w 62"/>
                <a:gd name="T9" fmla="*/ 13 h 19"/>
                <a:gd name="T10" fmla="*/ 2 w 62"/>
                <a:gd name="T11" fmla="*/ 16 h 19"/>
                <a:gd name="T12" fmla="*/ 28 w 62"/>
                <a:gd name="T13" fmla="*/ 12 h 19"/>
                <a:gd name="T14" fmla="*/ 61 w 62"/>
                <a:gd name="T15" fmla="*/ 3 h 19"/>
                <a:gd name="T16" fmla="*/ 60 w 62"/>
                <a:gd name="T17"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19">
                  <a:moveTo>
                    <a:pt x="60" y="1"/>
                  </a:moveTo>
                  <a:cubicBezTo>
                    <a:pt x="50" y="2"/>
                    <a:pt x="41" y="4"/>
                    <a:pt x="31" y="6"/>
                  </a:cubicBezTo>
                  <a:cubicBezTo>
                    <a:pt x="28" y="7"/>
                    <a:pt x="6" y="13"/>
                    <a:pt x="4" y="10"/>
                  </a:cubicBezTo>
                  <a:cubicBezTo>
                    <a:pt x="3" y="9"/>
                    <a:pt x="0" y="9"/>
                    <a:pt x="0" y="11"/>
                  </a:cubicBezTo>
                  <a:cubicBezTo>
                    <a:pt x="0" y="12"/>
                    <a:pt x="0" y="12"/>
                    <a:pt x="0" y="13"/>
                  </a:cubicBezTo>
                  <a:cubicBezTo>
                    <a:pt x="0" y="14"/>
                    <a:pt x="1" y="15"/>
                    <a:pt x="2" y="16"/>
                  </a:cubicBezTo>
                  <a:cubicBezTo>
                    <a:pt x="9" y="19"/>
                    <a:pt x="20" y="14"/>
                    <a:pt x="28" y="12"/>
                  </a:cubicBezTo>
                  <a:cubicBezTo>
                    <a:pt x="39" y="10"/>
                    <a:pt x="50" y="7"/>
                    <a:pt x="61" y="3"/>
                  </a:cubicBezTo>
                  <a:cubicBezTo>
                    <a:pt x="62" y="3"/>
                    <a:pt x="61" y="0"/>
                    <a:pt x="60" y="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1" name="Freeform 11"/>
            <p:cNvSpPr/>
            <p:nvPr/>
          </p:nvSpPr>
          <p:spPr bwMode="auto">
            <a:xfrm>
              <a:off x="4932363" y="373063"/>
              <a:ext cx="149225" cy="74613"/>
            </a:xfrm>
            <a:custGeom>
              <a:avLst/>
              <a:gdLst>
                <a:gd name="T0" fmla="*/ 29 w 47"/>
                <a:gd name="T1" fmla="*/ 9 h 23"/>
                <a:gd name="T2" fmla="*/ 4 w 47"/>
                <a:gd name="T3" fmla="*/ 0 h 23"/>
                <a:gd name="T4" fmla="*/ 2 w 47"/>
                <a:gd name="T5" fmla="*/ 5 h 23"/>
                <a:gd name="T6" fmla="*/ 22 w 47"/>
                <a:gd name="T7" fmla="*/ 13 h 23"/>
                <a:gd name="T8" fmla="*/ 42 w 47"/>
                <a:gd name="T9" fmla="*/ 21 h 23"/>
                <a:gd name="T10" fmla="*/ 46 w 47"/>
                <a:gd name="T11" fmla="*/ 19 h 23"/>
                <a:gd name="T12" fmla="*/ 29 w 47"/>
                <a:gd name="T13" fmla="*/ 9 h 23"/>
              </a:gdLst>
              <a:ahLst/>
              <a:cxnLst>
                <a:cxn ang="0">
                  <a:pos x="T0" y="T1"/>
                </a:cxn>
                <a:cxn ang="0">
                  <a:pos x="T2" y="T3"/>
                </a:cxn>
                <a:cxn ang="0">
                  <a:pos x="T4" y="T5"/>
                </a:cxn>
                <a:cxn ang="0">
                  <a:pos x="T6" y="T7"/>
                </a:cxn>
                <a:cxn ang="0">
                  <a:pos x="T8" y="T9"/>
                </a:cxn>
                <a:cxn ang="0">
                  <a:pos x="T10" y="T11"/>
                </a:cxn>
                <a:cxn ang="0">
                  <a:pos x="T12" y="T13"/>
                </a:cxn>
              </a:cxnLst>
              <a:rect l="0" t="0" r="r" b="b"/>
              <a:pathLst>
                <a:path w="47" h="23">
                  <a:moveTo>
                    <a:pt x="29" y="9"/>
                  </a:moveTo>
                  <a:cubicBezTo>
                    <a:pt x="21" y="6"/>
                    <a:pt x="13" y="2"/>
                    <a:pt x="4" y="0"/>
                  </a:cubicBezTo>
                  <a:cubicBezTo>
                    <a:pt x="1" y="0"/>
                    <a:pt x="0" y="4"/>
                    <a:pt x="2" y="5"/>
                  </a:cubicBezTo>
                  <a:cubicBezTo>
                    <a:pt x="8" y="9"/>
                    <a:pt x="15" y="11"/>
                    <a:pt x="22" y="13"/>
                  </a:cubicBezTo>
                  <a:cubicBezTo>
                    <a:pt x="28" y="15"/>
                    <a:pt x="38" y="16"/>
                    <a:pt x="42" y="21"/>
                  </a:cubicBezTo>
                  <a:cubicBezTo>
                    <a:pt x="44" y="23"/>
                    <a:pt x="47" y="21"/>
                    <a:pt x="46" y="19"/>
                  </a:cubicBezTo>
                  <a:cubicBezTo>
                    <a:pt x="43" y="13"/>
                    <a:pt x="36" y="11"/>
                    <a:pt x="29" y="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2" name="Freeform 12"/>
            <p:cNvSpPr/>
            <p:nvPr/>
          </p:nvSpPr>
          <p:spPr bwMode="auto">
            <a:xfrm>
              <a:off x="5224463" y="176213"/>
              <a:ext cx="79375" cy="161925"/>
            </a:xfrm>
            <a:custGeom>
              <a:avLst/>
              <a:gdLst>
                <a:gd name="T0" fmla="*/ 6 w 25"/>
                <a:gd name="T1" fmla="*/ 3 h 51"/>
                <a:gd name="T2" fmla="*/ 2 w 25"/>
                <a:gd name="T3" fmla="*/ 5 h 51"/>
                <a:gd name="T4" fmla="*/ 20 w 25"/>
                <a:gd name="T5" fmla="*/ 48 h 51"/>
                <a:gd name="T6" fmla="*/ 24 w 25"/>
                <a:gd name="T7" fmla="*/ 46 h 51"/>
                <a:gd name="T8" fmla="*/ 6 w 25"/>
                <a:gd name="T9" fmla="*/ 3 h 51"/>
              </a:gdLst>
              <a:ahLst/>
              <a:cxnLst>
                <a:cxn ang="0">
                  <a:pos x="T0" y="T1"/>
                </a:cxn>
                <a:cxn ang="0">
                  <a:pos x="T2" y="T3"/>
                </a:cxn>
                <a:cxn ang="0">
                  <a:pos x="T4" y="T5"/>
                </a:cxn>
                <a:cxn ang="0">
                  <a:pos x="T6" y="T7"/>
                </a:cxn>
                <a:cxn ang="0">
                  <a:pos x="T8" y="T9"/>
                </a:cxn>
              </a:cxnLst>
              <a:rect l="0" t="0" r="r" b="b"/>
              <a:pathLst>
                <a:path w="25" h="51">
                  <a:moveTo>
                    <a:pt x="6" y="3"/>
                  </a:moveTo>
                  <a:cubicBezTo>
                    <a:pt x="5" y="0"/>
                    <a:pt x="0" y="2"/>
                    <a:pt x="2" y="5"/>
                  </a:cubicBezTo>
                  <a:cubicBezTo>
                    <a:pt x="7" y="20"/>
                    <a:pt x="14" y="34"/>
                    <a:pt x="20" y="48"/>
                  </a:cubicBezTo>
                  <a:cubicBezTo>
                    <a:pt x="21" y="51"/>
                    <a:pt x="25" y="49"/>
                    <a:pt x="24" y="46"/>
                  </a:cubicBezTo>
                  <a:cubicBezTo>
                    <a:pt x="20" y="31"/>
                    <a:pt x="14" y="16"/>
                    <a:pt x="6" y="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3" name="Freeform 13"/>
            <p:cNvSpPr/>
            <p:nvPr/>
          </p:nvSpPr>
          <p:spPr bwMode="auto">
            <a:xfrm>
              <a:off x="5484813" y="93663"/>
              <a:ext cx="77788" cy="193675"/>
            </a:xfrm>
            <a:custGeom>
              <a:avLst/>
              <a:gdLst>
                <a:gd name="T0" fmla="*/ 18 w 24"/>
                <a:gd name="T1" fmla="*/ 3 h 61"/>
                <a:gd name="T2" fmla="*/ 12 w 24"/>
                <a:gd name="T3" fmla="*/ 29 h 61"/>
                <a:gd name="T4" fmla="*/ 2 w 24"/>
                <a:gd name="T5" fmla="*/ 56 h 61"/>
                <a:gd name="T6" fmla="*/ 2 w 24"/>
                <a:gd name="T7" fmla="*/ 60 h 61"/>
                <a:gd name="T8" fmla="*/ 14 w 24"/>
                <a:gd name="T9" fmla="*/ 42 h 61"/>
                <a:gd name="T10" fmla="*/ 24 w 24"/>
                <a:gd name="T11" fmla="*/ 4 h 61"/>
                <a:gd name="T12" fmla="*/ 18 w 24"/>
                <a:gd name="T13" fmla="*/ 3 h 61"/>
              </a:gdLst>
              <a:ahLst/>
              <a:cxnLst>
                <a:cxn ang="0">
                  <a:pos x="T0" y="T1"/>
                </a:cxn>
                <a:cxn ang="0">
                  <a:pos x="T2" y="T3"/>
                </a:cxn>
                <a:cxn ang="0">
                  <a:pos x="T4" y="T5"/>
                </a:cxn>
                <a:cxn ang="0">
                  <a:pos x="T6" y="T7"/>
                </a:cxn>
                <a:cxn ang="0">
                  <a:pos x="T8" y="T9"/>
                </a:cxn>
                <a:cxn ang="0">
                  <a:pos x="T10" y="T11"/>
                </a:cxn>
                <a:cxn ang="0">
                  <a:pos x="T12" y="T13"/>
                </a:cxn>
              </a:cxnLst>
              <a:rect l="0" t="0" r="r" b="b"/>
              <a:pathLst>
                <a:path w="24" h="61">
                  <a:moveTo>
                    <a:pt x="18" y="3"/>
                  </a:moveTo>
                  <a:cubicBezTo>
                    <a:pt x="15" y="12"/>
                    <a:pt x="14" y="21"/>
                    <a:pt x="12" y="29"/>
                  </a:cubicBezTo>
                  <a:cubicBezTo>
                    <a:pt x="10" y="34"/>
                    <a:pt x="7" y="56"/>
                    <a:pt x="2" y="56"/>
                  </a:cubicBezTo>
                  <a:cubicBezTo>
                    <a:pt x="0" y="56"/>
                    <a:pt x="0" y="60"/>
                    <a:pt x="2" y="60"/>
                  </a:cubicBezTo>
                  <a:cubicBezTo>
                    <a:pt x="10" y="61"/>
                    <a:pt x="12" y="47"/>
                    <a:pt x="14" y="42"/>
                  </a:cubicBezTo>
                  <a:cubicBezTo>
                    <a:pt x="18" y="29"/>
                    <a:pt x="22" y="17"/>
                    <a:pt x="24" y="4"/>
                  </a:cubicBezTo>
                  <a:cubicBezTo>
                    <a:pt x="24" y="1"/>
                    <a:pt x="19" y="0"/>
                    <a:pt x="18" y="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Freeform 14"/>
            <p:cNvSpPr/>
            <p:nvPr/>
          </p:nvSpPr>
          <p:spPr bwMode="auto">
            <a:xfrm>
              <a:off x="5753100" y="290513"/>
              <a:ext cx="161925" cy="147638"/>
            </a:xfrm>
            <a:custGeom>
              <a:avLst/>
              <a:gdLst>
                <a:gd name="T0" fmla="*/ 45 w 51"/>
                <a:gd name="T1" fmla="*/ 2 h 46"/>
                <a:gd name="T2" fmla="*/ 14 w 51"/>
                <a:gd name="T3" fmla="*/ 28 h 46"/>
                <a:gd name="T4" fmla="*/ 0 w 51"/>
                <a:gd name="T5" fmla="*/ 44 h 46"/>
                <a:gd name="T6" fmla="*/ 2 w 51"/>
                <a:gd name="T7" fmla="*/ 46 h 46"/>
                <a:gd name="T8" fmla="*/ 3 w 51"/>
                <a:gd name="T9" fmla="*/ 46 h 46"/>
                <a:gd name="T10" fmla="*/ 5 w 51"/>
                <a:gd name="T11" fmla="*/ 44 h 46"/>
                <a:gd name="T12" fmla="*/ 5 w 51"/>
                <a:gd name="T13" fmla="*/ 44 h 46"/>
                <a:gd name="T14" fmla="*/ 8 w 51"/>
                <a:gd name="T15" fmla="*/ 41 h 46"/>
                <a:gd name="T16" fmla="*/ 15 w 51"/>
                <a:gd name="T17" fmla="*/ 36 h 46"/>
                <a:gd name="T18" fmla="*/ 25 w 51"/>
                <a:gd name="T19" fmla="*/ 27 h 46"/>
                <a:gd name="T20" fmla="*/ 49 w 51"/>
                <a:gd name="T21" fmla="*/ 7 h 46"/>
                <a:gd name="T22" fmla="*/ 45 w 51"/>
                <a:gd name="T23"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46">
                  <a:moveTo>
                    <a:pt x="45" y="2"/>
                  </a:moveTo>
                  <a:cubicBezTo>
                    <a:pt x="34" y="10"/>
                    <a:pt x="24" y="19"/>
                    <a:pt x="14" y="28"/>
                  </a:cubicBezTo>
                  <a:cubicBezTo>
                    <a:pt x="11" y="32"/>
                    <a:pt x="0" y="38"/>
                    <a:pt x="0" y="44"/>
                  </a:cubicBezTo>
                  <a:cubicBezTo>
                    <a:pt x="0" y="45"/>
                    <a:pt x="0" y="46"/>
                    <a:pt x="2" y="46"/>
                  </a:cubicBezTo>
                  <a:cubicBezTo>
                    <a:pt x="2" y="46"/>
                    <a:pt x="2" y="46"/>
                    <a:pt x="3" y="46"/>
                  </a:cubicBezTo>
                  <a:cubicBezTo>
                    <a:pt x="4" y="46"/>
                    <a:pt x="5" y="46"/>
                    <a:pt x="5" y="44"/>
                  </a:cubicBezTo>
                  <a:cubicBezTo>
                    <a:pt x="5" y="44"/>
                    <a:pt x="5" y="44"/>
                    <a:pt x="5" y="44"/>
                  </a:cubicBezTo>
                  <a:cubicBezTo>
                    <a:pt x="6" y="44"/>
                    <a:pt x="7" y="43"/>
                    <a:pt x="8" y="41"/>
                  </a:cubicBezTo>
                  <a:cubicBezTo>
                    <a:pt x="10" y="40"/>
                    <a:pt x="13" y="38"/>
                    <a:pt x="15" y="36"/>
                  </a:cubicBezTo>
                  <a:cubicBezTo>
                    <a:pt x="18" y="33"/>
                    <a:pt x="22" y="30"/>
                    <a:pt x="25" y="27"/>
                  </a:cubicBezTo>
                  <a:cubicBezTo>
                    <a:pt x="33" y="21"/>
                    <a:pt x="41" y="14"/>
                    <a:pt x="49" y="7"/>
                  </a:cubicBezTo>
                  <a:cubicBezTo>
                    <a:pt x="51" y="4"/>
                    <a:pt x="48" y="0"/>
                    <a:pt x="45" y="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 name="Freeform 15"/>
            <p:cNvSpPr/>
            <p:nvPr/>
          </p:nvSpPr>
          <p:spPr bwMode="auto">
            <a:xfrm>
              <a:off x="5765800" y="692150"/>
              <a:ext cx="193675" cy="28575"/>
            </a:xfrm>
            <a:custGeom>
              <a:avLst/>
              <a:gdLst>
                <a:gd name="T0" fmla="*/ 58 w 61"/>
                <a:gd name="T1" fmla="*/ 1 h 9"/>
                <a:gd name="T2" fmla="*/ 2 w 61"/>
                <a:gd name="T3" fmla="*/ 4 h 9"/>
                <a:gd name="T4" fmla="*/ 2 w 61"/>
                <a:gd name="T5" fmla="*/ 9 h 9"/>
                <a:gd name="T6" fmla="*/ 58 w 61"/>
                <a:gd name="T7" fmla="*/ 6 h 9"/>
                <a:gd name="T8" fmla="*/ 58 w 61"/>
                <a:gd name="T9" fmla="*/ 1 h 9"/>
              </a:gdLst>
              <a:ahLst/>
              <a:cxnLst>
                <a:cxn ang="0">
                  <a:pos x="T0" y="T1"/>
                </a:cxn>
                <a:cxn ang="0">
                  <a:pos x="T2" y="T3"/>
                </a:cxn>
                <a:cxn ang="0">
                  <a:pos x="T4" y="T5"/>
                </a:cxn>
                <a:cxn ang="0">
                  <a:pos x="T6" y="T7"/>
                </a:cxn>
                <a:cxn ang="0">
                  <a:pos x="T8" y="T9"/>
                </a:cxn>
              </a:cxnLst>
              <a:rect l="0" t="0" r="r" b="b"/>
              <a:pathLst>
                <a:path w="61" h="9">
                  <a:moveTo>
                    <a:pt x="58" y="1"/>
                  </a:moveTo>
                  <a:cubicBezTo>
                    <a:pt x="40" y="0"/>
                    <a:pt x="21" y="3"/>
                    <a:pt x="2" y="4"/>
                  </a:cubicBezTo>
                  <a:cubicBezTo>
                    <a:pt x="0" y="4"/>
                    <a:pt x="0" y="9"/>
                    <a:pt x="2" y="9"/>
                  </a:cubicBezTo>
                  <a:cubicBezTo>
                    <a:pt x="21" y="9"/>
                    <a:pt x="40" y="9"/>
                    <a:pt x="58" y="6"/>
                  </a:cubicBezTo>
                  <a:cubicBezTo>
                    <a:pt x="61" y="5"/>
                    <a:pt x="61" y="1"/>
                    <a:pt x="58" y="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42" name="组合 1041"/>
          <p:cNvGrpSpPr/>
          <p:nvPr/>
        </p:nvGrpSpPr>
        <p:grpSpPr>
          <a:xfrm>
            <a:off x="6577330" y="2555875"/>
            <a:ext cx="361950" cy="1262063"/>
            <a:chOff x="6642100" y="1646238"/>
            <a:chExt cx="361950" cy="1262063"/>
          </a:xfrm>
        </p:grpSpPr>
        <p:sp>
          <p:nvSpPr>
            <p:cNvPr id="16" name="Freeform 16"/>
            <p:cNvSpPr>
              <a:spLocks noEditPoints="1"/>
            </p:cNvSpPr>
            <p:nvPr/>
          </p:nvSpPr>
          <p:spPr bwMode="auto">
            <a:xfrm>
              <a:off x="6642100" y="1646238"/>
              <a:ext cx="361950" cy="1262063"/>
            </a:xfrm>
            <a:custGeom>
              <a:avLst/>
              <a:gdLst>
                <a:gd name="T0" fmla="*/ 13 w 114"/>
                <a:gd name="T1" fmla="*/ 17 h 397"/>
                <a:gd name="T2" fmla="*/ 12 w 114"/>
                <a:gd name="T3" fmla="*/ 17 h 397"/>
                <a:gd name="T4" fmla="*/ 3 w 114"/>
                <a:gd name="T5" fmla="*/ 37 h 397"/>
                <a:gd name="T6" fmla="*/ 18 w 114"/>
                <a:gd name="T7" fmla="*/ 46 h 397"/>
                <a:gd name="T8" fmla="*/ 8 w 114"/>
                <a:gd name="T9" fmla="*/ 266 h 397"/>
                <a:gd name="T10" fmla="*/ 8 w 114"/>
                <a:gd name="T11" fmla="*/ 364 h 397"/>
                <a:gd name="T12" fmla="*/ 43 w 114"/>
                <a:gd name="T13" fmla="*/ 397 h 397"/>
                <a:gd name="T14" fmla="*/ 81 w 114"/>
                <a:gd name="T15" fmla="*/ 368 h 397"/>
                <a:gd name="T16" fmla="*/ 86 w 114"/>
                <a:gd name="T17" fmla="*/ 267 h 397"/>
                <a:gd name="T18" fmla="*/ 95 w 114"/>
                <a:gd name="T19" fmla="*/ 45 h 397"/>
                <a:gd name="T20" fmla="*/ 95 w 114"/>
                <a:gd name="T21" fmla="*/ 45 h 397"/>
                <a:gd name="T22" fmla="*/ 103 w 114"/>
                <a:gd name="T23" fmla="*/ 40 h 397"/>
                <a:gd name="T24" fmla="*/ 107 w 114"/>
                <a:gd name="T25" fmla="*/ 30 h 397"/>
                <a:gd name="T26" fmla="*/ 13 w 114"/>
                <a:gd name="T27" fmla="*/ 17 h 397"/>
                <a:gd name="T28" fmla="*/ 99 w 114"/>
                <a:gd name="T29" fmla="*/ 37 h 397"/>
                <a:gd name="T30" fmla="*/ 88 w 114"/>
                <a:gd name="T31" fmla="*/ 39 h 397"/>
                <a:gd name="T32" fmla="*/ 87 w 114"/>
                <a:gd name="T33" fmla="*/ 43 h 397"/>
                <a:gd name="T34" fmla="*/ 90 w 114"/>
                <a:gd name="T35" fmla="*/ 45 h 397"/>
                <a:gd name="T36" fmla="*/ 82 w 114"/>
                <a:gd name="T37" fmla="*/ 220 h 397"/>
                <a:gd name="T38" fmla="*/ 78 w 114"/>
                <a:gd name="T39" fmla="*/ 303 h 397"/>
                <a:gd name="T40" fmla="*/ 43 w 114"/>
                <a:gd name="T41" fmla="*/ 391 h 397"/>
                <a:gd name="T42" fmla="*/ 12 w 114"/>
                <a:gd name="T43" fmla="*/ 306 h 397"/>
                <a:gd name="T44" fmla="*/ 15 w 114"/>
                <a:gd name="T45" fmla="*/ 219 h 397"/>
                <a:gd name="T46" fmla="*/ 21 w 114"/>
                <a:gd name="T47" fmla="*/ 46 h 397"/>
                <a:gd name="T48" fmla="*/ 28 w 114"/>
                <a:gd name="T49" fmla="*/ 44 h 397"/>
                <a:gd name="T50" fmla="*/ 27 w 114"/>
                <a:gd name="T51" fmla="*/ 41 h 397"/>
                <a:gd name="T52" fmla="*/ 8 w 114"/>
                <a:gd name="T53" fmla="*/ 36 h 397"/>
                <a:gd name="T54" fmla="*/ 10 w 114"/>
                <a:gd name="T55" fmla="*/ 22 h 397"/>
                <a:gd name="T56" fmla="*/ 104 w 114"/>
                <a:gd name="T57" fmla="*/ 29 h 397"/>
                <a:gd name="T58" fmla="*/ 99 w 114"/>
                <a:gd name="T59" fmla="*/ 37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4" h="397">
                  <a:moveTo>
                    <a:pt x="13" y="17"/>
                  </a:moveTo>
                  <a:cubicBezTo>
                    <a:pt x="13" y="17"/>
                    <a:pt x="12" y="17"/>
                    <a:pt x="12" y="17"/>
                  </a:cubicBezTo>
                  <a:cubicBezTo>
                    <a:pt x="3" y="17"/>
                    <a:pt x="0" y="30"/>
                    <a:pt x="3" y="37"/>
                  </a:cubicBezTo>
                  <a:cubicBezTo>
                    <a:pt x="5" y="43"/>
                    <a:pt x="11" y="46"/>
                    <a:pt x="18" y="46"/>
                  </a:cubicBezTo>
                  <a:cubicBezTo>
                    <a:pt x="9" y="119"/>
                    <a:pt x="11" y="193"/>
                    <a:pt x="8" y="266"/>
                  </a:cubicBezTo>
                  <a:cubicBezTo>
                    <a:pt x="6" y="298"/>
                    <a:pt x="1" y="333"/>
                    <a:pt x="8" y="364"/>
                  </a:cubicBezTo>
                  <a:cubicBezTo>
                    <a:pt x="12" y="384"/>
                    <a:pt x="22" y="397"/>
                    <a:pt x="43" y="397"/>
                  </a:cubicBezTo>
                  <a:cubicBezTo>
                    <a:pt x="63" y="396"/>
                    <a:pt x="77" y="387"/>
                    <a:pt x="81" y="368"/>
                  </a:cubicBezTo>
                  <a:cubicBezTo>
                    <a:pt x="87" y="336"/>
                    <a:pt x="84" y="300"/>
                    <a:pt x="86" y="267"/>
                  </a:cubicBezTo>
                  <a:cubicBezTo>
                    <a:pt x="89" y="193"/>
                    <a:pt x="93" y="119"/>
                    <a:pt x="95" y="45"/>
                  </a:cubicBezTo>
                  <a:cubicBezTo>
                    <a:pt x="95" y="45"/>
                    <a:pt x="95" y="45"/>
                    <a:pt x="95" y="45"/>
                  </a:cubicBezTo>
                  <a:cubicBezTo>
                    <a:pt x="98" y="44"/>
                    <a:pt x="101" y="42"/>
                    <a:pt x="103" y="40"/>
                  </a:cubicBezTo>
                  <a:cubicBezTo>
                    <a:pt x="106" y="37"/>
                    <a:pt x="107" y="34"/>
                    <a:pt x="107" y="30"/>
                  </a:cubicBezTo>
                  <a:cubicBezTo>
                    <a:pt x="114" y="0"/>
                    <a:pt x="40" y="6"/>
                    <a:pt x="13" y="17"/>
                  </a:cubicBezTo>
                  <a:close/>
                  <a:moveTo>
                    <a:pt x="99" y="37"/>
                  </a:moveTo>
                  <a:cubicBezTo>
                    <a:pt x="96" y="39"/>
                    <a:pt x="92" y="39"/>
                    <a:pt x="88" y="39"/>
                  </a:cubicBezTo>
                  <a:cubicBezTo>
                    <a:pt x="86" y="39"/>
                    <a:pt x="85" y="42"/>
                    <a:pt x="87" y="43"/>
                  </a:cubicBezTo>
                  <a:cubicBezTo>
                    <a:pt x="88" y="44"/>
                    <a:pt x="89" y="44"/>
                    <a:pt x="90" y="45"/>
                  </a:cubicBezTo>
                  <a:cubicBezTo>
                    <a:pt x="86" y="103"/>
                    <a:pt x="85" y="161"/>
                    <a:pt x="82" y="220"/>
                  </a:cubicBezTo>
                  <a:cubicBezTo>
                    <a:pt x="81" y="247"/>
                    <a:pt x="80" y="275"/>
                    <a:pt x="78" y="303"/>
                  </a:cubicBezTo>
                  <a:cubicBezTo>
                    <a:pt x="77" y="330"/>
                    <a:pt x="85" y="393"/>
                    <a:pt x="43" y="391"/>
                  </a:cubicBezTo>
                  <a:cubicBezTo>
                    <a:pt x="3" y="389"/>
                    <a:pt x="11" y="333"/>
                    <a:pt x="12" y="306"/>
                  </a:cubicBezTo>
                  <a:cubicBezTo>
                    <a:pt x="13" y="277"/>
                    <a:pt x="14" y="248"/>
                    <a:pt x="15" y="219"/>
                  </a:cubicBezTo>
                  <a:cubicBezTo>
                    <a:pt x="18" y="161"/>
                    <a:pt x="23" y="103"/>
                    <a:pt x="21" y="46"/>
                  </a:cubicBezTo>
                  <a:cubicBezTo>
                    <a:pt x="24" y="46"/>
                    <a:pt x="26" y="45"/>
                    <a:pt x="28" y="44"/>
                  </a:cubicBezTo>
                  <a:cubicBezTo>
                    <a:pt x="30" y="43"/>
                    <a:pt x="28" y="41"/>
                    <a:pt x="27" y="41"/>
                  </a:cubicBezTo>
                  <a:cubicBezTo>
                    <a:pt x="20" y="43"/>
                    <a:pt x="12" y="41"/>
                    <a:pt x="8" y="36"/>
                  </a:cubicBezTo>
                  <a:cubicBezTo>
                    <a:pt x="5" y="31"/>
                    <a:pt x="7" y="26"/>
                    <a:pt x="10" y="22"/>
                  </a:cubicBezTo>
                  <a:cubicBezTo>
                    <a:pt x="29" y="15"/>
                    <a:pt x="101" y="6"/>
                    <a:pt x="104" y="29"/>
                  </a:cubicBezTo>
                  <a:cubicBezTo>
                    <a:pt x="103" y="32"/>
                    <a:pt x="101" y="35"/>
                    <a:pt x="99" y="3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7" name="Freeform 17"/>
            <p:cNvSpPr/>
            <p:nvPr/>
          </p:nvSpPr>
          <p:spPr bwMode="auto">
            <a:xfrm>
              <a:off x="6686550" y="1722438"/>
              <a:ext cx="269875" cy="38100"/>
            </a:xfrm>
            <a:custGeom>
              <a:avLst/>
              <a:gdLst>
                <a:gd name="T0" fmla="*/ 81 w 85"/>
                <a:gd name="T1" fmla="*/ 1 h 12"/>
                <a:gd name="T2" fmla="*/ 44 w 85"/>
                <a:gd name="T3" fmla="*/ 6 h 12"/>
                <a:gd name="T4" fmla="*/ 3 w 85"/>
                <a:gd name="T5" fmla="*/ 1 h 12"/>
                <a:gd name="T6" fmla="*/ 2 w 85"/>
                <a:gd name="T7" fmla="*/ 3 h 12"/>
                <a:gd name="T8" fmla="*/ 41 w 85"/>
                <a:gd name="T9" fmla="*/ 10 h 12"/>
                <a:gd name="T10" fmla="*/ 82 w 85"/>
                <a:gd name="T11" fmla="*/ 5 h 12"/>
                <a:gd name="T12" fmla="*/ 81 w 85"/>
                <a:gd name="T13" fmla="*/ 1 h 12"/>
              </a:gdLst>
              <a:ahLst/>
              <a:cxnLst>
                <a:cxn ang="0">
                  <a:pos x="T0" y="T1"/>
                </a:cxn>
                <a:cxn ang="0">
                  <a:pos x="T2" y="T3"/>
                </a:cxn>
                <a:cxn ang="0">
                  <a:pos x="T4" y="T5"/>
                </a:cxn>
                <a:cxn ang="0">
                  <a:pos x="T6" y="T7"/>
                </a:cxn>
                <a:cxn ang="0">
                  <a:pos x="T8" y="T9"/>
                </a:cxn>
                <a:cxn ang="0">
                  <a:pos x="T10" y="T11"/>
                </a:cxn>
                <a:cxn ang="0">
                  <a:pos x="T12" y="T13"/>
                </a:cxn>
              </a:cxnLst>
              <a:rect l="0" t="0" r="r" b="b"/>
              <a:pathLst>
                <a:path w="85" h="12">
                  <a:moveTo>
                    <a:pt x="81" y="1"/>
                  </a:moveTo>
                  <a:cubicBezTo>
                    <a:pt x="69" y="5"/>
                    <a:pt x="57" y="5"/>
                    <a:pt x="44" y="6"/>
                  </a:cubicBezTo>
                  <a:cubicBezTo>
                    <a:pt x="31" y="6"/>
                    <a:pt x="15" y="8"/>
                    <a:pt x="3" y="1"/>
                  </a:cubicBezTo>
                  <a:cubicBezTo>
                    <a:pt x="2" y="0"/>
                    <a:pt x="0" y="2"/>
                    <a:pt x="2" y="3"/>
                  </a:cubicBezTo>
                  <a:cubicBezTo>
                    <a:pt x="13" y="12"/>
                    <a:pt x="28" y="10"/>
                    <a:pt x="41" y="10"/>
                  </a:cubicBezTo>
                  <a:cubicBezTo>
                    <a:pt x="55" y="10"/>
                    <a:pt x="70" y="12"/>
                    <a:pt x="82" y="5"/>
                  </a:cubicBezTo>
                  <a:cubicBezTo>
                    <a:pt x="85" y="4"/>
                    <a:pt x="83" y="0"/>
                    <a:pt x="81" y="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8" name="Freeform 18"/>
            <p:cNvSpPr>
              <a:spLocks noEditPoints="1"/>
            </p:cNvSpPr>
            <p:nvPr/>
          </p:nvSpPr>
          <p:spPr bwMode="auto">
            <a:xfrm>
              <a:off x="6680200" y="2279650"/>
              <a:ext cx="209550" cy="590550"/>
            </a:xfrm>
            <a:custGeom>
              <a:avLst/>
              <a:gdLst>
                <a:gd name="T0" fmla="*/ 64 w 66"/>
                <a:gd name="T1" fmla="*/ 19 h 186"/>
                <a:gd name="T2" fmla="*/ 62 w 66"/>
                <a:gd name="T3" fmla="*/ 17 h 186"/>
                <a:gd name="T4" fmla="*/ 60 w 66"/>
                <a:gd name="T5" fmla="*/ 14 h 186"/>
                <a:gd name="T6" fmla="*/ 11 w 66"/>
                <a:gd name="T7" fmla="*/ 10 h 186"/>
                <a:gd name="T8" fmla="*/ 10 w 66"/>
                <a:gd name="T9" fmla="*/ 10 h 186"/>
                <a:gd name="T10" fmla="*/ 4 w 66"/>
                <a:gd name="T11" fmla="*/ 124 h 186"/>
                <a:gd name="T12" fmla="*/ 31 w 66"/>
                <a:gd name="T13" fmla="*/ 185 h 186"/>
                <a:gd name="T14" fmla="*/ 62 w 66"/>
                <a:gd name="T15" fmla="*/ 143 h 186"/>
                <a:gd name="T16" fmla="*/ 64 w 66"/>
                <a:gd name="T17" fmla="*/ 19 h 186"/>
                <a:gd name="T18" fmla="*/ 57 w 66"/>
                <a:gd name="T19" fmla="*/ 18 h 186"/>
                <a:gd name="T20" fmla="*/ 36 w 66"/>
                <a:gd name="T21" fmla="*/ 23 h 186"/>
                <a:gd name="T22" fmla="*/ 14 w 66"/>
                <a:gd name="T23" fmla="*/ 13 h 186"/>
                <a:gd name="T24" fmla="*/ 57 w 66"/>
                <a:gd name="T25" fmla="*/ 18 h 186"/>
                <a:gd name="T26" fmla="*/ 60 w 66"/>
                <a:gd name="T27" fmla="*/ 95 h 186"/>
                <a:gd name="T28" fmla="*/ 59 w 66"/>
                <a:gd name="T29" fmla="*/ 133 h 186"/>
                <a:gd name="T30" fmla="*/ 57 w 66"/>
                <a:gd name="T31" fmla="*/ 152 h 186"/>
                <a:gd name="T32" fmla="*/ 54 w 66"/>
                <a:gd name="T33" fmla="*/ 162 h 186"/>
                <a:gd name="T34" fmla="*/ 18 w 66"/>
                <a:gd name="T35" fmla="*/ 175 h 186"/>
                <a:gd name="T36" fmla="*/ 7 w 66"/>
                <a:gd name="T37" fmla="*/ 90 h 186"/>
                <a:gd name="T38" fmla="*/ 12 w 66"/>
                <a:gd name="T39" fmla="*/ 19 h 186"/>
                <a:gd name="T40" fmla="*/ 32 w 66"/>
                <a:gd name="T41" fmla="*/ 28 h 186"/>
                <a:gd name="T42" fmla="*/ 60 w 66"/>
                <a:gd name="T43" fmla="*/ 22 h 186"/>
                <a:gd name="T44" fmla="*/ 60 w 66"/>
                <a:gd name="T45" fmla="*/ 9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 h="186">
                  <a:moveTo>
                    <a:pt x="64" y="19"/>
                  </a:moveTo>
                  <a:cubicBezTo>
                    <a:pt x="64" y="17"/>
                    <a:pt x="63" y="17"/>
                    <a:pt x="62" y="17"/>
                  </a:cubicBezTo>
                  <a:cubicBezTo>
                    <a:pt x="62" y="15"/>
                    <a:pt x="61" y="14"/>
                    <a:pt x="60" y="14"/>
                  </a:cubicBezTo>
                  <a:cubicBezTo>
                    <a:pt x="55" y="11"/>
                    <a:pt x="16" y="0"/>
                    <a:pt x="11" y="10"/>
                  </a:cubicBezTo>
                  <a:cubicBezTo>
                    <a:pt x="11" y="10"/>
                    <a:pt x="11" y="10"/>
                    <a:pt x="10" y="10"/>
                  </a:cubicBezTo>
                  <a:cubicBezTo>
                    <a:pt x="3" y="47"/>
                    <a:pt x="4" y="86"/>
                    <a:pt x="4" y="124"/>
                  </a:cubicBezTo>
                  <a:cubicBezTo>
                    <a:pt x="4" y="143"/>
                    <a:pt x="2" y="184"/>
                    <a:pt x="31" y="185"/>
                  </a:cubicBezTo>
                  <a:cubicBezTo>
                    <a:pt x="53" y="186"/>
                    <a:pt x="60" y="161"/>
                    <a:pt x="62" y="143"/>
                  </a:cubicBezTo>
                  <a:cubicBezTo>
                    <a:pt x="66" y="102"/>
                    <a:pt x="65" y="60"/>
                    <a:pt x="64" y="19"/>
                  </a:cubicBezTo>
                  <a:close/>
                  <a:moveTo>
                    <a:pt x="57" y="18"/>
                  </a:moveTo>
                  <a:cubicBezTo>
                    <a:pt x="51" y="23"/>
                    <a:pt x="44" y="24"/>
                    <a:pt x="36" y="23"/>
                  </a:cubicBezTo>
                  <a:cubicBezTo>
                    <a:pt x="30" y="22"/>
                    <a:pt x="15" y="21"/>
                    <a:pt x="14" y="13"/>
                  </a:cubicBezTo>
                  <a:cubicBezTo>
                    <a:pt x="18" y="6"/>
                    <a:pt x="50" y="16"/>
                    <a:pt x="57" y="18"/>
                  </a:cubicBezTo>
                  <a:close/>
                  <a:moveTo>
                    <a:pt x="60" y="95"/>
                  </a:moveTo>
                  <a:cubicBezTo>
                    <a:pt x="60" y="107"/>
                    <a:pt x="59" y="120"/>
                    <a:pt x="59" y="133"/>
                  </a:cubicBezTo>
                  <a:cubicBezTo>
                    <a:pt x="58" y="139"/>
                    <a:pt x="58" y="145"/>
                    <a:pt x="57" y="152"/>
                  </a:cubicBezTo>
                  <a:cubicBezTo>
                    <a:pt x="57" y="155"/>
                    <a:pt x="56" y="159"/>
                    <a:pt x="54" y="162"/>
                  </a:cubicBezTo>
                  <a:cubicBezTo>
                    <a:pt x="51" y="176"/>
                    <a:pt x="39" y="180"/>
                    <a:pt x="18" y="175"/>
                  </a:cubicBezTo>
                  <a:cubicBezTo>
                    <a:pt x="0" y="155"/>
                    <a:pt x="7" y="115"/>
                    <a:pt x="7" y="90"/>
                  </a:cubicBezTo>
                  <a:cubicBezTo>
                    <a:pt x="8" y="66"/>
                    <a:pt x="11" y="43"/>
                    <a:pt x="12" y="19"/>
                  </a:cubicBezTo>
                  <a:cubicBezTo>
                    <a:pt x="16" y="25"/>
                    <a:pt x="25" y="26"/>
                    <a:pt x="32" y="28"/>
                  </a:cubicBezTo>
                  <a:cubicBezTo>
                    <a:pt x="42" y="29"/>
                    <a:pt x="53" y="29"/>
                    <a:pt x="60" y="22"/>
                  </a:cubicBezTo>
                  <a:cubicBezTo>
                    <a:pt x="60" y="46"/>
                    <a:pt x="61" y="70"/>
                    <a:pt x="60" y="9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9" name="Freeform 19"/>
            <p:cNvSpPr>
              <a:spLocks noEditPoints="1"/>
            </p:cNvSpPr>
            <p:nvPr/>
          </p:nvSpPr>
          <p:spPr bwMode="auto">
            <a:xfrm>
              <a:off x="6794500" y="2174875"/>
              <a:ext cx="66675" cy="66675"/>
            </a:xfrm>
            <a:custGeom>
              <a:avLst/>
              <a:gdLst>
                <a:gd name="T0" fmla="*/ 18 w 21"/>
                <a:gd name="T1" fmla="*/ 7 h 21"/>
                <a:gd name="T2" fmla="*/ 5 w 21"/>
                <a:gd name="T3" fmla="*/ 3 h 21"/>
                <a:gd name="T4" fmla="*/ 5 w 21"/>
                <a:gd name="T5" fmla="*/ 3 h 21"/>
                <a:gd name="T6" fmla="*/ 1 w 21"/>
                <a:gd name="T7" fmla="*/ 14 h 21"/>
                <a:gd name="T8" fmla="*/ 13 w 21"/>
                <a:gd name="T9" fmla="*/ 19 h 21"/>
                <a:gd name="T10" fmla="*/ 18 w 21"/>
                <a:gd name="T11" fmla="*/ 7 h 21"/>
                <a:gd name="T12" fmla="*/ 11 w 21"/>
                <a:gd name="T13" fmla="*/ 15 h 21"/>
                <a:gd name="T14" fmla="*/ 4 w 21"/>
                <a:gd name="T15" fmla="*/ 12 h 21"/>
                <a:gd name="T16" fmla="*/ 6 w 21"/>
                <a:gd name="T17" fmla="*/ 6 h 21"/>
                <a:gd name="T18" fmla="*/ 6 w 21"/>
                <a:gd name="T19" fmla="*/ 6 h 21"/>
                <a:gd name="T20" fmla="*/ 14 w 21"/>
                <a:gd name="T21" fmla="*/ 9 h 21"/>
                <a:gd name="T22" fmla="*/ 11 w 21"/>
                <a:gd name="T23"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18" y="7"/>
                  </a:moveTo>
                  <a:cubicBezTo>
                    <a:pt x="16" y="2"/>
                    <a:pt x="10" y="0"/>
                    <a:pt x="5" y="3"/>
                  </a:cubicBezTo>
                  <a:cubicBezTo>
                    <a:pt x="5" y="3"/>
                    <a:pt x="5" y="3"/>
                    <a:pt x="5" y="3"/>
                  </a:cubicBezTo>
                  <a:cubicBezTo>
                    <a:pt x="1" y="5"/>
                    <a:pt x="0" y="10"/>
                    <a:pt x="1" y="14"/>
                  </a:cubicBezTo>
                  <a:cubicBezTo>
                    <a:pt x="3" y="19"/>
                    <a:pt x="8" y="21"/>
                    <a:pt x="13" y="19"/>
                  </a:cubicBezTo>
                  <a:cubicBezTo>
                    <a:pt x="18" y="17"/>
                    <a:pt x="21" y="12"/>
                    <a:pt x="18" y="7"/>
                  </a:cubicBezTo>
                  <a:close/>
                  <a:moveTo>
                    <a:pt x="11" y="15"/>
                  </a:moveTo>
                  <a:cubicBezTo>
                    <a:pt x="8" y="16"/>
                    <a:pt x="5" y="15"/>
                    <a:pt x="4" y="12"/>
                  </a:cubicBezTo>
                  <a:cubicBezTo>
                    <a:pt x="4" y="10"/>
                    <a:pt x="4" y="7"/>
                    <a:pt x="6" y="6"/>
                  </a:cubicBezTo>
                  <a:cubicBezTo>
                    <a:pt x="6" y="6"/>
                    <a:pt x="6" y="6"/>
                    <a:pt x="6" y="6"/>
                  </a:cubicBezTo>
                  <a:cubicBezTo>
                    <a:pt x="9" y="5"/>
                    <a:pt x="12" y="6"/>
                    <a:pt x="14" y="9"/>
                  </a:cubicBezTo>
                  <a:cubicBezTo>
                    <a:pt x="15" y="11"/>
                    <a:pt x="13" y="14"/>
                    <a:pt x="11" y="1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 name="Freeform 20"/>
            <p:cNvSpPr>
              <a:spLocks noEditPoints="1"/>
            </p:cNvSpPr>
            <p:nvPr/>
          </p:nvSpPr>
          <p:spPr bwMode="auto">
            <a:xfrm>
              <a:off x="6746875" y="2125663"/>
              <a:ext cx="41275" cy="42863"/>
            </a:xfrm>
            <a:custGeom>
              <a:avLst/>
              <a:gdLst>
                <a:gd name="T0" fmla="*/ 10 w 13"/>
                <a:gd name="T1" fmla="*/ 2 h 13"/>
                <a:gd name="T2" fmla="*/ 4 w 13"/>
                <a:gd name="T3" fmla="*/ 1 h 13"/>
                <a:gd name="T4" fmla="*/ 4 w 13"/>
                <a:gd name="T5" fmla="*/ 1 h 13"/>
                <a:gd name="T6" fmla="*/ 1 w 13"/>
                <a:gd name="T7" fmla="*/ 8 h 13"/>
                <a:gd name="T8" fmla="*/ 10 w 13"/>
                <a:gd name="T9" fmla="*/ 10 h 13"/>
                <a:gd name="T10" fmla="*/ 10 w 13"/>
                <a:gd name="T11" fmla="*/ 2 h 13"/>
                <a:gd name="T12" fmla="*/ 7 w 13"/>
                <a:gd name="T13" fmla="*/ 8 h 13"/>
                <a:gd name="T14" fmla="*/ 4 w 13"/>
                <a:gd name="T15" fmla="*/ 4 h 13"/>
                <a:gd name="T16" fmla="*/ 7 w 1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10" y="2"/>
                  </a:moveTo>
                  <a:cubicBezTo>
                    <a:pt x="8" y="1"/>
                    <a:pt x="6" y="0"/>
                    <a:pt x="4" y="1"/>
                  </a:cubicBezTo>
                  <a:cubicBezTo>
                    <a:pt x="4" y="1"/>
                    <a:pt x="4" y="1"/>
                    <a:pt x="4" y="1"/>
                  </a:cubicBezTo>
                  <a:cubicBezTo>
                    <a:pt x="1" y="2"/>
                    <a:pt x="0" y="5"/>
                    <a:pt x="1" y="8"/>
                  </a:cubicBezTo>
                  <a:cubicBezTo>
                    <a:pt x="2" y="12"/>
                    <a:pt x="7" y="13"/>
                    <a:pt x="10" y="10"/>
                  </a:cubicBezTo>
                  <a:cubicBezTo>
                    <a:pt x="12" y="8"/>
                    <a:pt x="13" y="4"/>
                    <a:pt x="10" y="2"/>
                  </a:cubicBezTo>
                  <a:close/>
                  <a:moveTo>
                    <a:pt x="7" y="8"/>
                  </a:moveTo>
                  <a:cubicBezTo>
                    <a:pt x="5" y="9"/>
                    <a:pt x="3" y="6"/>
                    <a:pt x="4" y="4"/>
                  </a:cubicBezTo>
                  <a:cubicBezTo>
                    <a:pt x="6" y="2"/>
                    <a:pt x="11" y="5"/>
                    <a:pt x="7" y="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1" name="Freeform 21"/>
            <p:cNvSpPr>
              <a:spLocks noEditPoints="1"/>
            </p:cNvSpPr>
            <p:nvPr/>
          </p:nvSpPr>
          <p:spPr bwMode="auto">
            <a:xfrm>
              <a:off x="6794500" y="1963738"/>
              <a:ext cx="88900" cy="95250"/>
            </a:xfrm>
            <a:custGeom>
              <a:avLst/>
              <a:gdLst>
                <a:gd name="T0" fmla="*/ 21 w 28"/>
                <a:gd name="T1" fmla="*/ 4 h 30"/>
                <a:gd name="T2" fmla="*/ 4 w 28"/>
                <a:gd name="T3" fmla="*/ 6 h 30"/>
                <a:gd name="T4" fmla="*/ 4 w 28"/>
                <a:gd name="T5" fmla="*/ 7 h 30"/>
                <a:gd name="T6" fmla="*/ 6 w 28"/>
                <a:gd name="T7" fmla="*/ 26 h 30"/>
                <a:gd name="T8" fmla="*/ 24 w 28"/>
                <a:gd name="T9" fmla="*/ 23 h 30"/>
                <a:gd name="T10" fmla="*/ 21 w 28"/>
                <a:gd name="T11" fmla="*/ 4 h 30"/>
                <a:gd name="T12" fmla="*/ 21 w 28"/>
                <a:gd name="T13" fmla="*/ 20 h 30"/>
                <a:gd name="T14" fmla="*/ 8 w 28"/>
                <a:gd name="T15" fmla="*/ 22 h 30"/>
                <a:gd name="T16" fmla="*/ 7 w 28"/>
                <a:gd name="T17" fmla="*/ 6 h 30"/>
                <a:gd name="T18" fmla="*/ 19 w 28"/>
                <a:gd name="T19" fmla="*/ 7 h 30"/>
                <a:gd name="T20" fmla="*/ 21 w 28"/>
                <a:gd name="T21"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0">
                  <a:moveTo>
                    <a:pt x="21" y="4"/>
                  </a:moveTo>
                  <a:cubicBezTo>
                    <a:pt x="17" y="0"/>
                    <a:pt x="7" y="0"/>
                    <a:pt x="4" y="6"/>
                  </a:cubicBezTo>
                  <a:cubicBezTo>
                    <a:pt x="4" y="6"/>
                    <a:pt x="4" y="6"/>
                    <a:pt x="4" y="7"/>
                  </a:cubicBezTo>
                  <a:cubicBezTo>
                    <a:pt x="1" y="13"/>
                    <a:pt x="0" y="21"/>
                    <a:pt x="6" y="26"/>
                  </a:cubicBezTo>
                  <a:cubicBezTo>
                    <a:pt x="12" y="30"/>
                    <a:pt x="21" y="28"/>
                    <a:pt x="24" y="23"/>
                  </a:cubicBezTo>
                  <a:cubicBezTo>
                    <a:pt x="28" y="17"/>
                    <a:pt x="27" y="8"/>
                    <a:pt x="21" y="4"/>
                  </a:cubicBezTo>
                  <a:close/>
                  <a:moveTo>
                    <a:pt x="21" y="20"/>
                  </a:moveTo>
                  <a:cubicBezTo>
                    <a:pt x="18" y="24"/>
                    <a:pt x="12" y="25"/>
                    <a:pt x="8" y="22"/>
                  </a:cubicBezTo>
                  <a:cubicBezTo>
                    <a:pt x="3" y="18"/>
                    <a:pt x="5" y="11"/>
                    <a:pt x="7" y="6"/>
                  </a:cubicBezTo>
                  <a:cubicBezTo>
                    <a:pt x="11" y="4"/>
                    <a:pt x="15" y="3"/>
                    <a:pt x="19" y="7"/>
                  </a:cubicBezTo>
                  <a:cubicBezTo>
                    <a:pt x="23" y="10"/>
                    <a:pt x="24" y="16"/>
                    <a:pt x="21" y="2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41" name="组合 1040"/>
          <p:cNvGrpSpPr/>
          <p:nvPr/>
        </p:nvGrpSpPr>
        <p:grpSpPr>
          <a:xfrm>
            <a:off x="5197793" y="3567112"/>
            <a:ext cx="1138238" cy="741363"/>
            <a:chOff x="5262563" y="2657475"/>
            <a:chExt cx="1138238" cy="741363"/>
          </a:xfrm>
        </p:grpSpPr>
        <p:sp>
          <p:nvSpPr>
            <p:cNvPr id="22" name="Freeform 22"/>
            <p:cNvSpPr>
              <a:spLocks noEditPoints="1"/>
            </p:cNvSpPr>
            <p:nvPr/>
          </p:nvSpPr>
          <p:spPr bwMode="auto">
            <a:xfrm>
              <a:off x="5262563" y="2657475"/>
              <a:ext cx="1138238" cy="741363"/>
            </a:xfrm>
            <a:custGeom>
              <a:avLst/>
              <a:gdLst>
                <a:gd name="T0" fmla="*/ 332 w 358"/>
                <a:gd name="T1" fmla="*/ 40 h 233"/>
                <a:gd name="T2" fmla="*/ 283 w 358"/>
                <a:gd name="T3" fmla="*/ 37 h 233"/>
                <a:gd name="T4" fmla="*/ 233 w 358"/>
                <a:gd name="T5" fmla="*/ 38 h 233"/>
                <a:gd name="T6" fmla="*/ 128 w 358"/>
                <a:gd name="T7" fmla="*/ 48 h 233"/>
                <a:gd name="T8" fmla="*/ 52 w 358"/>
                <a:gd name="T9" fmla="*/ 27 h 233"/>
                <a:gd name="T10" fmla="*/ 43 w 358"/>
                <a:gd name="T11" fmla="*/ 3 h 233"/>
                <a:gd name="T12" fmla="*/ 19 w 358"/>
                <a:gd name="T13" fmla="*/ 22 h 233"/>
                <a:gd name="T14" fmla="*/ 19 w 358"/>
                <a:gd name="T15" fmla="*/ 22 h 233"/>
                <a:gd name="T16" fmla="*/ 4 w 358"/>
                <a:gd name="T17" fmla="*/ 64 h 233"/>
                <a:gd name="T18" fmla="*/ 4 w 358"/>
                <a:gd name="T19" fmla="*/ 87 h 233"/>
                <a:gd name="T20" fmla="*/ 29 w 358"/>
                <a:gd name="T21" fmla="*/ 82 h 233"/>
                <a:gd name="T22" fmla="*/ 81 w 358"/>
                <a:gd name="T23" fmla="*/ 102 h 233"/>
                <a:gd name="T24" fmla="*/ 132 w 358"/>
                <a:gd name="T25" fmla="*/ 134 h 233"/>
                <a:gd name="T26" fmla="*/ 216 w 358"/>
                <a:gd name="T27" fmla="*/ 203 h 233"/>
                <a:gd name="T28" fmla="*/ 283 w 358"/>
                <a:gd name="T29" fmla="*/ 233 h 233"/>
                <a:gd name="T30" fmla="*/ 322 w 358"/>
                <a:gd name="T31" fmla="*/ 184 h 233"/>
                <a:gd name="T32" fmla="*/ 354 w 358"/>
                <a:gd name="T33" fmla="*/ 90 h 233"/>
                <a:gd name="T34" fmla="*/ 332 w 358"/>
                <a:gd name="T35" fmla="*/ 40 h 233"/>
                <a:gd name="T36" fmla="*/ 350 w 358"/>
                <a:gd name="T37" fmla="*/ 73 h 233"/>
                <a:gd name="T38" fmla="*/ 344 w 358"/>
                <a:gd name="T39" fmla="*/ 115 h 233"/>
                <a:gd name="T40" fmla="*/ 313 w 358"/>
                <a:gd name="T41" fmla="*/ 195 h 233"/>
                <a:gd name="T42" fmla="*/ 268 w 358"/>
                <a:gd name="T43" fmla="*/ 225 h 233"/>
                <a:gd name="T44" fmla="*/ 234 w 358"/>
                <a:gd name="T45" fmla="*/ 208 h 233"/>
                <a:gd name="T46" fmla="*/ 167 w 358"/>
                <a:gd name="T47" fmla="*/ 158 h 233"/>
                <a:gd name="T48" fmla="*/ 106 w 358"/>
                <a:gd name="T49" fmla="*/ 106 h 233"/>
                <a:gd name="T50" fmla="*/ 29 w 358"/>
                <a:gd name="T51" fmla="*/ 79 h 233"/>
                <a:gd name="T52" fmla="*/ 25 w 358"/>
                <a:gd name="T53" fmla="*/ 79 h 233"/>
                <a:gd name="T54" fmla="*/ 7 w 358"/>
                <a:gd name="T55" fmla="*/ 72 h 233"/>
                <a:gd name="T56" fmla="*/ 12 w 358"/>
                <a:gd name="T57" fmla="*/ 54 h 233"/>
                <a:gd name="T58" fmla="*/ 23 w 358"/>
                <a:gd name="T59" fmla="*/ 25 h 233"/>
                <a:gd name="T60" fmla="*/ 24 w 358"/>
                <a:gd name="T61" fmla="*/ 23 h 233"/>
                <a:gd name="T62" fmla="*/ 40 w 358"/>
                <a:gd name="T63" fmla="*/ 9 h 233"/>
                <a:gd name="T64" fmla="*/ 48 w 358"/>
                <a:gd name="T65" fmla="*/ 27 h 233"/>
                <a:gd name="T66" fmla="*/ 49 w 358"/>
                <a:gd name="T67" fmla="*/ 30 h 233"/>
                <a:gd name="T68" fmla="*/ 50 w 358"/>
                <a:gd name="T69" fmla="*/ 30 h 233"/>
                <a:gd name="T70" fmla="*/ 122 w 358"/>
                <a:gd name="T71" fmla="*/ 51 h 233"/>
                <a:gd name="T72" fmla="*/ 124 w 358"/>
                <a:gd name="T73" fmla="*/ 52 h 233"/>
                <a:gd name="T74" fmla="*/ 130 w 358"/>
                <a:gd name="T75" fmla="*/ 52 h 233"/>
                <a:gd name="T76" fmla="*/ 130 w 358"/>
                <a:gd name="T77" fmla="*/ 52 h 233"/>
                <a:gd name="T78" fmla="*/ 131 w 358"/>
                <a:gd name="T79" fmla="*/ 51 h 233"/>
                <a:gd name="T80" fmla="*/ 301 w 358"/>
                <a:gd name="T81" fmla="*/ 43 h 233"/>
                <a:gd name="T82" fmla="*/ 350 w 358"/>
                <a:gd name="T83" fmla="*/ 7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8" h="233">
                  <a:moveTo>
                    <a:pt x="332" y="40"/>
                  </a:moveTo>
                  <a:cubicBezTo>
                    <a:pt x="317" y="35"/>
                    <a:pt x="299" y="37"/>
                    <a:pt x="283" y="37"/>
                  </a:cubicBezTo>
                  <a:cubicBezTo>
                    <a:pt x="267" y="37"/>
                    <a:pt x="250" y="37"/>
                    <a:pt x="233" y="38"/>
                  </a:cubicBezTo>
                  <a:cubicBezTo>
                    <a:pt x="198" y="40"/>
                    <a:pt x="163" y="43"/>
                    <a:pt x="128" y="48"/>
                  </a:cubicBezTo>
                  <a:cubicBezTo>
                    <a:pt x="103" y="41"/>
                    <a:pt x="77" y="37"/>
                    <a:pt x="52" y="27"/>
                  </a:cubicBezTo>
                  <a:cubicBezTo>
                    <a:pt x="58" y="18"/>
                    <a:pt x="53" y="6"/>
                    <a:pt x="43" y="3"/>
                  </a:cubicBezTo>
                  <a:cubicBezTo>
                    <a:pt x="31" y="0"/>
                    <a:pt x="20" y="10"/>
                    <a:pt x="19" y="22"/>
                  </a:cubicBezTo>
                  <a:cubicBezTo>
                    <a:pt x="19" y="22"/>
                    <a:pt x="19" y="22"/>
                    <a:pt x="19" y="22"/>
                  </a:cubicBezTo>
                  <a:cubicBezTo>
                    <a:pt x="13" y="36"/>
                    <a:pt x="8" y="50"/>
                    <a:pt x="4" y="64"/>
                  </a:cubicBezTo>
                  <a:cubicBezTo>
                    <a:pt x="2" y="71"/>
                    <a:pt x="0" y="80"/>
                    <a:pt x="4" y="87"/>
                  </a:cubicBezTo>
                  <a:cubicBezTo>
                    <a:pt x="11" y="98"/>
                    <a:pt x="27" y="94"/>
                    <a:pt x="29" y="82"/>
                  </a:cubicBezTo>
                  <a:cubicBezTo>
                    <a:pt x="46" y="90"/>
                    <a:pt x="63" y="95"/>
                    <a:pt x="81" y="102"/>
                  </a:cubicBezTo>
                  <a:cubicBezTo>
                    <a:pt x="101" y="109"/>
                    <a:pt x="116" y="119"/>
                    <a:pt x="132" y="134"/>
                  </a:cubicBezTo>
                  <a:cubicBezTo>
                    <a:pt x="159" y="158"/>
                    <a:pt x="186" y="182"/>
                    <a:pt x="216" y="203"/>
                  </a:cubicBezTo>
                  <a:cubicBezTo>
                    <a:pt x="235" y="215"/>
                    <a:pt x="259" y="233"/>
                    <a:pt x="283" y="233"/>
                  </a:cubicBezTo>
                  <a:cubicBezTo>
                    <a:pt x="310" y="232"/>
                    <a:pt x="314" y="205"/>
                    <a:pt x="322" y="184"/>
                  </a:cubicBezTo>
                  <a:cubicBezTo>
                    <a:pt x="334" y="152"/>
                    <a:pt x="349" y="124"/>
                    <a:pt x="354" y="90"/>
                  </a:cubicBezTo>
                  <a:cubicBezTo>
                    <a:pt x="358" y="68"/>
                    <a:pt x="357" y="47"/>
                    <a:pt x="332" y="40"/>
                  </a:cubicBezTo>
                  <a:close/>
                  <a:moveTo>
                    <a:pt x="350" y="73"/>
                  </a:moveTo>
                  <a:cubicBezTo>
                    <a:pt x="351" y="86"/>
                    <a:pt x="347" y="102"/>
                    <a:pt x="344" y="115"/>
                  </a:cubicBezTo>
                  <a:cubicBezTo>
                    <a:pt x="337" y="143"/>
                    <a:pt x="322" y="168"/>
                    <a:pt x="313" y="195"/>
                  </a:cubicBezTo>
                  <a:cubicBezTo>
                    <a:pt x="306" y="218"/>
                    <a:pt x="293" y="232"/>
                    <a:pt x="268" y="225"/>
                  </a:cubicBezTo>
                  <a:cubicBezTo>
                    <a:pt x="256" y="222"/>
                    <a:pt x="245" y="215"/>
                    <a:pt x="234" y="208"/>
                  </a:cubicBezTo>
                  <a:cubicBezTo>
                    <a:pt x="210" y="194"/>
                    <a:pt x="189" y="176"/>
                    <a:pt x="167" y="158"/>
                  </a:cubicBezTo>
                  <a:cubicBezTo>
                    <a:pt x="148" y="142"/>
                    <a:pt x="129" y="119"/>
                    <a:pt x="106" y="106"/>
                  </a:cubicBezTo>
                  <a:cubicBezTo>
                    <a:pt x="83" y="94"/>
                    <a:pt x="54" y="85"/>
                    <a:pt x="29" y="79"/>
                  </a:cubicBezTo>
                  <a:cubicBezTo>
                    <a:pt x="28" y="77"/>
                    <a:pt x="26" y="77"/>
                    <a:pt x="25" y="79"/>
                  </a:cubicBezTo>
                  <a:cubicBezTo>
                    <a:pt x="22" y="91"/>
                    <a:pt x="7" y="82"/>
                    <a:pt x="7" y="72"/>
                  </a:cubicBezTo>
                  <a:cubicBezTo>
                    <a:pt x="8" y="66"/>
                    <a:pt x="10" y="60"/>
                    <a:pt x="12" y="54"/>
                  </a:cubicBezTo>
                  <a:cubicBezTo>
                    <a:pt x="15" y="44"/>
                    <a:pt x="19" y="35"/>
                    <a:pt x="23" y="25"/>
                  </a:cubicBezTo>
                  <a:cubicBezTo>
                    <a:pt x="23" y="25"/>
                    <a:pt x="24" y="24"/>
                    <a:pt x="24" y="23"/>
                  </a:cubicBezTo>
                  <a:cubicBezTo>
                    <a:pt x="25" y="15"/>
                    <a:pt x="31" y="7"/>
                    <a:pt x="40" y="9"/>
                  </a:cubicBezTo>
                  <a:cubicBezTo>
                    <a:pt x="49" y="10"/>
                    <a:pt x="52" y="20"/>
                    <a:pt x="48" y="27"/>
                  </a:cubicBezTo>
                  <a:cubicBezTo>
                    <a:pt x="47" y="28"/>
                    <a:pt x="48" y="30"/>
                    <a:pt x="49" y="30"/>
                  </a:cubicBezTo>
                  <a:cubicBezTo>
                    <a:pt x="50" y="30"/>
                    <a:pt x="50" y="30"/>
                    <a:pt x="50" y="30"/>
                  </a:cubicBezTo>
                  <a:cubicBezTo>
                    <a:pt x="73" y="40"/>
                    <a:pt x="97" y="50"/>
                    <a:pt x="122" y="51"/>
                  </a:cubicBezTo>
                  <a:cubicBezTo>
                    <a:pt x="123" y="52"/>
                    <a:pt x="123" y="52"/>
                    <a:pt x="124" y="52"/>
                  </a:cubicBezTo>
                  <a:cubicBezTo>
                    <a:pt x="126" y="52"/>
                    <a:pt x="128" y="52"/>
                    <a:pt x="130" y="52"/>
                  </a:cubicBezTo>
                  <a:cubicBezTo>
                    <a:pt x="130" y="52"/>
                    <a:pt x="130" y="52"/>
                    <a:pt x="130" y="52"/>
                  </a:cubicBezTo>
                  <a:cubicBezTo>
                    <a:pt x="131" y="52"/>
                    <a:pt x="131" y="52"/>
                    <a:pt x="131" y="51"/>
                  </a:cubicBezTo>
                  <a:cubicBezTo>
                    <a:pt x="187" y="44"/>
                    <a:pt x="244" y="41"/>
                    <a:pt x="301" y="43"/>
                  </a:cubicBezTo>
                  <a:cubicBezTo>
                    <a:pt x="323" y="43"/>
                    <a:pt x="349" y="43"/>
                    <a:pt x="350" y="7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 name="Freeform 23"/>
            <p:cNvSpPr/>
            <p:nvPr/>
          </p:nvSpPr>
          <p:spPr bwMode="auto">
            <a:xfrm>
              <a:off x="5297488" y="2692400"/>
              <a:ext cx="114300" cy="212725"/>
            </a:xfrm>
            <a:custGeom>
              <a:avLst/>
              <a:gdLst>
                <a:gd name="T0" fmla="*/ 24 w 36"/>
                <a:gd name="T1" fmla="*/ 4 h 67"/>
                <a:gd name="T2" fmla="*/ 20 w 36"/>
                <a:gd name="T3" fmla="*/ 36 h 67"/>
                <a:gd name="T4" fmla="*/ 2 w 36"/>
                <a:gd name="T5" fmla="*/ 64 h 67"/>
                <a:gd name="T6" fmla="*/ 3 w 36"/>
                <a:gd name="T7" fmla="*/ 67 h 67"/>
                <a:gd name="T8" fmla="*/ 24 w 36"/>
                <a:gd name="T9" fmla="*/ 37 h 67"/>
                <a:gd name="T10" fmla="*/ 28 w 36"/>
                <a:gd name="T11" fmla="*/ 2 h 67"/>
                <a:gd name="T12" fmla="*/ 24 w 36"/>
                <a:gd name="T13" fmla="*/ 4 h 67"/>
              </a:gdLst>
              <a:ahLst/>
              <a:cxnLst>
                <a:cxn ang="0">
                  <a:pos x="T0" y="T1"/>
                </a:cxn>
                <a:cxn ang="0">
                  <a:pos x="T2" y="T3"/>
                </a:cxn>
                <a:cxn ang="0">
                  <a:pos x="T4" y="T5"/>
                </a:cxn>
                <a:cxn ang="0">
                  <a:pos x="T6" y="T7"/>
                </a:cxn>
                <a:cxn ang="0">
                  <a:pos x="T8" y="T9"/>
                </a:cxn>
                <a:cxn ang="0">
                  <a:pos x="T10" y="T11"/>
                </a:cxn>
                <a:cxn ang="0">
                  <a:pos x="T12" y="T13"/>
                </a:cxn>
              </a:cxnLst>
              <a:rect l="0" t="0" r="r" b="b"/>
              <a:pathLst>
                <a:path w="36" h="67">
                  <a:moveTo>
                    <a:pt x="24" y="4"/>
                  </a:moveTo>
                  <a:cubicBezTo>
                    <a:pt x="30" y="13"/>
                    <a:pt x="23" y="27"/>
                    <a:pt x="20" y="36"/>
                  </a:cubicBezTo>
                  <a:cubicBezTo>
                    <a:pt x="16" y="44"/>
                    <a:pt x="11" y="60"/>
                    <a:pt x="2" y="64"/>
                  </a:cubicBezTo>
                  <a:cubicBezTo>
                    <a:pt x="0" y="64"/>
                    <a:pt x="1" y="67"/>
                    <a:pt x="3" y="67"/>
                  </a:cubicBezTo>
                  <a:cubicBezTo>
                    <a:pt x="14" y="64"/>
                    <a:pt x="20" y="47"/>
                    <a:pt x="24" y="37"/>
                  </a:cubicBezTo>
                  <a:cubicBezTo>
                    <a:pt x="28" y="27"/>
                    <a:pt x="36" y="12"/>
                    <a:pt x="28" y="2"/>
                  </a:cubicBezTo>
                  <a:cubicBezTo>
                    <a:pt x="26" y="0"/>
                    <a:pt x="23" y="2"/>
                    <a:pt x="24" y="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4" name="Freeform 24"/>
            <p:cNvSpPr>
              <a:spLocks noEditPoints="1"/>
            </p:cNvSpPr>
            <p:nvPr/>
          </p:nvSpPr>
          <p:spPr bwMode="auto">
            <a:xfrm>
              <a:off x="5797550" y="2809875"/>
              <a:ext cx="571500" cy="573088"/>
            </a:xfrm>
            <a:custGeom>
              <a:avLst/>
              <a:gdLst>
                <a:gd name="T0" fmla="*/ 126 w 180"/>
                <a:gd name="T1" fmla="*/ 1 h 180"/>
                <a:gd name="T2" fmla="*/ 40 w 180"/>
                <a:gd name="T3" fmla="*/ 5 h 180"/>
                <a:gd name="T4" fmla="*/ 39 w 180"/>
                <a:gd name="T5" fmla="*/ 5 h 180"/>
                <a:gd name="T6" fmla="*/ 36 w 180"/>
                <a:gd name="T7" fmla="*/ 6 h 180"/>
                <a:gd name="T8" fmla="*/ 6 w 180"/>
                <a:gd name="T9" fmla="*/ 69 h 180"/>
                <a:gd name="T10" fmla="*/ 9 w 180"/>
                <a:gd name="T11" fmla="*/ 108 h 180"/>
                <a:gd name="T12" fmla="*/ 10 w 180"/>
                <a:gd name="T13" fmla="*/ 108 h 180"/>
                <a:gd name="T14" fmla="*/ 73 w 180"/>
                <a:gd name="T15" fmla="*/ 157 h 180"/>
                <a:gd name="T16" fmla="*/ 125 w 180"/>
                <a:gd name="T17" fmla="*/ 165 h 180"/>
                <a:gd name="T18" fmla="*/ 141 w 180"/>
                <a:gd name="T19" fmla="*/ 137 h 180"/>
                <a:gd name="T20" fmla="*/ 161 w 180"/>
                <a:gd name="T21" fmla="*/ 89 h 180"/>
                <a:gd name="T22" fmla="*/ 171 w 180"/>
                <a:gd name="T23" fmla="*/ 20 h 180"/>
                <a:gd name="T24" fmla="*/ 169 w 180"/>
                <a:gd name="T25" fmla="*/ 19 h 180"/>
                <a:gd name="T26" fmla="*/ 126 w 180"/>
                <a:gd name="T27" fmla="*/ 1 h 180"/>
                <a:gd name="T28" fmla="*/ 16 w 180"/>
                <a:gd name="T29" fmla="*/ 56 h 180"/>
                <a:gd name="T30" fmla="*/ 40 w 180"/>
                <a:gd name="T31" fmla="*/ 10 h 180"/>
                <a:gd name="T32" fmla="*/ 36 w 180"/>
                <a:gd name="T33" fmla="*/ 60 h 180"/>
                <a:gd name="T34" fmla="*/ 10 w 180"/>
                <a:gd name="T35" fmla="*/ 103 h 180"/>
                <a:gd name="T36" fmla="*/ 16 w 180"/>
                <a:gd name="T37" fmla="*/ 56 h 180"/>
                <a:gd name="T38" fmla="*/ 167 w 180"/>
                <a:gd name="T39" fmla="*/ 25 h 180"/>
                <a:gd name="T40" fmla="*/ 155 w 180"/>
                <a:gd name="T41" fmla="*/ 90 h 180"/>
                <a:gd name="T42" fmla="*/ 127 w 180"/>
                <a:gd name="T43" fmla="*/ 154 h 180"/>
                <a:gd name="T44" fmla="*/ 82 w 180"/>
                <a:gd name="T45" fmla="*/ 157 h 180"/>
                <a:gd name="T46" fmla="*/ 56 w 180"/>
                <a:gd name="T47" fmla="*/ 140 h 180"/>
                <a:gd name="T48" fmla="*/ 12 w 180"/>
                <a:gd name="T49" fmla="*/ 107 h 180"/>
                <a:gd name="T50" fmla="*/ 36 w 180"/>
                <a:gd name="T51" fmla="*/ 72 h 180"/>
                <a:gd name="T52" fmla="*/ 44 w 180"/>
                <a:gd name="T53" fmla="*/ 8 h 180"/>
                <a:gd name="T54" fmla="*/ 107 w 180"/>
                <a:gd name="T55" fmla="*/ 6 h 180"/>
                <a:gd name="T56" fmla="*/ 167 w 180"/>
                <a:gd name="T57" fmla="*/ 2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0" h="180">
                  <a:moveTo>
                    <a:pt x="126" y="1"/>
                  </a:moveTo>
                  <a:cubicBezTo>
                    <a:pt x="97" y="0"/>
                    <a:pt x="69" y="1"/>
                    <a:pt x="40" y="5"/>
                  </a:cubicBezTo>
                  <a:cubicBezTo>
                    <a:pt x="40" y="5"/>
                    <a:pt x="39" y="5"/>
                    <a:pt x="39" y="5"/>
                  </a:cubicBezTo>
                  <a:cubicBezTo>
                    <a:pt x="38" y="5"/>
                    <a:pt x="37" y="5"/>
                    <a:pt x="36" y="6"/>
                  </a:cubicBezTo>
                  <a:cubicBezTo>
                    <a:pt x="24" y="26"/>
                    <a:pt x="11" y="46"/>
                    <a:pt x="6" y="69"/>
                  </a:cubicBezTo>
                  <a:cubicBezTo>
                    <a:pt x="4" y="80"/>
                    <a:pt x="0" y="99"/>
                    <a:pt x="9" y="108"/>
                  </a:cubicBezTo>
                  <a:cubicBezTo>
                    <a:pt x="10" y="108"/>
                    <a:pt x="10" y="108"/>
                    <a:pt x="10" y="108"/>
                  </a:cubicBezTo>
                  <a:cubicBezTo>
                    <a:pt x="24" y="129"/>
                    <a:pt x="53" y="145"/>
                    <a:pt x="73" y="157"/>
                  </a:cubicBezTo>
                  <a:cubicBezTo>
                    <a:pt x="89" y="166"/>
                    <a:pt x="108" y="180"/>
                    <a:pt x="125" y="165"/>
                  </a:cubicBezTo>
                  <a:cubicBezTo>
                    <a:pt x="132" y="158"/>
                    <a:pt x="137" y="146"/>
                    <a:pt x="141" y="137"/>
                  </a:cubicBezTo>
                  <a:cubicBezTo>
                    <a:pt x="148" y="121"/>
                    <a:pt x="155" y="105"/>
                    <a:pt x="161" y="89"/>
                  </a:cubicBezTo>
                  <a:cubicBezTo>
                    <a:pt x="169" y="67"/>
                    <a:pt x="180" y="43"/>
                    <a:pt x="171" y="20"/>
                  </a:cubicBezTo>
                  <a:cubicBezTo>
                    <a:pt x="170" y="20"/>
                    <a:pt x="170" y="19"/>
                    <a:pt x="169" y="19"/>
                  </a:cubicBezTo>
                  <a:cubicBezTo>
                    <a:pt x="161" y="4"/>
                    <a:pt x="143" y="2"/>
                    <a:pt x="126" y="1"/>
                  </a:cubicBezTo>
                  <a:close/>
                  <a:moveTo>
                    <a:pt x="16" y="56"/>
                  </a:moveTo>
                  <a:cubicBezTo>
                    <a:pt x="22" y="40"/>
                    <a:pt x="31" y="25"/>
                    <a:pt x="40" y="10"/>
                  </a:cubicBezTo>
                  <a:cubicBezTo>
                    <a:pt x="47" y="27"/>
                    <a:pt x="41" y="43"/>
                    <a:pt x="36" y="60"/>
                  </a:cubicBezTo>
                  <a:cubicBezTo>
                    <a:pt x="32" y="71"/>
                    <a:pt x="24" y="99"/>
                    <a:pt x="10" y="103"/>
                  </a:cubicBezTo>
                  <a:cubicBezTo>
                    <a:pt x="5" y="89"/>
                    <a:pt x="12" y="67"/>
                    <a:pt x="16" y="56"/>
                  </a:cubicBezTo>
                  <a:close/>
                  <a:moveTo>
                    <a:pt x="167" y="25"/>
                  </a:moveTo>
                  <a:cubicBezTo>
                    <a:pt x="175" y="46"/>
                    <a:pt x="162" y="71"/>
                    <a:pt x="155" y="90"/>
                  </a:cubicBezTo>
                  <a:cubicBezTo>
                    <a:pt x="148" y="110"/>
                    <a:pt x="141" y="138"/>
                    <a:pt x="127" y="154"/>
                  </a:cubicBezTo>
                  <a:cubicBezTo>
                    <a:pt x="115" y="169"/>
                    <a:pt x="96" y="165"/>
                    <a:pt x="82" y="157"/>
                  </a:cubicBezTo>
                  <a:cubicBezTo>
                    <a:pt x="73" y="151"/>
                    <a:pt x="64" y="146"/>
                    <a:pt x="56" y="140"/>
                  </a:cubicBezTo>
                  <a:cubicBezTo>
                    <a:pt x="41" y="130"/>
                    <a:pt x="27" y="115"/>
                    <a:pt x="12" y="107"/>
                  </a:cubicBezTo>
                  <a:cubicBezTo>
                    <a:pt x="25" y="106"/>
                    <a:pt x="33" y="81"/>
                    <a:pt x="36" y="72"/>
                  </a:cubicBezTo>
                  <a:cubicBezTo>
                    <a:pt x="44" y="52"/>
                    <a:pt x="54" y="29"/>
                    <a:pt x="44" y="8"/>
                  </a:cubicBezTo>
                  <a:cubicBezTo>
                    <a:pt x="65" y="7"/>
                    <a:pt x="86" y="5"/>
                    <a:pt x="107" y="6"/>
                  </a:cubicBezTo>
                  <a:cubicBezTo>
                    <a:pt x="129" y="6"/>
                    <a:pt x="154" y="5"/>
                    <a:pt x="167" y="2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5" name="Freeform 25"/>
            <p:cNvSpPr>
              <a:spLocks noEditPoints="1"/>
            </p:cNvSpPr>
            <p:nvPr/>
          </p:nvSpPr>
          <p:spPr bwMode="auto">
            <a:xfrm>
              <a:off x="5737225" y="2895600"/>
              <a:ext cx="53975" cy="50800"/>
            </a:xfrm>
            <a:custGeom>
              <a:avLst/>
              <a:gdLst>
                <a:gd name="T0" fmla="*/ 10 w 17"/>
                <a:gd name="T1" fmla="*/ 0 h 16"/>
                <a:gd name="T2" fmla="*/ 3 w 17"/>
                <a:gd name="T3" fmla="*/ 4 h 16"/>
                <a:gd name="T4" fmla="*/ 2 w 17"/>
                <a:gd name="T5" fmla="*/ 4 h 16"/>
                <a:gd name="T6" fmla="*/ 6 w 17"/>
                <a:gd name="T7" fmla="*/ 14 h 16"/>
                <a:gd name="T8" fmla="*/ 16 w 17"/>
                <a:gd name="T9" fmla="*/ 9 h 16"/>
                <a:gd name="T10" fmla="*/ 10 w 17"/>
                <a:gd name="T11" fmla="*/ 0 h 16"/>
                <a:gd name="T12" fmla="*/ 12 w 17"/>
                <a:gd name="T13" fmla="*/ 8 h 16"/>
                <a:gd name="T14" fmla="*/ 8 w 17"/>
                <a:gd name="T15" fmla="*/ 11 h 16"/>
                <a:gd name="T16" fmla="*/ 4 w 17"/>
                <a:gd name="T17" fmla="*/ 6 h 16"/>
                <a:gd name="T18" fmla="*/ 10 w 17"/>
                <a:gd name="T19" fmla="*/ 3 h 16"/>
                <a:gd name="T20" fmla="*/ 12 w 17"/>
                <a:gd name="T21"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6">
                  <a:moveTo>
                    <a:pt x="10" y="0"/>
                  </a:moveTo>
                  <a:cubicBezTo>
                    <a:pt x="7" y="0"/>
                    <a:pt x="4" y="1"/>
                    <a:pt x="3" y="4"/>
                  </a:cubicBezTo>
                  <a:cubicBezTo>
                    <a:pt x="2" y="4"/>
                    <a:pt x="2" y="4"/>
                    <a:pt x="2" y="4"/>
                  </a:cubicBezTo>
                  <a:cubicBezTo>
                    <a:pt x="0" y="8"/>
                    <a:pt x="2" y="13"/>
                    <a:pt x="6" y="14"/>
                  </a:cubicBezTo>
                  <a:cubicBezTo>
                    <a:pt x="10" y="16"/>
                    <a:pt x="15" y="13"/>
                    <a:pt x="16" y="9"/>
                  </a:cubicBezTo>
                  <a:cubicBezTo>
                    <a:pt x="17" y="5"/>
                    <a:pt x="15" y="1"/>
                    <a:pt x="10" y="0"/>
                  </a:cubicBezTo>
                  <a:close/>
                  <a:moveTo>
                    <a:pt x="12" y="8"/>
                  </a:moveTo>
                  <a:cubicBezTo>
                    <a:pt x="11" y="10"/>
                    <a:pt x="10" y="12"/>
                    <a:pt x="8" y="11"/>
                  </a:cubicBezTo>
                  <a:cubicBezTo>
                    <a:pt x="6" y="10"/>
                    <a:pt x="4" y="8"/>
                    <a:pt x="4" y="6"/>
                  </a:cubicBezTo>
                  <a:cubicBezTo>
                    <a:pt x="5" y="4"/>
                    <a:pt x="7" y="2"/>
                    <a:pt x="10" y="3"/>
                  </a:cubicBezTo>
                  <a:cubicBezTo>
                    <a:pt x="12" y="4"/>
                    <a:pt x="13" y="6"/>
                    <a:pt x="12" y="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 name="Freeform 26"/>
            <p:cNvSpPr>
              <a:spLocks noEditPoints="1"/>
            </p:cNvSpPr>
            <p:nvPr/>
          </p:nvSpPr>
          <p:spPr bwMode="auto">
            <a:xfrm>
              <a:off x="5619750" y="2889250"/>
              <a:ext cx="88900" cy="95250"/>
            </a:xfrm>
            <a:custGeom>
              <a:avLst/>
              <a:gdLst>
                <a:gd name="T0" fmla="*/ 7 w 28"/>
                <a:gd name="T1" fmla="*/ 4 h 30"/>
                <a:gd name="T2" fmla="*/ 2 w 28"/>
                <a:gd name="T3" fmla="*/ 19 h 30"/>
                <a:gd name="T4" fmla="*/ 2 w 28"/>
                <a:gd name="T5" fmla="*/ 19 h 30"/>
                <a:gd name="T6" fmla="*/ 19 w 28"/>
                <a:gd name="T7" fmla="*/ 26 h 30"/>
                <a:gd name="T8" fmla="*/ 25 w 28"/>
                <a:gd name="T9" fmla="*/ 9 h 30"/>
                <a:gd name="T10" fmla="*/ 7 w 28"/>
                <a:gd name="T11" fmla="*/ 4 h 30"/>
                <a:gd name="T12" fmla="*/ 21 w 28"/>
                <a:gd name="T13" fmla="*/ 11 h 30"/>
                <a:gd name="T14" fmla="*/ 17 w 28"/>
                <a:gd name="T15" fmla="*/ 23 h 30"/>
                <a:gd name="T16" fmla="*/ 5 w 28"/>
                <a:gd name="T17" fmla="*/ 21 h 30"/>
                <a:gd name="T18" fmla="*/ 5 w 28"/>
                <a:gd name="T19" fmla="*/ 20 h 30"/>
                <a:gd name="T20" fmla="*/ 8 w 28"/>
                <a:gd name="T21" fmla="*/ 7 h 30"/>
                <a:gd name="T22" fmla="*/ 21 w 28"/>
                <a:gd name="T23" fmla="*/ 1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30">
                  <a:moveTo>
                    <a:pt x="7" y="4"/>
                  </a:moveTo>
                  <a:cubicBezTo>
                    <a:pt x="2" y="7"/>
                    <a:pt x="0" y="14"/>
                    <a:pt x="2" y="19"/>
                  </a:cubicBezTo>
                  <a:cubicBezTo>
                    <a:pt x="2" y="19"/>
                    <a:pt x="2" y="19"/>
                    <a:pt x="2" y="19"/>
                  </a:cubicBezTo>
                  <a:cubicBezTo>
                    <a:pt x="4" y="26"/>
                    <a:pt x="12" y="30"/>
                    <a:pt x="19" y="26"/>
                  </a:cubicBezTo>
                  <a:cubicBezTo>
                    <a:pt x="25" y="23"/>
                    <a:pt x="28" y="15"/>
                    <a:pt x="25" y="9"/>
                  </a:cubicBezTo>
                  <a:cubicBezTo>
                    <a:pt x="21" y="3"/>
                    <a:pt x="13" y="0"/>
                    <a:pt x="7" y="4"/>
                  </a:cubicBezTo>
                  <a:close/>
                  <a:moveTo>
                    <a:pt x="21" y="11"/>
                  </a:moveTo>
                  <a:cubicBezTo>
                    <a:pt x="23" y="15"/>
                    <a:pt x="21" y="21"/>
                    <a:pt x="17" y="23"/>
                  </a:cubicBezTo>
                  <a:cubicBezTo>
                    <a:pt x="13" y="25"/>
                    <a:pt x="8" y="24"/>
                    <a:pt x="5" y="21"/>
                  </a:cubicBezTo>
                  <a:cubicBezTo>
                    <a:pt x="5" y="21"/>
                    <a:pt x="5" y="20"/>
                    <a:pt x="5" y="20"/>
                  </a:cubicBezTo>
                  <a:cubicBezTo>
                    <a:pt x="4" y="16"/>
                    <a:pt x="4" y="10"/>
                    <a:pt x="8" y="7"/>
                  </a:cubicBezTo>
                  <a:cubicBezTo>
                    <a:pt x="12" y="4"/>
                    <a:pt x="19" y="6"/>
                    <a:pt x="21" y="1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7" name="Freeform 27"/>
            <p:cNvSpPr>
              <a:spLocks noEditPoints="1"/>
            </p:cNvSpPr>
            <p:nvPr/>
          </p:nvSpPr>
          <p:spPr bwMode="auto">
            <a:xfrm>
              <a:off x="5537200" y="2835275"/>
              <a:ext cx="57150" cy="57150"/>
            </a:xfrm>
            <a:custGeom>
              <a:avLst/>
              <a:gdLst>
                <a:gd name="T0" fmla="*/ 5 w 18"/>
                <a:gd name="T1" fmla="*/ 3 h 18"/>
                <a:gd name="T2" fmla="*/ 2 w 18"/>
                <a:gd name="T3" fmla="*/ 14 h 18"/>
                <a:gd name="T4" fmla="*/ 3 w 18"/>
                <a:gd name="T5" fmla="*/ 14 h 18"/>
                <a:gd name="T6" fmla="*/ 11 w 18"/>
                <a:gd name="T7" fmla="*/ 17 h 18"/>
                <a:gd name="T8" fmla="*/ 16 w 18"/>
                <a:gd name="T9" fmla="*/ 7 h 18"/>
                <a:gd name="T10" fmla="*/ 5 w 18"/>
                <a:gd name="T11" fmla="*/ 3 h 18"/>
                <a:gd name="T12" fmla="*/ 13 w 18"/>
                <a:gd name="T13" fmla="*/ 8 h 18"/>
                <a:gd name="T14" fmla="*/ 3 w 18"/>
                <a:gd name="T15" fmla="*/ 11 h 18"/>
                <a:gd name="T16" fmla="*/ 3 w 18"/>
                <a:gd name="T17" fmla="*/ 11 h 18"/>
                <a:gd name="T18" fmla="*/ 6 w 18"/>
                <a:gd name="T19" fmla="*/ 6 h 18"/>
                <a:gd name="T20" fmla="*/ 13 w 18"/>
                <a:gd name="T2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5" y="3"/>
                  </a:moveTo>
                  <a:cubicBezTo>
                    <a:pt x="2" y="6"/>
                    <a:pt x="0" y="11"/>
                    <a:pt x="2" y="14"/>
                  </a:cubicBezTo>
                  <a:cubicBezTo>
                    <a:pt x="2" y="14"/>
                    <a:pt x="3" y="14"/>
                    <a:pt x="3" y="14"/>
                  </a:cubicBezTo>
                  <a:cubicBezTo>
                    <a:pt x="5" y="16"/>
                    <a:pt x="8" y="18"/>
                    <a:pt x="11" y="17"/>
                  </a:cubicBezTo>
                  <a:cubicBezTo>
                    <a:pt x="15" y="16"/>
                    <a:pt x="18" y="11"/>
                    <a:pt x="16" y="7"/>
                  </a:cubicBezTo>
                  <a:cubicBezTo>
                    <a:pt x="14" y="3"/>
                    <a:pt x="9" y="0"/>
                    <a:pt x="5" y="3"/>
                  </a:cubicBezTo>
                  <a:close/>
                  <a:moveTo>
                    <a:pt x="13" y="8"/>
                  </a:moveTo>
                  <a:cubicBezTo>
                    <a:pt x="15" y="15"/>
                    <a:pt x="5" y="16"/>
                    <a:pt x="3" y="11"/>
                  </a:cubicBezTo>
                  <a:cubicBezTo>
                    <a:pt x="3" y="11"/>
                    <a:pt x="3" y="11"/>
                    <a:pt x="3" y="11"/>
                  </a:cubicBezTo>
                  <a:cubicBezTo>
                    <a:pt x="3" y="9"/>
                    <a:pt x="4" y="7"/>
                    <a:pt x="6" y="6"/>
                  </a:cubicBezTo>
                  <a:cubicBezTo>
                    <a:pt x="8" y="4"/>
                    <a:pt x="12" y="5"/>
                    <a:pt x="13" y="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40" name="组合 1039"/>
          <p:cNvGrpSpPr/>
          <p:nvPr/>
        </p:nvGrpSpPr>
        <p:grpSpPr>
          <a:xfrm>
            <a:off x="5523230" y="2397125"/>
            <a:ext cx="784225" cy="1160463"/>
            <a:chOff x="5588000" y="1487488"/>
            <a:chExt cx="784225" cy="1160463"/>
          </a:xfrm>
        </p:grpSpPr>
        <p:sp>
          <p:nvSpPr>
            <p:cNvPr id="28" name="Freeform 28"/>
            <p:cNvSpPr>
              <a:spLocks noEditPoints="1"/>
            </p:cNvSpPr>
            <p:nvPr/>
          </p:nvSpPr>
          <p:spPr bwMode="auto">
            <a:xfrm>
              <a:off x="5588000" y="1487488"/>
              <a:ext cx="784225" cy="1160463"/>
            </a:xfrm>
            <a:custGeom>
              <a:avLst/>
              <a:gdLst>
                <a:gd name="T0" fmla="*/ 241 w 247"/>
                <a:gd name="T1" fmla="*/ 231 h 365"/>
                <a:gd name="T2" fmla="*/ 150 w 247"/>
                <a:gd name="T3" fmla="*/ 112 h 365"/>
                <a:gd name="T4" fmla="*/ 149 w 247"/>
                <a:gd name="T5" fmla="*/ 112 h 365"/>
                <a:gd name="T6" fmla="*/ 144 w 247"/>
                <a:gd name="T7" fmla="*/ 34 h 365"/>
                <a:gd name="T8" fmla="*/ 161 w 247"/>
                <a:gd name="T9" fmla="*/ 25 h 365"/>
                <a:gd name="T10" fmla="*/ 157 w 247"/>
                <a:gd name="T11" fmla="*/ 7 h 365"/>
                <a:gd name="T12" fmla="*/ 155 w 247"/>
                <a:gd name="T13" fmla="*/ 5 h 365"/>
                <a:gd name="T14" fmla="*/ 89 w 247"/>
                <a:gd name="T15" fmla="*/ 3 h 365"/>
                <a:gd name="T16" fmla="*/ 72 w 247"/>
                <a:gd name="T17" fmla="*/ 9 h 365"/>
                <a:gd name="T18" fmla="*/ 68 w 247"/>
                <a:gd name="T19" fmla="*/ 25 h 365"/>
                <a:gd name="T20" fmla="*/ 87 w 247"/>
                <a:gd name="T21" fmla="*/ 32 h 365"/>
                <a:gd name="T22" fmla="*/ 88 w 247"/>
                <a:gd name="T23" fmla="*/ 115 h 365"/>
                <a:gd name="T24" fmla="*/ 6 w 247"/>
                <a:gd name="T25" fmla="*/ 220 h 365"/>
                <a:gd name="T26" fmla="*/ 48 w 247"/>
                <a:gd name="T27" fmla="*/ 338 h 365"/>
                <a:gd name="T28" fmla="*/ 184 w 247"/>
                <a:gd name="T29" fmla="*/ 345 h 365"/>
                <a:gd name="T30" fmla="*/ 241 w 247"/>
                <a:gd name="T31" fmla="*/ 231 h 365"/>
                <a:gd name="T32" fmla="*/ 206 w 247"/>
                <a:gd name="T33" fmla="*/ 324 h 365"/>
                <a:gd name="T34" fmla="*/ 126 w 247"/>
                <a:gd name="T35" fmla="*/ 352 h 365"/>
                <a:gd name="T36" fmla="*/ 12 w 247"/>
                <a:gd name="T37" fmla="*/ 266 h 365"/>
                <a:gd name="T38" fmla="*/ 90 w 247"/>
                <a:gd name="T39" fmla="*/ 120 h 365"/>
                <a:gd name="T40" fmla="*/ 91 w 247"/>
                <a:gd name="T41" fmla="*/ 118 h 365"/>
                <a:gd name="T42" fmla="*/ 92 w 247"/>
                <a:gd name="T43" fmla="*/ 117 h 365"/>
                <a:gd name="T44" fmla="*/ 90 w 247"/>
                <a:gd name="T45" fmla="*/ 32 h 365"/>
                <a:gd name="T46" fmla="*/ 89 w 247"/>
                <a:gd name="T47" fmla="*/ 31 h 365"/>
                <a:gd name="T48" fmla="*/ 88 w 247"/>
                <a:gd name="T49" fmla="*/ 29 h 365"/>
                <a:gd name="T50" fmla="*/ 73 w 247"/>
                <a:gd name="T51" fmla="*/ 24 h 365"/>
                <a:gd name="T52" fmla="*/ 74 w 247"/>
                <a:gd name="T53" fmla="*/ 12 h 365"/>
                <a:gd name="T54" fmla="*/ 114 w 247"/>
                <a:gd name="T55" fmla="*/ 7 h 365"/>
                <a:gd name="T56" fmla="*/ 153 w 247"/>
                <a:gd name="T57" fmla="*/ 9 h 365"/>
                <a:gd name="T58" fmla="*/ 156 w 247"/>
                <a:gd name="T59" fmla="*/ 22 h 365"/>
                <a:gd name="T60" fmla="*/ 143 w 247"/>
                <a:gd name="T61" fmla="*/ 30 h 365"/>
                <a:gd name="T62" fmla="*/ 141 w 247"/>
                <a:gd name="T63" fmla="*/ 32 h 365"/>
                <a:gd name="T64" fmla="*/ 140 w 247"/>
                <a:gd name="T65" fmla="*/ 34 h 365"/>
                <a:gd name="T66" fmla="*/ 145 w 247"/>
                <a:gd name="T67" fmla="*/ 118 h 365"/>
                <a:gd name="T68" fmla="*/ 150 w 247"/>
                <a:gd name="T69" fmla="*/ 118 h 365"/>
                <a:gd name="T70" fmla="*/ 149 w 247"/>
                <a:gd name="T71" fmla="*/ 116 h 365"/>
                <a:gd name="T72" fmla="*/ 236 w 247"/>
                <a:gd name="T73" fmla="*/ 247 h 365"/>
                <a:gd name="T74" fmla="*/ 206 w 247"/>
                <a:gd name="T75" fmla="*/ 324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7" h="365">
                  <a:moveTo>
                    <a:pt x="241" y="231"/>
                  </a:moveTo>
                  <a:cubicBezTo>
                    <a:pt x="235" y="183"/>
                    <a:pt x="199" y="124"/>
                    <a:pt x="150" y="112"/>
                  </a:cubicBezTo>
                  <a:cubicBezTo>
                    <a:pt x="150" y="112"/>
                    <a:pt x="149" y="112"/>
                    <a:pt x="149" y="112"/>
                  </a:cubicBezTo>
                  <a:cubicBezTo>
                    <a:pt x="149" y="86"/>
                    <a:pt x="147" y="59"/>
                    <a:pt x="144" y="34"/>
                  </a:cubicBezTo>
                  <a:cubicBezTo>
                    <a:pt x="151" y="35"/>
                    <a:pt x="158" y="32"/>
                    <a:pt x="161" y="25"/>
                  </a:cubicBezTo>
                  <a:cubicBezTo>
                    <a:pt x="164" y="19"/>
                    <a:pt x="162" y="11"/>
                    <a:pt x="157" y="7"/>
                  </a:cubicBezTo>
                  <a:cubicBezTo>
                    <a:pt x="157" y="6"/>
                    <a:pt x="156" y="5"/>
                    <a:pt x="155" y="5"/>
                  </a:cubicBezTo>
                  <a:cubicBezTo>
                    <a:pt x="133" y="2"/>
                    <a:pt x="111" y="0"/>
                    <a:pt x="89" y="3"/>
                  </a:cubicBezTo>
                  <a:cubicBezTo>
                    <a:pt x="82" y="3"/>
                    <a:pt x="75" y="4"/>
                    <a:pt x="72" y="9"/>
                  </a:cubicBezTo>
                  <a:cubicBezTo>
                    <a:pt x="66" y="11"/>
                    <a:pt x="65" y="20"/>
                    <a:pt x="68" y="25"/>
                  </a:cubicBezTo>
                  <a:cubicBezTo>
                    <a:pt x="71" y="33"/>
                    <a:pt x="80" y="34"/>
                    <a:pt x="87" y="32"/>
                  </a:cubicBezTo>
                  <a:cubicBezTo>
                    <a:pt x="85" y="59"/>
                    <a:pt x="85" y="88"/>
                    <a:pt x="88" y="115"/>
                  </a:cubicBezTo>
                  <a:cubicBezTo>
                    <a:pt x="38" y="123"/>
                    <a:pt x="12" y="175"/>
                    <a:pt x="6" y="220"/>
                  </a:cubicBezTo>
                  <a:cubicBezTo>
                    <a:pt x="0" y="263"/>
                    <a:pt x="12" y="311"/>
                    <a:pt x="48" y="338"/>
                  </a:cubicBezTo>
                  <a:cubicBezTo>
                    <a:pt x="86" y="365"/>
                    <a:pt x="143" y="362"/>
                    <a:pt x="184" y="345"/>
                  </a:cubicBezTo>
                  <a:cubicBezTo>
                    <a:pt x="228" y="327"/>
                    <a:pt x="247" y="275"/>
                    <a:pt x="241" y="231"/>
                  </a:cubicBezTo>
                  <a:close/>
                  <a:moveTo>
                    <a:pt x="206" y="324"/>
                  </a:moveTo>
                  <a:cubicBezTo>
                    <a:pt x="186" y="344"/>
                    <a:pt x="154" y="350"/>
                    <a:pt x="126" y="352"/>
                  </a:cubicBezTo>
                  <a:cubicBezTo>
                    <a:pt x="70" y="355"/>
                    <a:pt x="22" y="323"/>
                    <a:pt x="12" y="266"/>
                  </a:cubicBezTo>
                  <a:cubicBezTo>
                    <a:pt x="1" y="208"/>
                    <a:pt x="28" y="136"/>
                    <a:pt x="90" y="120"/>
                  </a:cubicBezTo>
                  <a:cubicBezTo>
                    <a:pt x="91" y="120"/>
                    <a:pt x="91" y="119"/>
                    <a:pt x="91" y="118"/>
                  </a:cubicBezTo>
                  <a:cubicBezTo>
                    <a:pt x="92" y="118"/>
                    <a:pt x="92" y="117"/>
                    <a:pt x="92" y="117"/>
                  </a:cubicBezTo>
                  <a:cubicBezTo>
                    <a:pt x="95" y="90"/>
                    <a:pt x="93" y="59"/>
                    <a:pt x="90" y="32"/>
                  </a:cubicBezTo>
                  <a:cubicBezTo>
                    <a:pt x="90" y="31"/>
                    <a:pt x="90" y="31"/>
                    <a:pt x="89" y="31"/>
                  </a:cubicBezTo>
                  <a:cubicBezTo>
                    <a:pt x="89" y="30"/>
                    <a:pt x="89" y="29"/>
                    <a:pt x="88" y="29"/>
                  </a:cubicBezTo>
                  <a:cubicBezTo>
                    <a:pt x="83" y="29"/>
                    <a:pt x="77" y="28"/>
                    <a:pt x="73" y="24"/>
                  </a:cubicBezTo>
                  <a:cubicBezTo>
                    <a:pt x="70" y="20"/>
                    <a:pt x="71" y="16"/>
                    <a:pt x="74" y="12"/>
                  </a:cubicBezTo>
                  <a:cubicBezTo>
                    <a:pt x="84" y="5"/>
                    <a:pt x="103" y="7"/>
                    <a:pt x="114" y="7"/>
                  </a:cubicBezTo>
                  <a:cubicBezTo>
                    <a:pt x="127" y="7"/>
                    <a:pt x="140" y="8"/>
                    <a:pt x="153" y="9"/>
                  </a:cubicBezTo>
                  <a:cubicBezTo>
                    <a:pt x="155" y="13"/>
                    <a:pt x="158" y="17"/>
                    <a:pt x="156" y="22"/>
                  </a:cubicBezTo>
                  <a:cubicBezTo>
                    <a:pt x="154" y="28"/>
                    <a:pt x="148" y="31"/>
                    <a:pt x="143" y="30"/>
                  </a:cubicBezTo>
                  <a:cubicBezTo>
                    <a:pt x="141" y="30"/>
                    <a:pt x="141" y="31"/>
                    <a:pt x="141" y="32"/>
                  </a:cubicBezTo>
                  <a:cubicBezTo>
                    <a:pt x="141" y="33"/>
                    <a:pt x="141" y="33"/>
                    <a:pt x="140" y="34"/>
                  </a:cubicBezTo>
                  <a:cubicBezTo>
                    <a:pt x="140" y="62"/>
                    <a:pt x="140" y="91"/>
                    <a:pt x="145" y="118"/>
                  </a:cubicBezTo>
                  <a:cubicBezTo>
                    <a:pt x="146" y="121"/>
                    <a:pt x="150" y="120"/>
                    <a:pt x="150" y="118"/>
                  </a:cubicBezTo>
                  <a:cubicBezTo>
                    <a:pt x="150" y="117"/>
                    <a:pt x="149" y="117"/>
                    <a:pt x="149" y="116"/>
                  </a:cubicBezTo>
                  <a:cubicBezTo>
                    <a:pt x="202" y="131"/>
                    <a:pt x="236" y="195"/>
                    <a:pt x="236" y="247"/>
                  </a:cubicBezTo>
                  <a:cubicBezTo>
                    <a:pt x="236" y="275"/>
                    <a:pt x="226" y="304"/>
                    <a:pt x="206" y="32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9" name="Freeform 29"/>
            <p:cNvSpPr/>
            <p:nvPr/>
          </p:nvSpPr>
          <p:spPr bwMode="auto">
            <a:xfrm>
              <a:off x="5829300" y="1525588"/>
              <a:ext cx="250825" cy="50800"/>
            </a:xfrm>
            <a:custGeom>
              <a:avLst/>
              <a:gdLst>
                <a:gd name="T0" fmla="*/ 74 w 79"/>
                <a:gd name="T1" fmla="*/ 2 h 16"/>
                <a:gd name="T2" fmla="*/ 36 w 79"/>
                <a:gd name="T3" fmla="*/ 6 h 16"/>
                <a:gd name="T4" fmla="*/ 2 w 79"/>
                <a:gd name="T5" fmla="*/ 2 h 16"/>
                <a:gd name="T6" fmla="*/ 1 w 79"/>
                <a:gd name="T7" fmla="*/ 4 h 16"/>
                <a:gd name="T8" fmla="*/ 38 w 79"/>
                <a:gd name="T9" fmla="*/ 11 h 16"/>
                <a:gd name="T10" fmla="*/ 77 w 79"/>
                <a:gd name="T11" fmla="*/ 6 h 16"/>
                <a:gd name="T12" fmla="*/ 74 w 79"/>
                <a:gd name="T13" fmla="*/ 2 h 16"/>
              </a:gdLst>
              <a:ahLst/>
              <a:cxnLst>
                <a:cxn ang="0">
                  <a:pos x="T0" y="T1"/>
                </a:cxn>
                <a:cxn ang="0">
                  <a:pos x="T2" y="T3"/>
                </a:cxn>
                <a:cxn ang="0">
                  <a:pos x="T4" y="T5"/>
                </a:cxn>
                <a:cxn ang="0">
                  <a:pos x="T6" y="T7"/>
                </a:cxn>
                <a:cxn ang="0">
                  <a:pos x="T8" y="T9"/>
                </a:cxn>
                <a:cxn ang="0">
                  <a:pos x="T10" y="T11"/>
                </a:cxn>
                <a:cxn ang="0">
                  <a:pos x="T12" y="T13"/>
                </a:cxn>
              </a:cxnLst>
              <a:rect l="0" t="0" r="r" b="b"/>
              <a:pathLst>
                <a:path w="79" h="16">
                  <a:moveTo>
                    <a:pt x="74" y="2"/>
                  </a:moveTo>
                  <a:cubicBezTo>
                    <a:pt x="66" y="10"/>
                    <a:pt x="46" y="6"/>
                    <a:pt x="36" y="6"/>
                  </a:cubicBezTo>
                  <a:cubicBezTo>
                    <a:pt x="24" y="6"/>
                    <a:pt x="13" y="8"/>
                    <a:pt x="2" y="2"/>
                  </a:cubicBezTo>
                  <a:cubicBezTo>
                    <a:pt x="1" y="1"/>
                    <a:pt x="0" y="3"/>
                    <a:pt x="1" y="4"/>
                  </a:cubicBezTo>
                  <a:cubicBezTo>
                    <a:pt x="11" y="13"/>
                    <a:pt x="26" y="11"/>
                    <a:pt x="38" y="11"/>
                  </a:cubicBezTo>
                  <a:cubicBezTo>
                    <a:pt x="50" y="12"/>
                    <a:pt x="69" y="16"/>
                    <a:pt x="77" y="6"/>
                  </a:cubicBezTo>
                  <a:cubicBezTo>
                    <a:pt x="79" y="3"/>
                    <a:pt x="76" y="0"/>
                    <a:pt x="74" y="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0" name="Freeform 30"/>
            <p:cNvSpPr>
              <a:spLocks noEditPoints="1"/>
            </p:cNvSpPr>
            <p:nvPr/>
          </p:nvSpPr>
          <p:spPr bwMode="auto">
            <a:xfrm>
              <a:off x="5607050" y="2106613"/>
              <a:ext cx="717550" cy="471488"/>
            </a:xfrm>
            <a:custGeom>
              <a:avLst/>
              <a:gdLst>
                <a:gd name="T0" fmla="*/ 218 w 226"/>
                <a:gd name="T1" fmla="*/ 18 h 148"/>
                <a:gd name="T2" fmla="*/ 218 w 226"/>
                <a:gd name="T3" fmla="*/ 18 h 148"/>
                <a:gd name="T4" fmla="*/ 217 w 226"/>
                <a:gd name="T5" fmla="*/ 14 h 148"/>
                <a:gd name="T6" fmla="*/ 119 w 226"/>
                <a:gd name="T7" fmla="*/ 2 h 148"/>
                <a:gd name="T8" fmla="*/ 12 w 226"/>
                <a:gd name="T9" fmla="*/ 15 h 148"/>
                <a:gd name="T10" fmla="*/ 11 w 226"/>
                <a:gd name="T11" fmla="*/ 15 h 148"/>
                <a:gd name="T12" fmla="*/ 11 w 226"/>
                <a:gd name="T13" fmla="*/ 15 h 148"/>
                <a:gd name="T14" fmla="*/ 10 w 226"/>
                <a:gd name="T15" fmla="*/ 18 h 148"/>
                <a:gd name="T16" fmla="*/ 111 w 226"/>
                <a:gd name="T17" fmla="*/ 147 h 148"/>
                <a:gd name="T18" fmla="*/ 204 w 226"/>
                <a:gd name="T19" fmla="*/ 111 h 148"/>
                <a:gd name="T20" fmla="*/ 218 w 226"/>
                <a:gd name="T21" fmla="*/ 18 h 148"/>
                <a:gd name="T22" fmla="*/ 111 w 226"/>
                <a:gd name="T23" fmla="*/ 8 h 148"/>
                <a:gd name="T24" fmla="*/ 212 w 226"/>
                <a:gd name="T25" fmla="*/ 18 h 148"/>
                <a:gd name="T26" fmla="*/ 111 w 226"/>
                <a:gd name="T27" fmla="*/ 43 h 148"/>
                <a:gd name="T28" fmla="*/ 14 w 226"/>
                <a:gd name="T29" fmla="*/ 18 h 148"/>
                <a:gd name="T30" fmla="*/ 111 w 226"/>
                <a:gd name="T31" fmla="*/ 8 h 148"/>
                <a:gd name="T32" fmla="*/ 197 w 226"/>
                <a:gd name="T33" fmla="*/ 113 h 148"/>
                <a:gd name="T34" fmla="*/ 107 w 226"/>
                <a:gd name="T35" fmla="*/ 141 h 148"/>
                <a:gd name="T36" fmla="*/ 29 w 226"/>
                <a:gd name="T37" fmla="*/ 98 h 148"/>
                <a:gd name="T38" fmla="*/ 13 w 226"/>
                <a:gd name="T39" fmla="*/ 22 h 148"/>
                <a:gd name="T40" fmla="*/ 111 w 226"/>
                <a:gd name="T41" fmla="*/ 48 h 148"/>
                <a:gd name="T42" fmla="*/ 214 w 226"/>
                <a:gd name="T43" fmla="*/ 23 h 148"/>
                <a:gd name="T44" fmla="*/ 197 w 226"/>
                <a:gd name="T45" fmla="*/ 11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6" h="148">
                  <a:moveTo>
                    <a:pt x="218" y="18"/>
                  </a:moveTo>
                  <a:cubicBezTo>
                    <a:pt x="218" y="18"/>
                    <a:pt x="218" y="18"/>
                    <a:pt x="218" y="18"/>
                  </a:cubicBezTo>
                  <a:cubicBezTo>
                    <a:pt x="219" y="16"/>
                    <a:pt x="219" y="14"/>
                    <a:pt x="217" y="14"/>
                  </a:cubicBezTo>
                  <a:cubicBezTo>
                    <a:pt x="187" y="0"/>
                    <a:pt x="151" y="3"/>
                    <a:pt x="119" y="2"/>
                  </a:cubicBezTo>
                  <a:cubicBezTo>
                    <a:pt x="83" y="2"/>
                    <a:pt x="45" y="2"/>
                    <a:pt x="12" y="15"/>
                  </a:cubicBezTo>
                  <a:cubicBezTo>
                    <a:pt x="12" y="15"/>
                    <a:pt x="11" y="15"/>
                    <a:pt x="11" y="15"/>
                  </a:cubicBezTo>
                  <a:cubicBezTo>
                    <a:pt x="11" y="15"/>
                    <a:pt x="11" y="15"/>
                    <a:pt x="11" y="15"/>
                  </a:cubicBezTo>
                  <a:cubicBezTo>
                    <a:pt x="9" y="16"/>
                    <a:pt x="9" y="18"/>
                    <a:pt x="10" y="18"/>
                  </a:cubicBezTo>
                  <a:cubicBezTo>
                    <a:pt x="0" y="84"/>
                    <a:pt x="43" y="144"/>
                    <a:pt x="111" y="147"/>
                  </a:cubicBezTo>
                  <a:cubicBezTo>
                    <a:pt x="143" y="148"/>
                    <a:pt x="183" y="138"/>
                    <a:pt x="204" y="111"/>
                  </a:cubicBezTo>
                  <a:cubicBezTo>
                    <a:pt x="226" y="84"/>
                    <a:pt x="225" y="50"/>
                    <a:pt x="218" y="18"/>
                  </a:cubicBezTo>
                  <a:close/>
                  <a:moveTo>
                    <a:pt x="111" y="8"/>
                  </a:moveTo>
                  <a:cubicBezTo>
                    <a:pt x="143" y="8"/>
                    <a:pt x="182" y="5"/>
                    <a:pt x="212" y="18"/>
                  </a:cubicBezTo>
                  <a:cubicBezTo>
                    <a:pt x="187" y="43"/>
                    <a:pt x="144" y="43"/>
                    <a:pt x="111" y="43"/>
                  </a:cubicBezTo>
                  <a:cubicBezTo>
                    <a:pt x="81" y="43"/>
                    <a:pt x="35" y="44"/>
                    <a:pt x="14" y="18"/>
                  </a:cubicBezTo>
                  <a:cubicBezTo>
                    <a:pt x="46" y="12"/>
                    <a:pt x="78" y="8"/>
                    <a:pt x="111" y="8"/>
                  </a:cubicBezTo>
                  <a:close/>
                  <a:moveTo>
                    <a:pt x="197" y="113"/>
                  </a:moveTo>
                  <a:cubicBezTo>
                    <a:pt x="175" y="135"/>
                    <a:pt x="137" y="143"/>
                    <a:pt x="107" y="141"/>
                  </a:cubicBezTo>
                  <a:cubicBezTo>
                    <a:pt x="76" y="139"/>
                    <a:pt x="46" y="124"/>
                    <a:pt x="29" y="98"/>
                  </a:cubicBezTo>
                  <a:cubicBezTo>
                    <a:pt x="14" y="74"/>
                    <a:pt x="14" y="48"/>
                    <a:pt x="13" y="22"/>
                  </a:cubicBezTo>
                  <a:cubicBezTo>
                    <a:pt x="30" y="50"/>
                    <a:pt x="83" y="48"/>
                    <a:pt x="111" y="48"/>
                  </a:cubicBezTo>
                  <a:cubicBezTo>
                    <a:pt x="142" y="48"/>
                    <a:pt x="192" y="49"/>
                    <a:pt x="214" y="23"/>
                  </a:cubicBezTo>
                  <a:cubicBezTo>
                    <a:pt x="222" y="54"/>
                    <a:pt x="220" y="89"/>
                    <a:pt x="197" y="11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1" name="Freeform 31"/>
            <p:cNvSpPr>
              <a:spLocks noEditPoints="1"/>
            </p:cNvSpPr>
            <p:nvPr/>
          </p:nvSpPr>
          <p:spPr bwMode="auto">
            <a:xfrm>
              <a:off x="6029325" y="1992313"/>
              <a:ext cx="92075" cy="98425"/>
            </a:xfrm>
            <a:custGeom>
              <a:avLst/>
              <a:gdLst>
                <a:gd name="T0" fmla="*/ 26 w 29"/>
                <a:gd name="T1" fmla="*/ 11 h 31"/>
                <a:gd name="T2" fmla="*/ 10 w 29"/>
                <a:gd name="T3" fmla="*/ 4 h 31"/>
                <a:gd name="T4" fmla="*/ 10 w 29"/>
                <a:gd name="T5" fmla="*/ 4 h 31"/>
                <a:gd name="T6" fmla="*/ 1 w 29"/>
                <a:gd name="T7" fmla="*/ 18 h 31"/>
                <a:gd name="T8" fmla="*/ 18 w 29"/>
                <a:gd name="T9" fmla="*/ 28 h 31"/>
                <a:gd name="T10" fmla="*/ 26 w 29"/>
                <a:gd name="T11" fmla="*/ 11 h 31"/>
                <a:gd name="T12" fmla="*/ 18 w 29"/>
                <a:gd name="T13" fmla="*/ 24 h 31"/>
                <a:gd name="T14" fmla="*/ 5 w 29"/>
                <a:gd name="T15" fmla="*/ 19 h 31"/>
                <a:gd name="T16" fmla="*/ 11 w 29"/>
                <a:gd name="T17" fmla="*/ 6 h 31"/>
                <a:gd name="T18" fmla="*/ 22 w 29"/>
                <a:gd name="T19" fmla="*/ 11 h 31"/>
                <a:gd name="T20" fmla="*/ 18 w 29"/>
                <a:gd name="T21" fmla="*/ 2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1">
                  <a:moveTo>
                    <a:pt x="26" y="11"/>
                  </a:moveTo>
                  <a:cubicBezTo>
                    <a:pt x="24" y="6"/>
                    <a:pt x="16" y="0"/>
                    <a:pt x="10" y="4"/>
                  </a:cubicBezTo>
                  <a:cubicBezTo>
                    <a:pt x="10" y="4"/>
                    <a:pt x="10" y="4"/>
                    <a:pt x="10" y="4"/>
                  </a:cubicBezTo>
                  <a:cubicBezTo>
                    <a:pt x="4" y="6"/>
                    <a:pt x="0" y="11"/>
                    <a:pt x="1" y="18"/>
                  </a:cubicBezTo>
                  <a:cubicBezTo>
                    <a:pt x="2" y="25"/>
                    <a:pt x="10" y="31"/>
                    <a:pt x="18" y="28"/>
                  </a:cubicBezTo>
                  <a:cubicBezTo>
                    <a:pt x="24" y="26"/>
                    <a:pt x="29" y="18"/>
                    <a:pt x="26" y="11"/>
                  </a:cubicBezTo>
                  <a:close/>
                  <a:moveTo>
                    <a:pt x="18" y="24"/>
                  </a:moveTo>
                  <a:cubicBezTo>
                    <a:pt x="13" y="26"/>
                    <a:pt x="7" y="23"/>
                    <a:pt x="5" y="19"/>
                  </a:cubicBezTo>
                  <a:cubicBezTo>
                    <a:pt x="4" y="14"/>
                    <a:pt x="7" y="9"/>
                    <a:pt x="11" y="6"/>
                  </a:cubicBezTo>
                  <a:cubicBezTo>
                    <a:pt x="15" y="7"/>
                    <a:pt x="19" y="7"/>
                    <a:pt x="22" y="11"/>
                  </a:cubicBezTo>
                  <a:cubicBezTo>
                    <a:pt x="24" y="15"/>
                    <a:pt x="22" y="21"/>
                    <a:pt x="18" y="2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24" name="Freeform 32"/>
            <p:cNvSpPr>
              <a:spLocks noEditPoints="1"/>
            </p:cNvSpPr>
            <p:nvPr/>
          </p:nvSpPr>
          <p:spPr bwMode="auto">
            <a:xfrm>
              <a:off x="5959475" y="1931988"/>
              <a:ext cx="73025" cy="69850"/>
            </a:xfrm>
            <a:custGeom>
              <a:avLst/>
              <a:gdLst>
                <a:gd name="T0" fmla="*/ 20 w 23"/>
                <a:gd name="T1" fmla="*/ 5 h 22"/>
                <a:gd name="T2" fmla="*/ 8 w 23"/>
                <a:gd name="T3" fmla="*/ 4 h 22"/>
                <a:gd name="T4" fmla="*/ 2 w 23"/>
                <a:gd name="T5" fmla="*/ 15 h 22"/>
                <a:gd name="T6" fmla="*/ 16 w 23"/>
                <a:gd name="T7" fmla="*/ 19 h 22"/>
                <a:gd name="T8" fmla="*/ 20 w 23"/>
                <a:gd name="T9" fmla="*/ 5 h 22"/>
                <a:gd name="T10" fmla="*/ 14 w 23"/>
                <a:gd name="T11" fmla="*/ 16 h 22"/>
                <a:gd name="T12" fmla="*/ 6 w 23"/>
                <a:gd name="T13" fmla="*/ 14 h 22"/>
                <a:gd name="T14" fmla="*/ 10 w 23"/>
                <a:gd name="T15" fmla="*/ 6 h 22"/>
                <a:gd name="T16" fmla="*/ 11 w 23"/>
                <a:gd name="T17" fmla="*/ 4 h 22"/>
                <a:gd name="T18" fmla="*/ 17 w 23"/>
                <a:gd name="T19" fmla="*/ 8 h 22"/>
                <a:gd name="T20" fmla="*/ 14 w 23"/>
                <a:gd name="T21"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22">
                  <a:moveTo>
                    <a:pt x="20" y="5"/>
                  </a:moveTo>
                  <a:cubicBezTo>
                    <a:pt x="17" y="1"/>
                    <a:pt x="11" y="0"/>
                    <a:pt x="8" y="4"/>
                  </a:cubicBezTo>
                  <a:cubicBezTo>
                    <a:pt x="3" y="5"/>
                    <a:pt x="0" y="10"/>
                    <a:pt x="2" y="15"/>
                  </a:cubicBezTo>
                  <a:cubicBezTo>
                    <a:pt x="4" y="20"/>
                    <a:pt x="11" y="22"/>
                    <a:pt x="16" y="19"/>
                  </a:cubicBezTo>
                  <a:cubicBezTo>
                    <a:pt x="21" y="16"/>
                    <a:pt x="23" y="10"/>
                    <a:pt x="20" y="5"/>
                  </a:cubicBezTo>
                  <a:close/>
                  <a:moveTo>
                    <a:pt x="14" y="16"/>
                  </a:moveTo>
                  <a:cubicBezTo>
                    <a:pt x="11" y="18"/>
                    <a:pt x="7" y="17"/>
                    <a:pt x="6" y="14"/>
                  </a:cubicBezTo>
                  <a:cubicBezTo>
                    <a:pt x="4" y="10"/>
                    <a:pt x="7" y="7"/>
                    <a:pt x="10" y="6"/>
                  </a:cubicBezTo>
                  <a:cubicBezTo>
                    <a:pt x="11" y="5"/>
                    <a:pt x="11" y="5"/>
                    <a:pt x="11" y="4"/>
                  </a:cubicBezTo>
                  <a:cubicBezTo>
                    <a:pt x="13" y="4"/>
                    <a:pt x="16" y="5"/>
                    <a:pt x="17" y="8"/>
                  </a:cubicBezTo>
                  <a:cubicBezTo>
                    <a:pt x="18" y="11"/>
                    <a:pt x="17" y="14"/>
                    <a:pt x="14" y="1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25" name="Freeform 33"/>
            <p:cNvSpPr>
              <a:spLocks noEditPoints="1"/>
            </p:cNvSpPr>
            <p:nvPr/>
          </p:nvSpPr>
          <p:spPr bwMode="auto">
            <a:xfrm>
              <a:off x="5978525" y="1855788"/>
              <a:ext cx="41275" cy="44450"/>
            </a:xfrm>
            <a:custGeom>
              <a:avLst/>
              <a:gdLst>
                <a:gd name="T0" fmla="*/ 7 w 13"/>
                <a:gd name="T1" fmla="*/ 1 h 14"/>
                <a:gd name="T2" fmla="*/ 7 w 13"/>
                <a:gd name="T3" fmla="*/ 2 h 14"/>
                <a:gd name="T4" fmla="*/ 6 w 13"/>
                <a:gd name="T5" fmla="*/ 1 h 14"/>
                <a:gd name="T6" fmla="*/ 0 w 13"/>
                <a:gd name="T7" fmla="*/ 7 h 14"/>
                <a:gd name="T8" fmla="*/ 6 w 13"/>
                <a:gd name="T9" fmla="*/ 14 h 14"/>
                <a:gd name="T10" fmla="*/ 13 w 13"/>
                <a:gd name="T11" fmla="*/ 8 h 14"/>
                <a:gd name="T12" fmla="*/ 7 w 13"/>
                <a:gd name="T13" fmla="*/ 1 h 14"/>
                <a:gd name="T14" fmla="*/ 6 w 13"/>
                <a:gd name="T15" fmla="*/ 11 h 14"/>
                <a:gd name="T16" fmla="*/ 3 w 13"/>
                <a:gd name="T17" fmla="*/ 7 h 14"/>
                <a:gd name="T18" fmla="*/ 4 w 13"/>
                <a:gd name="T19" fmla="*/ 5 h 14"/>
                <a:gd name="T20" fmla="*/ 6 w 13"/>
                <a:gd name="T21" fmla="*/ 3 h 14"/>
                <a:gd name="T22" fmla="*/ 7 w 13"/>
                <a:gd name="T23" fmla="*/ 3 h 14"/>
                <a:gd name="T24" fmla="*/ 10 w 13"/>
                <a:gd name="T25" fmla="*/ 8 h 14"/>
                <a:gd name="T26" fmla="*/ 6 w 13"/>
                <a:gd name="T2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7" y="1"/>
                  </a:moveTo>
                  <a:cubicBezTo>
                    <a:pt x="7" y="1"/>
                    <a:pt x="7" y="2"/>
                    <a:pt x="7" y="2"/>
                  </a:cubicBezTo>
                  <a:cubicBezTo>
                    <a:pt x="7" y="1"/>
                    <a:pt x="7" y="1"/>
                    <a:pt x="6" y="1"/>
                  </a:cubicBezTo>
                  <a:cubicBezTo>
                    <a:pt x="3" y="0"/>
                    <a:pt x="0" y="4"/>
                    <a:pt x="0" y="7"/>
                  </a:cubicBezTo>
                  <a:cubicBezTo>
                    <a:pt x="0" y="11"/>
                    <a:pt x="3" y="14"/>
                    <a:pt x="6" y="14"/>
                  </a:cubicBezTo>
                  <a:cubicBezTo>
                    <a:pt x="10" y="14"/>
                    <a:pt x="13" y="12"/>
                    <a:pt x="13" y="8"/>
                  </a:cubicBezTo>
                  <a:cubicBezTo>
                    <a:pt x="13" y="4"/>
                    <a:pt x="11" y="1"/>
                    <a:pt x="7" y="1"/>
                  </a:cubicBezTo>
                  <a:close/>
                  <a:moveTo>
                    <a:pt x="6" y="11"/>
                  </a:moveTo>
                  <a:cubicBezTo>
                    <a:pt x="4" y="11"/>
                    <a:pt x="3" y="9"/>
                    <a:pt x="3" y="7"/>
                  </a:cubicBezTo>
                  <a:cubicBezTo>
                    <a:pt x="3" y="6"/>
                    <a:pt x="3" y="5"/>
                    <a:pt x="4" y="5"/>
                  </a:cubicBezTo>
                  <a:cubicBezTo>
                    <a:pt x="5" y="4"/>
                    <a:pt x="6" y="4"/>
                    <a:pt x="6" y="3"/>
                  </a:cubicBezTo>
                  <a:cubicBezTo>
                    <a:pt x="7" y="3"/>
                    <a:pt x="7" y="3"/>
                    <a:pt x="7" y="3"/>
                  </a:cubicBezTo>
                  <a:cubicBezTo>
                    <a:pt x="9" y="3"/>
                    <a:pt x="10" y="6"/>
                    <a:pt x="10" y="8"/>
                  </a:cubicBezTo>
                  <a:cubicBezTo>
                    <a:pt x="10" y="10"/>
                    <a:pt x="8" y="11"/>
                    <a:pt x="6" y="1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39" name="组合 1038"/>
          <p:cNvGrpSpPr/>
          <p:nvPr/>
        </p:nvGrpSpPr>
        <p:grpSpPr>
          <a:xfrm>
            <a:off x="5805805" y="1646237"/>
            <a:ext cx="885825" cy="760413"/>
            <a:chOff x="5870575" y="736600"/>
            <a:chExt cx="885825" cy="760413"/>
          </a:xfrm>
        </p:grpSpPr>
        <p:sp>
          <p:nvSpPr>
            <p:cNvPr id="1027" name="Freeform 34"/>
            <p:cNvSpPr>
              <a:spLocks noEditPoints="1"/>
            </p:cNvSpPr>
            <p:nvPr/>
          </p:nvSpPr>
          <p:spPr bwMode="auto">
            <a:xfrm>
              <a:off x="5870575" y="736600"/>
              <a:ext cx="885825" cy="760413"/>
            </a:xfrm>
            <a:custGeom>
              <a:avLst/>
              <a:gdLst>
                <a:gd name="T0" fmla="*/ 227 w 279"/>
                <a:gd name="T1" fmla="*/ 79 h 239"/>
                <a:gd name="T2" fmla="*/ 223 w 279"/>
                <a:gd name="T3" fmla="*/ 15 h 239"/>
                <a:gd name="T4" fmla="*/ 220 w 279"/>
                <a:gd name="T5" fmla="*/ 13 h 239"/>
                <a:gd name="T6" fmla="*/ 82 w 279"/>
                <a:gd name="T7" fmla="*/ 15 h 239"/>
                <a:gd name="T8" fmla="*/ 65 w 279"/>
                <a:gd name="T9" fmla="*/ 79 h 239"/>
                <a:gd name="T10" fmla="*/ 66 w 279"/>
                <a:gd name="T11" fmla="*/ 168 h 239"/>
                <a:gd name="T12" fmla="*/ 141 w 279"/>
                <a:gd name="T13" fmla="*/ 204 h 239"/>
                <a:gd name="T14" fmla="*/ 238 w 279"/>
                <a:gd name="T15" fmla="*/ 176 h 239"/>
                <a:gd name="T16" fmla="*/ 260 w 279"/>
                <a:gd name="T17" fmla="*/ 152 h 239"/>
                <a:gd name="T18" fmla="*/ 218 w 279"/>
                <a:gd name="T19" fmla="*/ 17 h 239"/>
                <a:gd name="T20" fmla="*/ 220 w 279"/>
                <a:gd name="T21" fmla="*/ 79 h 239"/>
                <a:gd name="T22" fmla="*/ 152 w 279"/>
                <a:gd name="T23" fmla="*/ 31 h 239"/>
                <a:gd name="T24" fmla="*/ 124 w 279"/>
                <a:gd name="T25" fmla="*/ 176 h 239"/>
                <a:gd name="T26" fmla="*/ 88 w 279"/>
                <a:gd name="T27" fmla="*/ 121 h 239"/>
                <a:gd name="T28" fmla="*/ 109 w 279"/>
                <a:gd name="T29" fmla="*/ 81 h 239"/>
                <a:gd name="T30" fmla="*/ 184 w 279"/>
                <a:gd name="T31" fmla="*/ 83 h 239"/>
                <a:gd name="T32" fmla="*/ 204 w 279"/>
                <a:gd name="T33" fmla="*/ 115 h 239"/>
                <a:gd name="T34" fmla="*/ 159 w 279"/>
                <a:gd name="T35" fmla="*/ 176 h 239"/>
                <a:gd name="T36" fmla="*/ 85 w 279"/>
                <a:gd name="T37" fmla="*/ 128 h 239"/>
                <a:gd name="T38" fmla="*/ 115 w 279"/>
                <a:gd name="T39" fmla="*/ 175 h 239"/>
                <a:gd name="T40" fmla="*/ 81 w 279"/>
                <a:gd name="T41" fmla="*/ 139 h 239"/>
                <a:gd name="T42" fmla="*/ 84 w 279"/>
                <a:gd name="T43" fmla="*/ 114 h 239"/>
                <a:gd name="T44" fmla="*/ 101 w 279"/>
                <a:gd name="T45" fmla="*/ 81 h 239"/>
                <a:gd name="T46" fmla="*/ 181 w 279"/>
                <a:gd name="T47" fmla="*/ 160 h 239"/>
                <a:gd name="T48" fmla="*/ 225 w 279"/>
                <a:gd name="T49" fmla="*/ 151 h 239"/>
                <a:gd name="T50" fmla="*/ 221 w 279"/>
                <a:gd name="T51" fmla="*/ 165 h 239"/>
                <a:gd name="T52" fmla="*/ 169 w 279"/>
                <a:gd name="T53" fmla="*/ 175 h 239"/>
                <a:gd name="T54" fmla="*/ 207 w 279"/>
                <a:gd name="T55" fmla="*/ 109 h 239"/>
                <a:gd name="T56" fmla="*/ 191 w 279"/>
                <a:gd name="T57" fmla="*/ 84 h 239"/>
                <a:gd name="T58" fmla="*/ 207 w 279"/>
                <a:gd name="T59" fmla="*/ 109 h 239"/>
                <a:gd name="T60" fmla="*/ 180 w 279"/>
                <a:gd name="T61" fmla="*/ 76 h 239"/>
                <a:gd name="T62" fmla="*/ 148 w 279"/>
                <a:gd name="T63" fmla="*/ 35 h 239"/>
                <a:gd name="T64" fmla="*/ 85 w 279"/>
                <a:gd name="T65" fmla="*/ 20 h 239"/>
                <a:gd name="T66" fmla="*/ 106 w 279"/>
                <a:gd name="T67" fmla="*/ 75 h 239"/>
                <a:gd name="T68" fmla="*/ 98 w 279"/>
                <a:gd name="T69" fmla="*/ 76 h 239"/>
                <a:gd name="T70" fmla="*/ 82 w 279"/>
                <a:gd name="T71" fmla="*/ 20 h 239"/>
                <a:gd name="T72" fmla="*/ 27 w 279"/>
                <a:gd name="T73" fmla="*/ 109 h 239"/>
                <a:gd name="T74" fmla="*/ 66 w 279"/>
                <a:gd name="T75" fmla="*/ 85 h 239"/>
                <a:gd name="T76" fmla="*/ 70 w 279"/>
                <a:gd name="T77" fmla="*/ 153 h 239"/>
                <a:gd name="T78" fmla="*/ 47 w 279"/>
                <a:gd name="T79" fmla="*/ 155 h 239"/>
                <a:gd name="T80" fmla="*/ 70 w 279"/>
                <a:gd name="T81" fmla="*/ 202 h 239"/>
                <a:gd name="T82" fmla="*/ 119 w 279"/>
                <a:gd name="T83" fmla="*/ 179 h 239"/>
                <a:gd name="T84" fmla="*/ 116 w 279"/>
                <a:gd name="T85" fmla="*/ 214 h 239"/>
                <a:gd name="T86" fmla="*/ 127 w 279"/>
                <a:gd name="T87" fmla="*/ 180 h 239"/>
                <a:gd name="T88" fmla="*/ 142 w 279"/>
                <a:gd name="T89" fmla="*/ 193 h 239"/>
                <a:gd name="T90" fmla="*/ 204 w 279"/>
                <a:gd name="T91" fmla="*/ 225 h 239"/>
                <a:gd name="T92" fmla="*/ 163 w 279"/>
                <a:gd name="T93" fmla="*/ 182 h 239"/>
                <a:gd name="T94" fmla="*/ 231 w 279"/>
                <a:gd name="T95" fmla="*/ 169 h 239"/>
                <a:gd name="T96" fmla="*/ 268 w 279"/>
                <a:gd name="T97" fmla="*/ 129 h 239"/>
                <a:gd name="T98" fmla="*/ 211 w 279"/>
                <a:gd name="T99" fmla="*/ 115 h 239"/>
                <a:gd name="T100" fmla="*/ 268 w 279"/>
                <a:gd name="T101" fmla="*/ 1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9" h="239">
                  <a:moveTo>
                    <a:pt x="274" y="111"/>
                  </a:moveTo>
                  <a:cubicBezTo>
                    <a:pt x="267" y="92"/>
                    <a:pt x="245" y="85"/>
                    <a:pt x="227" y="79"/>
                  </a:cubicBezTo>
                  <a:cubicBezTo>
                    <a:pt x="233" y="58"/>
                    <a:pt x="234" y="36"/>
                    <a:pt x="223" y="16"/>
                  </a:cubicBezTo>
                  <a:cubicBezTo>
                    <a:pt x="223" y="16"/>
                    <a:pt x="223" y="15"/>
                    <a:pt x="223" y="15"/>
                  </a:cubicBezTo>
                  <a:cubicBezTo>
                    <a:pt x="223" y="15"/>
                    <a:pt x="223" y="15"/>
                    <a:pt x="223" y="15"/>
                  </a:cubicBezTo>
                  <a:cubicBezTo>
                    <a:pt x="222" y="13"/>
                    <a:pt x="221" y="13"/>
                    <a:pt x="220" y="13"/>
                  </a:cubicBezTo>
                  <a:cubicBezTo>
                    <a:pt x="194" y="0"/>
                    <a:pt x="169" y="10"/>
                    <a:pt x="148" y="27"/>
                  </a:cubicBezTo>
                  <a:cubicBezTo>
                    <a:pt x="130" y="11"/>
                    <a:pt x="108" y="4"/>
                    <a:pt x="82" y="15"/>
                  </a:cubicBezTo>
                  <a:cubicBezTo>
                    <a:pt x="81" y="15"/>
                    <a:pt x="81" y="16"/>
                    <a:pt x="81" y="16"/>
                  </a:cubicBezTo>
                  <a:cubicBezTo>
                    <a:pt x="59" y="28"/>
                    <a:pt x="58" y="54"/>
                    <a:pt x="65" y="79"/>
                  </a:cubicBezTo>
                  <a:cubicBezTo>
                    <a:pt x="49" y="83"/>
                    <a:pt x="35" y="89"/>
                    <a:pt x="25" y="101"/>
                  </a:cubicBezTo>
                  <a:cubicBezTo>
                    <a:pt x="0" y="134"/>
                    <a:pt x="31" y="156"/>
                    <a:pt x="66" y="168"/>
                  </a:cubicBezTo>
                  <a:cubicBezTo>
                    <a:pt x="62" y="185"/>
                    <a:pt x="60" y="205"/>
                    <a:pt x="71" y="217"/>
                  </a:cubicBezTo>
                  <a:cubicBezTo>
                    <a:pt x="91" y="239"/>
                    <a:pt x="118" y="225"/>
                    <a:pt x="141" y="204"/>
                  </a:cubicBezTo>
                  <a:cubicBezTo>
                    <a:pt x="163" y="225"/>
                    <a:pt x="189" y="239"/>
                    <a:pt x="215" y="229"/>
                  </a:cubicBezTo>
                  <a:cubicBezTo>
                    <a:pt x="236" y="221"/>
                    <a:pt x="240" y="196"/>
                    <a:pt x="238" y="176"/>
                  </a:cubicBezTo>
                  <a:cubicBezTo>
                    <a:pt x="238" y="172"/>
                    <a:pt x="238" y="169"/>
                    <a:pt x="237" y="166"/>
                  </a:cubicBezTo>
                  <a:cubicBezTo>
                    <a:pt x="246" y="162"/>
                    <a:pt x="254" y="158"/>
                    <a:pt x="260" y="152"/>
                  </a:cubicBezTo>
                  <a:cubicBezTo>
                    <a:pt x="272" y="142"/>
                    <a:pt x="279" y="126"/>
                    <a:pt x="274" y="111"/>
                  </a:cubicBezTo>
                  <a:close/>
                  <a:moveTo>
                    <a:pt x="218" y="17"/>
                  </a:moveTo>
                  <a:cubicBezTo>
                    <a:pt x="218" y="17"/>
                    <a:pt x="218" y="17"/>
                    <a:pt x="218" y="17"/>
                  </a:cubicBezTo>
                  <a:cubicBezTo>
                    <a:pt x="227" y="37"/>
                    <a:pt x="226" y="59"/>
                    <a:pt x="220" y="79"/>
                  </a:cubicBezTo>
                  <a:cubicBezTo>
                    <a:pt x="209" y="78"/>
                    <a:pt x="198" y="77"/>
                    <a:pt x="187" y="77"/>
                  </a:cubicBezTo>
                  <a:cubicBezTo>
                    <a:pt x="177" y="61"/>
                    <a:pt x="166" y="44"/>
                    <a:pt x="152" y="31"/>
                  </a:cubicBezTo>
                  <a:cubicBezTo>
                    <a:pt x="171" y="17"/>
                    <a:pt x="193" y="9"/>
                    <a:pt x="218" y="17"/>
                  </a:cubicBezTo>
                  <a:close/>
                  <a:moveTo>
                    <a:pt x="124" y="176"/>
                  </a:moveTo>
                  <a:cubicBezTo>
                    <a:pt x="116" y="166"/>
                    <a:pt x="109" y="156"/>
                    <a:pt x="104" y="148"/>
                  </a:cubicBezTo>
                  <a:cubicBezTo>
                    <a:pt x="99" y="140"/>
                    <a:pt x="93" y="131"/>
                    <a:pt x="88" y="121"/>
                  </a:cubicBezTo>
                  <a:cubicBezTo>
                    <a:pt x="93" y="108"/>
                    <a:pt x="100" y="95"/>
                    <a:pt x="108" y="83"/>
                  </a:cubicBezTo>
                  <a:cubicBezTo>
                    <a:pt x="108" y="83"/>
                    <a:pt x="109" y="82"/>
                    <a:pt x="109" y="81"/>
                  </a:cubicBezTo>
                  <a:cubicBezTo>
                    <a:pt x="119" y="81"/>
                    <a:pt x="129" y="82"/>
                    <a:pt x="139" y="82"/>
                  </a:cubicBezTo>
                  <a:cubicBezTo>
                    <a:pt x="154" y="82"/>
                    <a:pt x="169" y="83"/>
                    <a:pt x="184" y="83"/>
                  </a:cubicBezTo>
                  <a:cubicBezTo>
                    <a:pt x="187" y="88"/>
                    <a:pt x="189" y="93"/>
                    <a:pt x="192" y="97"/>
                  </a:cubicBezTo>
                  <a:cubicBezTo>
                    <a:pt x="196" y="103"/>
                    <a:pt x="200" y="109"/>
                    <a:pt x="204" y="115"/>
                  </a:cubicBezTo>
                  <a:cubicBezTo>
                    <a:pt x="198" y="126"/>
                    <a:pt x="191" y="136"/>
                    <a:pt x="184" y="145"/>
                  </a:cubicBezTo>
                  <a:cubicBezTo>
                    <a:pt x="176" y="156"/>
                    <a:pt x="168" y="166"/>
                    <a:pt x="159" y="176"/>
                  </a:cubicBezTo>
                  <a:cubicBezTo>
                    <a:pt x="147" y="176"/>
                    <a:pt x="135" y="175"/>
                    <a:pt x="124" y="176"/>
                  </a:cubicBezTo>
                  <a:close/>
                  <a:moveTo>
                    <a:pt x="85" y="128"/>
                  </a:moveTo>
                  <a:cubicBezTo>
                    <a:pt x="88" y="135"/>
                    <a:pt x="92" y="141"/>
                    <a:pt x="95" y="145"/>
                  </a:cubicBezTo>
                  <a:cubicBezTo>
                    <a:pt x="100" y="154"/>
                    <a:pt x="107" y="164"/>
                    <a:pt x="115" y="175"/>
                  </a:cubicBezTo>
                  <a:cubicBezTo>
                    <a:pt x="101" y="172"/>
                    <a:pt x="86" y="169"/>
                    <a:pt x="73" y="165"/>
                  </a:cubicBezTo>
                  <a:cubicBezTo>
                    <a:pt x="75" y="155"/>
                    <a:pt x="78" y="146"/>
                    <a:pt x="81" y="139"/>
                  </a:cubicBezTo>
                  <a:cubicBezTo>
                    <a:pt x="82" y="136"/>
                    <a:pt x="83" y="132"/>
                    <a:pt x="85" y="128"/>
                  </a:cubicBezTo>
                  <a:close/>
                  <a:moveTo>
                    <a:pt x="84" y="114"/>
                  </a:moveTo>
                  <a:cubicBezTo>
                    <a:pt x="79" y="104"/>
                    <a:pt x="75" y="94"/>
                    <a:pt x="72" y="84"/>
                  </a:cubicBezTo>
                  <a:cubicBezTo>
                    <a:pt x="82" y="82"/>
                    <a:pt x="91" y="82"/>
                    <a:pt x="101" y="81"/>
                  </a:cubicBezTo>
                  <a:cubicBezTo>
                    <a:pt x="95" y="92"/>
                    <a:pt x="89" y="103"/>
                    <a:pt x="84" y="114"/>
                  </a:cubicBezTo>
                  <a:close/>
                  <a:moveTo>
                    <a:pt x="181" y="160"/>
                  </a:moveTo>
                  <a:cubicBezTo>
                    <a:pt x="190" y="149"/>
                    <a:pt x="199" y="136"/>
                    <a:pt x="208" y="121"/>
                  </a:cubicBezTo>
                  <a:cubicBezTo>
                    <a:pt x="214" y="131"/>
                    <a:pt x="220" y="141"/>
                    <a:pt x="225" y="151"/>
                  </a:cubicBezTo>
                  <a:cubicBezTo>
                    <a:pt x="226" y="154"/>
                    <a:pt x="228" y="158"/>
                    <a:pt x="229" y="162"/>
                  </a:cubicBezTo>
                  <a:cubicBezTo>
                    <a:pt x="226" y="163"/>
                    <a:pt x="223" y="164"/>
                    <a:pt x="221" y="165"/>
                  </a:cubicBezTo>
                  <a:cubicBezTo>
                    <a:pt x="204" y="170"/>
                    <a:pt x="187" y="174"/>
                    <a:pt x="170" y="175"/>
                  </a:cubicBezTo>
                  <a:cubicBezTo>
                    <a:pt x="169" y="175"/>
                    <a:pt x="169" y="175"/>
                    <a:pt x="169" y="175"/>
                  </a:cubicBezTo>
                  <a:cubicBezTo>
                    <a:pt x="174" y="169"/>
                    <a:pt x="178" y="164"/>
                    <a:pt x="181" y="160"/>
                  </a:cubicBezTo>
                  <a:close/>
                  <a:moveTo>
                    <a:pt x="207" y="109"/>
                  </a:moveTo>
                  <a:cubicBezTo>
                    <a:pt x="204" y="105"/>
                    <a:pt x="202" y="101"/>
                    <a:pt x="199" y="97"/>
                  </a:cubicBezTo>
                  <a:cubicBezTo>
                    <a:pt x="197" y="93"/>
                    <a:pt x="194" y="88"/>
                    <a:pt x="191" y="84"/>
                  </a:cubicBezTo>
                  <a:cubicBezTo>
                    <a:pt x="200" y="84"/>
                    <a:pt x="209" y="85"/>
                    <a:pt x="218" y="85"/>
                  </a:cubicBezTo>
                  <a:cubicBezTo>
                    <a:pt x="215" y="93"/>
                    <a:pt x="211" y="101"/>
                    <a:pt x="207" y="109"/>
                  </a:cubicBezTo>
                  <a:close/>
                  <a:moveTo>
                    <a:pt x="148" y="35"/>
                  </a:moveTo>
                  <a:cubicBezTo>
                    <a:pt x="160" y="47"/>
                    <a:pt x="171" y="62"/>
                    <a:pt x="180" y="76"/>
                  </a:cubicBezTo>
                  <a:cubicBezTo>
                    <a:pt x="157" y="75"/>
                    <a:pt x="135" y="75"/>
                    <a:pt x="113" y="75"/>
                  </a:cubicBezTo>
                  <a:cubicBezTo>
                    <a:pt x="123" y="61"/>
                    <a:pt x="135" y="46"/>
                    <a:pt x="148" y="35"/>
                  </a:cubicBezTo>
                  <a:close/>
                  <a:moveTo>
                    <a:pt x="82" y="20"/>
                  </a:moveTo>
                  <a:cubicBezTo>
                    <a:pt x="83" y="20"/>
                    <a:pt x="84" y="20"/>
                    <a:pt x="85" y="20"/>
                  </a:cubicBezTo>
                  <a:cubicBezTo>
                    <a:pt x="108" y="10"/>
                    <a:pt x="127" y="16"/>
                    <a:pt x="144" y="30"/>
                  </a:cubicBezTo>
                  <a:cubicBezTo>
                    <a:pt x="128" y="44"/>
                    <a:pt x="115" y="60"/>
                    <a:pt x="106" y="75"/>
                  </a:cubicBezTo>
                  <a:cubicBezTo>
                    <a:pt x="106" y="75"/>
                    <a:pt x="105" y="75"/>
                    <a:pt x="105" y="76"/>
                  </a:cubicBezTo>
                  <a:cubicBezTo>
                    <a:pt x="103" y="76"/>
                    <a:pt x="100" y="76"/>
                    <a:pt x="98" y="76"/>
                  </a:cubicBezTo>
                  <a:cubicBezTo>
                    <a:pt x="89" y="76"/>
                    <a:pt x="80" y="77"/>
                    <a:pt x="70" y="78"/>
                  </a:cubicBezTo>
                  <a:cubicBezTo>
                    <a:pt x="65" y="56"/>
                    <a:pt x="66" y="34"/>
                    <a:pt x="82" y="20"/>
                  </a:cubicBezTo>
                  <a:close/>
                  <a:moveTo>
                    <a:pt x="47" y="155"/>
                  </a:moveTo>
                  <a:cubicBezTo>
                    <a:pt x="31" y="146"/>
                    <a:pt x="16" y="128"/>
                    <a:pt x="27" y="109"/>
                  </a:cubicBezTo>
                  <a:cubicBezTo>
                    <a:pt x="34" y="96"/>
                    <a:pt x="50" y="90"/>
                    <a:pt x="63" y="86"/>
                  </a:cubicBezTo>
                  <a:cubicBezTo>
                    <a:pt x="64" y="86"/>
                    <a:pt x="65" y="86"/>
                    <a:pt x="66" y="85"/>
                  </a:cubicBezTo>
                  <a:cubicBezTo>
                    <a:pt x="70" y="98"/>
                    <a:pt x="76" y="110"/>
                    <a:pt x="81" y="121"/>
                  </a:cubicBezTo>
                  <a:cubicBezTo>
                    <a:pt x="77" y="132"/>
                    <a:pt x="73" y="142"/>
                    <a:pt x="70" y="153"/>
                  </a:cubicBezTo>
                  <a:cubicBezTo>
                    <a:pt x="69" y="156"/>
                    <a:pt x="68" y="160"/>
                    <a:pt x="67" y="163"/>
                  </a:cubicBezTo>
                  <a:cubicBezTo>
                    <a:pt x="60" y="161"/>
                    <a:pt x="53" y="158"/>
                    <a:pt x="47" y="155"/>
                  </a:cubicBezTo>
                  <a:close/>
                  <a:moveTo>
                    <a:pt x="116" y="214"/>
                  </a:moveTo>
                  <a:cubicBezTo>
                    <a:pt x="100" y="223"/>
                    <a:pt x="77" y="225"/>
                    <a:pt x="70" y="202"/>
                  </a:cubicBezTo>
                  <a:cubicBezTo>
                    <a:pt x="67" y="193"/>
                    <a:pt x="69" y="181"/>
                    <a:pt x="71" y="169"/>
                  </a:cubicBezTo>
                  <a:cubicBezTo>
                    <a:pt x="89" y="175"/>
                    <a:pt x="107" y="178"/>
                    <a:pt x="119" y="179"/>
                  </a:cubicBezTo>
                  <a:cubicBezTo>
                    <a:pt x="124" y="186"/>
                    <a:pt x="130" y="193"/>
                    <a:pt x="136" y="199"/>
                  </a:cubicBezTo>
                  <a:cubicBezTo>
                    <a:pt x="130" y="205"/>
                    <a:pt x="123" y="210"/>
                    <a:pt x="116" y="214"/>
                  </a:cubicBezTo>
                  <a:close/>
                  <a:moveTo>
                    <a:pt x="140" y="195"/>
                  </a:moveTo>
                  <a:cubicBezTo>
                    <a:pt x="136" y="190"/>
                    <a:pt x="131" y="185"/>
                    <a:pt x="127" y="180"/>
                  </a:cubicBezTo>
                  <a:cubicBezTo>
                    <a:pt x="135" y="182"/>
                    <a:pt x="144" y="183"/>
                    <a:pt x="153" y="182"/>
                  </a:cubicBezTo>
                  <a:cubicBezTo>
                    <a:pt x="150" y="186"/>
                    <a:pt x="146" y="190"/>
                    <a:pt x="142" y="193"/>
                  </a:cubicBezTo>
                  <a:cubicBezTo>
                    <a:pt x="142" y="194"/>
                    <a:pt x="141" y="194"/>
                    <a:pt x="140" y="195"/>
                  </a:cubicBezTo>
                  <a:close/>
                  <a:moveTo>
                    <a:pt x="204" y="225"/>
                  </a:moveTo>
                  <a:cubicBezTo>
                    <a:pt x="182" y="227"/>
                    <a:pt x="163" y="216"/>
                    <a:pt x="146" y="200"/>
                  </a:cubicBezTo>
                  <a:cubicBezTo>
                    <a:pt x="152" y="194"/>
                    <a:pt x="158" y="188"/>
                    <a:pt x="163" y="182"/>
                  </a:cubicBezTo>
                  <a:cubicBezTo>
                    <a:pt x="174" y="181"/>
                    <a:pt x="185" y="179"/>
                    <a:pt x="195" y="178"/>
                  </a:cubicBezTo>
                  <a:cubicBezTo>
                    <a:pt x="206" y="176"/>
                    <a:pt x="219" y="173"/>
                    <a:pt x="231" y="169"/>
                  </a:cubicBezTo>
                  <a:cubicBezTo>
                    <a:pt x="235" y="192"/>
                    <a:pt x="231" y="222"/>
                    <a:pt x="204" y="225"/>
                  </a:cubicBezTo>
                  <a:close/>
                  <a:moveTo>
                    <a:pt x="268" y="129"/>
                  </a:moveTo>
                  <a:cubicBezTo>
                    <a:pt x="265" y="145"/>
                    <a:pt x="250" y="154"/>
                    <a:pt x="235" y="160"/>
                  </a:cubicBezTo>
                  <a:cubicBezTo>
                    <a:pt x="231" y="144"/>
                    <a:pt x="221" y="129"/>
                    <a:pt x="211" y="115"/>
                  </a:cubicBezTo>
                  <a:cubicBezTo>
                    <a:pt x="217" y="106"/>
                    <a:pt x="221" y="96"/>
                    <a:pt x="225" y="85"/>
                  </a:cubicBezTo>
                  <a:cubicBezTo>
                    <a:pt x="245" y="92"/>
                    <a:pt x="275" y="102"/>
                    <a:pt x="268" y="12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28" name="Freeform 35"/>
            <p:cNvSpPr>
              <a:spLocks noEditPoints="1"/>
            </p:cNvSpPr>
            <p:nvPr/>
          </p:nvSpPr>
          <p:spPr bwMode="auto">
            <a:xfrm>
              <a:off x="6238875" y="1022350"/>
              <a:ext cx="203200" cy="209550"/>
            </a:xfrm>
            <a:custGeom>
              <a:avLst/>
              <a:gdLst>
                <a:gd name="T0" fmla="*/ 61 w 64"/>
                <a:gd name="T1" fmla="*/ 25 h 66"/>
                <a:gd name="T2" fmla="*/ 26 w 64"/>
                <a:gd name="T3" fmla="*/ 4 h 66"/>
                <a:gd name="T4" fmla="*/ 1 w 64"/>
                <a:gd name="T5" fmla="*/ 39 h 66"/>
                <a:gd name="T6" fmla="*/ 36 w 64"/>
                <a:gd name="T7" fmla="*/ 61 h 66"/>
                <a:gd name="T8" fmla="*/ 61 w 64"/>
                <a:gd name="T9" fmla="*/ 25 h 66"/>
                <a:gd name="T10" fmla="*/ 35 w 64"/>
                <a:gd name="T11" fmla="*/ 56 h 66"/>
                <a:gd name="T12" fmla="*/ 7 w 64"/>
                <a:gd name="T13" fmla="*/ 35 h 66"/>
                <a:gd name="T14" fmla="*/ 25 w 64"/>
                <a:gd name="T15" fmla="*/ 8 h 66"/>
                <a:gd name="T16" fmla="*/ 28 w 64"/>
                <a:gd name="T17" fmla="*/ 9 h 66"/>
                <a:gd name="T18" fmla="*/ 55 w 64"/>
                <a:gd name="T19" fmla="*/ 26 h 66"/>
                <a:gd name="T20" fmla="*/ 35 w 64"/>
                <a:gd name="T21"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66">
                  <a:moveTo>
                    <a:pt x="61" y="25"/>
                  </a:moveTo>
                  <a:cubicBezTo>
                    <a:pt x="58" y="9"/>
                    <a:pt x="42" y="0"/>
                    <a:pt x="26" y="4"/>
                  </a:cubicBezTo>
                  <a:cubicBezTo>
                    <a:pt x="10" y="7"/>
                    <a:pt x="0" y="23"/>
                    <a:pt x="1" y="39"/>
                  </a:cubicBezTo>
                  <a:cubicBezTo>
                    <a:pt x="3" y="58"/>
                    <a:pt x="18" y="66"/>
                    <a:pt x="36" y="61"/>
                  </a:cubicBezTo>
                  <a:cubicBezTo>
                    <a:pt x="52" y="57"/>
                    <a:pt x="64" y="42"/>
                    <a:pt x="61" y="25"/>
                  </a:cubicBezTo>
                  <a:close/>
                  <a:moveTo>
                    <a:pt x="35" y="56"/>
                  </a:moveTo>
                  <a:cubicBezTo>
                    <a:pt x="19" y="60"/>
                    <a:pt x="6" y="52"/>
                    <a:pt x="7" y="35"/>
                  </a:cubicBezTo>
                  <a:cubicBezTo>
                    <a:pt x="7" y="22"/>
                    <a:pt x="15" y="14"/>
                    <a:pt x="25" y="8"/>
                  </a:cubicBezTo>
                  <a:cubicBezTo>
                    <a:pt x="26" y="9"/>
                    <a:pt x="27" y="9"/>
                    <a:pt x="28" y="9"/>
                  </a:cubicBezTo>
                  <a:cubicBezTo>
                    <a:pt x="40" y="6"/>
                    <a:pt x="53" y="13"/>
                    <a:pt x="55" y="26"/>
                  </a:cubicBezTo>
                  <a:cubicBezTo>
                    <a:pt x="58" y="40"/>
                    <a:pt x="47" y="52"/>
                    <a:pt x="35" y="5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43" name="组合 1042"/>
          <p:cNvGrpSpPr/>
          <p:nvPr/>
        </p:nvGrpSpPr>
        <p:grpSpPr>
          <a:xfrm>
            <a:off x="6720205" y="1063625"/>
            <a:ext cx="1363663" cy="1393825"/>
            <a:chOff x="6784975" y="153988"/>
            <a:chExt cx="1363663" cy="1393825"/>
          </a:xfrm>
        </p:grpSpPr>
        <p:sp>
          <p:nvSpPr>
            <p:cNvPr id="1029" name="Freeform 36"/>
            <p:cNvSpPr>
              <a:spLocks noEditPoints="1"/>
            </p:cNvSpPr>
            <p:nvPr/>
          </p:nvSpPr>
          <p:spPr bwMode="auto">
            <a:xfrm>
              <a:off x="6784975" y="153988"/>
              <a:ext cx="1363663" cy="1393825"/>
            </a:xfrm>
            <a:custGeom>
              <a:avLst/>
              <a:gdLst>
                <a:gd name="T0" fmla="*/ 378 w 429"/>
                <a:gd name="T1" fmla="*/ 301 h 438"/>
                <a:gd name="T2" fmla="*/ 425 w 429"/>
                <a:gd name="T3" fmla="*/ 214 h 438"/>
                <a:gd name="T4" fmla="*/ 344 w 429"/>
                <a:gd name="T5" fmla="*/ 140 h 438"/>
                <a:gd name="T6" fmla="*/ 137 w 429"/>
                <a:gd name="T7" fmla="*/ 29 h 438"/>
                <a:gd name="T8" fmla="*/ 50 w 429"/>
                <a:gd name="T9" fmla="*/ 141 h 438"/>
                <a:gd name="T10" fmla="*/ 6 w 429"/>
                <a:gd name="T11" fmla="*/ 219 h 438"/>
                <a:gd name="T12" fmla="*/ 100 w 429"/>
                <a:gd name="T13" fmla="*/ 290 h 438"/>
                <a:gd name="T14" fmla="*/ 29 w 429"/>
                <a:gd name="T15" fmla="*/ 325 h 438"/>
                <a:gd name="T16" fmla="*/ 44 w 429"/>
                <a:gd name="T17" fmla="*/ 358 h 438"/>
                <a:gd name="T18" fmla="*/ 115 w 429"/>
                <a:gd name="T19" fmla="*/ 411 h 438"/>
                <a:gd name="T20" fmla="*/ 163 w 429"/>
                <a:gd name="T21" fmla="*/ 430 h 438"/>
                <a:gd name="T22" fmla="*/ 156 w 429"/>
                <a:gd name="T23" fmla="*/ 387 h 438"/>
                <a:gd name="T24" fmla="*/ 225 w 429"/>
                <a:gd name="T25" fmla="*/ 382 h 438"/>
                <a:gd name="T26" fmla="*/ 335 w 429"/>
                <a:gd name="T27" fmla="*/ 360 h 438"/>
                <a:gd name="T28" fmla="*/ 157 w 429"/>
                <a:gd name="T29" fmla="*/ 426 h 438"/>
                <a:gd name="T30" fmla="*/ 119 w 429"/>
                <a:gd name="T31" fmla="*/ 406 h 438"/>
                <a:gd name="T32" fmla="*/ 54 w 429"/>
                <a:gd name="T33" fmla="*/ 357 h 438"/>
                <a:gd name="T34" fmla="*/ 30 w 429"/>
                <a:gd name="T35" fmla="*/ 330 h 438"/>
                <a:gd name="T36" fmla="*/ 155 w 429"/>
                <a:gd name="T37" fmla="*/ 422 h 438"/>
                <a:gd name="T38" fmla="*/ 150 w 429"/>
                <a:gd name="T39" fmla="*/ 411 h 438"/>
                <a:gd name="T40" fmla="*/ 71 w 429"/>
                <a:gd name="T41" fmla="*/ 330 h 438"/>
                <a:gd name="T42" fmla="*/ 110 w 429"/>
                <a:gd name="T43" fmla="*/ 298 h 438"/>
                <a:gd name="T44" fmla="*/ 150 w 429"/>
                <a:gd name="T45" fmla="*/ 411 h 438"/>
                <a:gd name="T46" fmla="*/ 267 w 429"/>
                <a:gd name="T47" fmla="*/ 400 h 438"/>
                <a:gd name="T48" fmla="*/ 205 w 429"/>
                <a:gd name="T49" fmla="*/ 356 h 438"/>
                <a:gd name="T50" fmla="*/ 13 w 429"/>
                <a:gd name="T51" fmla="*/ 201 h 438"/>
                <a:gd name="T52" fmla="*/ 50 w 429"/>
                <a:gd name="T53" fmla="*/ 154 h 438"/>
                <a:gd name="T54" fmla="*/ 321 w 429"/>
                <a:gd name="T55" fmla="*/ 359 h 438"/>
                <a:gd name="T56" fmla="*/ 189 w 429"/>
                <a:gd name="T57" fmla="*/ 252 h 438"/>
                <a:gd name="T58" fmla="*/ 68 w 429"/>
                <a:gd name="T59" fmla="*/ 130 h 438"/>
                <a:gd name="T60" fmla="*/ 142 w 429"/>
                <a:gd name="T61" fmla="*/ 35 h 438"/>
                <a:gd name="T62" fmla="*/ 246 w 429"/>
                <a:gd name="T63" fmla="*/ 79 h 438"/>
                <a:gd name="T64" fmla="*/ 373 w 429"/>
                <a:gd name="T65" fmla="*/ 174 h 438"/>
                <a:gd name="T66" fmla="*/ 394 w 429"/>
                <a:gd name="T67" fmla="*/ 265 h 438"/>
                <a:gd name="T68" fmla="*/ 302 w 429"/>
                <a:gd name="T69" fmla="*/ 38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9" h="438">
                  <a:moveTo>
                    <a:pt x="335" y="360"/>
                  </a:moveTo>
                  <a:cubicBezTo>
                    <a:pt x="349" y="341"/>
                    <a:pt x="364" y="321"/>
                    <a:pt x="378" y="301"/>
                  </a:cubicBezTo>
                  <a:cubicBezTo>
                    <a:pt x="391" y="284"/>
                    <a:pt x="404" y="268"/>
                    <a:pt x="415" y="251"/>
                  </a:cubicBezTo>
                  <a:cubicBezTo>
                    <a:pt x="422" y="240"/>
                    <a:pt x="429" y="227"/>
                    <a:pt x="425" y="214"/>
                  </a:cubicBezTo>
                  <a:cubicBezTo>
                    <a:pt x="422" y="202"/>
                    <a:pt x="412" y="194"/>
                    <a:pt x="403" y="187"/>
                  </a:cubicBezTo>
                  <a:cubicBezTo>
                    <a:pt x="384" y="171"/>
                    <a:pt x="364" y="155"/>
                    <a:pt x="344" y="140"/>
                  </a:cubicBezTo>
                  <a:cubicBezTo>
                    <a:pt x="302" y="108"/>
                    <a:pt x="258" y="77"/>
                    <a:pt x="214" y="49"/>
                  </a:cubicBezTo>
                  <a:cubicBezTo>
                    <a:pt x="198" y="39"/>
                    <a:pt x="152" y="0"/>
                    <a:pt x="137" y="29"/>
                  </a:cubicBezTo>
                  <a:cubicBezTo>
                    <a:pt x="137" y="29"/>
                    <a:pt x="137" y="30"/>
                    <a:pt x="137" y="30"/>
                  </a:cubicBezTo>
                  <a:cubicBezTo>
                    <a:pt x="106" y="66"/>
                    <a:pt x="79" y="104"/>
                    <a:pt x="50" y="141"/>
                  </a:cubicBezTo>
                  <a:cubicBezTo>
                    <a:pt x="36" y="159"/>
                    <a:pt x="21" y="177"/>
                    <a:pt x="8" y="197"/>
                  </a:cubicBezTo>
                  <a:cubicBezTo>
                    <a:pt x="2" y="205"/>
                    <a:pt x="0" y="211"/>
                    <a:pt x="6" y="219"/>
                  </a:cubicBezTo>
                  <a:cubicBezTo>
                    <a:pt x="16" y="233"/>
                    <a:pt x="37" y="243"/>
                    <a:pt x="50" y="253"/>
                  </a:cubicBezTo>
                  <a:cubicBezTo>
                    <a:pt x="66" y="265"/>
                    <a:pt x="83" y="277"/>
                    <a:pt x="100" y="290"/>
                  </a:cubicBezTo>
                  <a:cubicBezTo>
                    <a:pt x="82" y="314"/>
                    <a:pt x="65" y="334"/>
                    <a:pt x="32" y="324"/>
                  </a:cubicBezTo>
                  <a:cubicBezTo>
                    <a:pt x="31" y="324"/>
                    <a:pt x="30" y="324"/>
                    <a:pt x="29" y="325"/>
                  </a:cubicBezTo>
                  <a:cubicBezTo>
                    <a:pt x="22" y="325"/>
                    <a:pt x="17" y="329"/>
                    <a:pt x="20" y="338"/>
                  </a:cubicBezTo>
                  <a:cubicBezTo>
                    <a:pt x="24" y="346"/>
                    <a:pt x="37" y="353"/>
                    <a:pt x="44" y="358"/>
                  </a:cubicBezTo>
                  <a:cubicBezTo>
                    <a:pt x="56" y="367"/>
                    <a:pt x="68" y="376"/>
                    <a:pt x="80" y="385"/>
                  </a:cubicBezTo>
                  <a:cubicBezTo>
                    <a:pt x="92" y="394"/>
                    <a:pt x="103" y="403"/>
                    <a:pt x="115" y="411"/>
                  </a:cubicBezTo>
                  <a:cubicBezTo>
                    <a:pt x="125" y="419"/>
                    <a:pt x="136" y="431"/>
                    <a:pt x="147" y="435"/>
                  </a:cubicBezTo>
                  <a:cubicBezTo>
                    <a:pt x="155" y="438"/>
                    <a:pt x="162" y="437"/>
                    <a:pt x="163" y="430"/>
                  </a:cubicBezTo>
                  <a:cubicBezTo>
                    <a:pt x="165" y="430"/>
                    <a:pt x="168" y="429"/>
                    <a:pt x="166" y="426"/>
                  </a:cubicBezTo>
                  <a:cubicBezTo>
                    <a:pt x="160" y="413"/>
                    <a:pt x="154" y="402"/>
                    <a:pt x="156" y="387"/>
                  </a:cubicBezTo>
                  <a:cubicBezTo>
                    <a:pt x="157" y="371"/>
                    <a:pt x="166" y="358"/>
                    <a:pt x="179" y="348"/>
                  </a:cubicBezTo>
                  <a:cubicBezTo>
                    <a:pt x="194" y="359"/>
                    <a:pt x="210" y="371"/>
                    <a:pt x="225" y="382"/>
                  </a:cubicBezTo>
                  <a:cubicBezTo>
                    <a:pt x="246" y="397"/>
                    <a:pt x="276" y="428"/>
                    <a:pt x="302" y="404"/>
                  </a:cubicBezTo>
                  <a:cubicBezTo>
                    <a:pt x="314" y="392"/>
                    <a:pt x="324" y="374"/>
                    <a:pt x="335" y="360"/>
                  </a:cubicBezTo>
                  <a:close/>
                  <a:moveTo>
                    <a:pt x="158" y="425"/>
                  </a:moveTo>
                  <a:cubicBezTo>
                    <a:pt x="157" y="426"/>
                    <a:pt x="157" y="426"/>
                    <a:pt x="157" y="426"/>
                  </a:cubicBezTo>
                  <a:cubicBezTo>
                    <a:pt x="157" y="436"/>
                    <a:pt x="136" y="419"/>
                    <a:pt x="136" y="419"/>
                  </a:cubicBezTo>
                  <a:cubicBezTo>
                    <a:pt x="130" y="415"/>
                    <a:pt x="124" y="410"/>
                    <a:pt x="119" y="406"/>
                  </a:cubicBezTo>
                  <a:cubicBezTo>
                    <a:pt x="108" y="398"/>
                    <a:pt x="98" y="390"/>
                    <a:pt x="87" y="382"/>
                  </a:cubicBezTo>
                  <a:cubicBezTo>
                    <a:pt x="76" y="374"/>
                    <a:pt x="65" y="366"/>
                    <a:pt x="54" y="357"/>
                  </a:cubicBezTo>
                  <a:cubicBezTo>
                    <a:pt x="48" y="353"/>
                    <a:pt x="41" y="349"/>
                    <a:pt x="36" y="344"/>
                  </a:cubicBezTo>
                  <a:cubicBezTo>
                    <a:pt x="33" y="341"/>
                    <a:pt x="24" y="332"/>
                    <a:pt x="30" y="330"/>
                  </a:cubicBezTo>
                  <a:cubicBezTo>
                    <a:pt x="32" y="332"/>
                    <a:pt x="34" y="333"/>
                    <a:pt x="36" y="334"/>
                  </a:cubicBezTo>
                  <a:cubicBezTo>
                    <a:pt x="72" y="368"/>
                    <a:pt x="114" y="396"/>
                    <a:pt x="155" y="422"/>
                  </a:cubicBezTo>
                  <a:cubicBezTo>
                    <a:pt x="156" y="423"/>
                    <a:pt x="157" y="424"/>
                    <a:pt x="158" y="425"/>
                  </a:cubicBezTo>
                  <a:close/>
                  <a:moveTo>
                    <a:pt x="150" y="411"/>
                  </a:moveTo>
                  <a:cubicBezTo>
                    <a:pt x="114" y="388"/>
                    <a:pt x="81" y="362"/>
                    <a:pt x="47" y="336"/>
                  </a:cubicBezTo>
                  <a:cubicBezTo>
                    <a:pt x="55" y="336"/>
                    <a:pt x="64" y="334"/>
                    <a:pt x="71" y="330"/>
                  </a:cubicBezTo>
                  <a:cubicBezTo>
                    <a:pt x="87" y="322"/>
                    <a:pt x="96" y="308"/>
                    <a:pt x="104" y="293"/>
                  </a:cubicBezTo>
                  <a:cubicBezTo>
                    <a:pt x="106" y="294"/>
                    <a:pt x="108" y="296"/>
                    <a:pt x="110" y="298"/>
                  </a:cubicBezTo>
                  <a:cubicBezTo>
                    <a:pt x="132" y="313"/>
                    <a:pt x="153" y="329"/>
                    <a:pt x="174" y="345"/>
                  </a:cubicBezTo>
                  <a:cubicBezTo>
                    <a:pt x="153" y="359"/>
                    <a:pt x="142" y="388"/>
                    <a:pt x="150" y="411"/>
                  </a:cubicBezTo>
                  <a:close/>
                  <a:moveTo>
                    <a:pt x="302" y="389"/>
                  </a:moveTo>
                  <a:cubicBezTo>
                    <a:pt x="291" y="402"/>
                    <a:pt x="282" y="406"/>
                    <a:pt x="267" y="400"/>
                  </a:cubicBezTo>
                  <a:cubicBezTo>
                    <a:pt x="260" y="397"/>
                    <a:pt x="255" y="393"/>
                    <a:pt x="250" y="389"/>
                  </a:cubicBezTo>
                  <a:cubicBezTo>
                    <a:pt x="235" y="378"/>
                    <a:pt x="220" y="367"/>
                    <a:pt x="205" y="356"/>
                  </a:cubicBezTo>
                  <a:cubicBezTo>
                    <a:pt x="147" y="314"/>
                    <a:pt x="90" y="272"/>
                    <a:pt x="32" y="230"/>
                  </a:cubicBezTo>
                  <a:cubicBezTo>
                    <a:pt x="22" y="223"/>
                    <a:pt x="10" y="217"/>
                    <a:pt x="13" y="201"/>
                  </a:cubicBezTo>
                  <a:cubicBezTo>
                    <a:pt x="15" y="193"/>
                    <a:pt x="27" y="183"/>
                    <a:pt x="32" y="176"/>
                  </a:cubicBezTo>
                  <a:cubicBezTo>
                    <a:pt x="38" y="169"/>
                    <a:pt x="44" y="161"/>
                    <a:pt x="50" y="154"/>
                  </a:cubicBezTo>
                  <a:cubicBezTo>
                    <a:pt x="91" y="192"/>
                    <a:pt x="139" y="224"/>
                    <a:pt x="184" y="258"/>
                  </a:cubicBezTo>
                  <a:cubicBezTo>
                    <a:pt x="230" y="291"/>
                    <a:pt x="274" y="328"/>
                    <a:pt x="321" y="359"/>
                  </a:cubicBezTo>
                  <a:cubicBezTo>
                    <a:pt x="324" y="361"/>
                    <a:pt x="328" y="357"/>
                    <a:pt x="324" y="354"/>
                  </a:cubicBezTo>
                  <a:cubicBezTo>
                    <a:pt x="281" y="318"/>
                    <a:pt x="234" y="286"/>
                    <a:pt x="189" y="252"/>
                  </a:cubicBezTo>
                  <a:cubicBezTo>
                    <a:pt x="144" y="218"/>
                    <a:pt x="100" y="180"/>
                    <a:pt x="51" y="152"/>
                  </a:cubicBezTo>
                  <a:cubicBezTo>
                    <a:pt x="57" y="144"/>
                    <a:pt x="62" y="137"/>
                    <a:pt x="68" y="130"/>
                  </a:cubicBezTo>
                  <a:cubicBezTo>
                    <a:pt x="92" y="99"/>
                    <a:pt x="116" y="69"/>
                    <a:pt x="138" y="37"/>
                  </a:cubicBezTo>
                  <a:cubicBezTo>
                    <a:pt x="140" y="37"/>
                    <a:pt x="141" y="37"/>
                    <a:pt x="142" y="35"/>
                  </a:cubicBezTo>
                  <a:cubicBezTo>
                    <a:pt x="151" y="12"/>
                    <a:pt x="187" y="41"/>
                    <a:pt x="199" y="48"/>
                  </a:cubicBezTo>
                  <a:cubicBezTo>
                    <a:pt x="215" y="58"/>
                    <a:pt x="230" y="69"/>
                    <a:pt x="246" y="79"/>
                  </a:cubicBezTo>
                  <a:cubicBezTo>
                    <a:pt x="275" y="99"/>
                    <a:pt x="304" y="120"/>
                    <a:pt x="333" y="142"/>
                  </a:cubicBezTo>
                  <a:cubicBezTo>
                    <a:pt x="346" y="152"/>
                    <a:pt x="360" y="163"/>
                    <a:pt x="373" y="174"/>
                  </a:cubicBezTo>
                  <a:cubicBezTo>
                    <a:pt x="388" y="185"/>
                    <a:pt x="409" y="198"/>
                    <a:pt x="415" y="216"/>
                  </a:cubicBezTo>
                  <a:cubicBezTo>
                    <a:pt x="420" y="235"/>
                    <a:pt x="405" y="250"/>
                    <a:pt x="394" y="265"/>
                  </a:cubicBezTo>
                  <a:cubicBezTo>
                    <a:pt x="383" y="279"/>
                    <a:pt x="373" y="294"/>
                    <a:pt x="362" y="308"/>
                  </a:cubicBezTo>
                  <a:cubicBezTo>
                    <a:pt x="342" y="335"/>
                    <a:pt x="323" y="363"/>
                    <a:pt x="302" y="38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30" name="Freeform 37"/>
            <p:cNvSpPr/>
            <p:nvPr/>
          </p:nvSpPr>
          <p:spPr bwMode="auto">
            <a:xfrm>
              <a:off x="7035800" y="293688"/>
              <a:ext cx="1030288" cy="903288"/>
            </a:xfrm>
            <a:custGeom>
              <a:avLst/>
              <a:gdLst>
                <a:gd name="T0" fmla="*/ 323 w 324"/>
                <a:gd name="T1" fmla="*/ 173 h 284"/>
                <a:gd name="T2" fmla="*/ 319 w 324"/>
                <a:gd name="T3" fmla="*/ 171 h 284"/>
                <a:gd name="T4" fmla="*/ 241 w 324"/>
                <a:gd name="T5" fmla="*/ 278 h 284"/>
                <a:gd name="T6" fmla="*/ 240 w 324"/>
                <a:gd name="T7" fmla="*/ 280 h 284"/>
                <a:gd name="T8" fmla="*/ 238 w 324"/>
                <a:gd name="T9" fmla="*/ 279 h 284"/>
                <a:gd name="T10" fmla="*/ 238 w 324"/>
                <a:gd name="T11" fmla="*/ 276 h 284"/>
                <a:gd name="T12" fmla="*/ 122 w 324"/>
                <a:gd name="T13" fmla="*/ 186 h 284"/>
                <a:gd name="T14" fmla="*/ 5 w 324"/>
                <a:gd name="T15" fmla="*/ 97 h 284"/>
                <a:gd name="T16" fmla="*/ 78 w 324"/>
                <a:gd name="T17" fmla="*/ 6 h 284"/>
                <a:gd name="T18" fmla="*/ 79 w 324"/>
                <a:gd name="T19" fmla="*/ 4 h 284"/>
                <a:gd name="T20" fmla="*/ 198 w 324"/>
                <a:gd name="T21" fmla="*/ 85 h 284"/>
                <a:gd name="T22" fmla="*/ 314 w 324"/>
                <a:gd name="T23" fmla="*/ 173 h 284"/>
                <a:gd name="T24" fmla="*/ 317 w 324"/>
                <a:gd name="T25" fmla="*/ 169 h 284"/>
                <a:gd name="T26" fmla="*/ 81 w 324"/>
                <a:gd name="T27" fmla="*/ 1 h 284"/>
                <a:gd name="T28" fmla="*/ 78 w 324"/>
                <a:gd name="T29" fmla="*/ 3 h 284"/>
                <a:gd name="T30" fmla="*/ 74 w 324"/>
                <a:gd name="T31" fmla="*/ 3 h 284"/>
                <a:gd name="T32" fmla="*/ 1 w 324"/>
                <a:gd name="T33" fmla="*/ 95 h 284"/>
                <a:gd name="T34" fmla="*/ 1 w 324"/>
                <a:gd name="T35" fmla="*/ 99 h 284"/>
                <a:gd name="T36" fmla="*/ 2 w 324"/>
                <a:gd name="T37" fmla="*/ 101 h 284"/>
                <a:gd name="T38" fmla="*/ 118 w 324"/>
                <a:gd name="T39" fmla="*/ 191 h 284"/>
                <a:gd name="T40" fmla="*/ 236 w 324"/>
                <a:gd name="T41" fmla="*/ 279 h 284"/>
                <a:gd name="T42" fmla="*/ 236 w 324"/>
                <a:gd name="T43" fmla="*/ 280 h 284"/>
                <a:gd name="T44" fmla="*/ 241 w 324"/>
                <a:gd name="T45" fmla="*/ 283 h 284"/>
                <a:gd name="T46" fmla="*/ 241 w 324"/>
                <a:gd name="T47" fmla="*/ 283 h 284"/>
                <a:gd name="T48" fmla="*/ 245 w 324"/>
                <a:gd name="T49" fmla="*/ 283 h 284"/>
                <a:gd name="T50" fmla="*/ 323 w 324"/>
                <a:gd name="T51" fmla="*/ 17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4" h="284">
                  <a:moveTo>
                    <a:pt x="323" y="173"/>
                  </a:moveTo>
                  <a:cubicBezTo>
                    <a:pt x="324" y="171"/>
                    <a:pt x="321" y="169"/>
                    <a:pt x="319" y="171"/>
                  </a:cubicBezTo>
                  <a:cubicBezTo>
                    <a:pt x="297" y="211"/>
                    <a:pt x="275" y="247"/>
                    <a:pt x="241" y="278"/>
                  </a:cubicBezTo>
                  <a:cubicBezTo>
                    <a:pt x="240" y="279"/>
                    <a:pt x="240" y="280"/>
                    <a:pt x="240" y="280"/>
                  </a:cubicBezTo>
                  <a:cubicBezTo>
                    <a:pt x="239" y="280"/>
                    <a:pt x="239" y="280"/>
                    <a:pt x="238" y="279"/>
                  </a:cubicBezTo>
                  <a:cubicBezTo>
                    <a:pt x="239" y="278"/>
                    <a:pt x="239" y="277"/>
                    <a:pt x="238" y="276"/>
                  </a:cubicBezTo>
                  <a:cubicBezTo>
                    <a:pt x="202" y="243"/>
                    <a:pt x="160" y="216"/>
                    <a:pt x="122" y="186"/>
                  </a:cubicBezTo>
                  <a:cubicBezTo>
                    <a:pt x="83" y="157"/>
                    <a:pt x="45" y="126"/>
                    <a:pt x="5" y="97"/>
                  </a:cubicBezTo>
                  <a:cubicBezTo>
                    <a:pt x="29" y="66"/>
                    <a:pt x="53" y="36"/>
                    <a:pt x="78" y="6"/>
                  </a:cubicBezTo>
                  <a:cubicBezTo>
                    <a:pt x="79" y="5"/>
                    <a:pt x="79" y="5"/>
                    <a:pt x="79" y="4"/>
                  </a:cubicBezTo>
                  <a:cubicBezTo>
                    <a:pt x="118" y="32"/>
                    <a:pt x="159" y="57"/>
                    <a:pt x="198" y="85"/>
                  </a:cubicBezTo>
                  <a:cubicBezTo>
                    <a:pt x="238" y="114"/>
                    <a:pt x="276" y="143"/>
                    <a:pt x="314" y="173"/>
                  </a:cubicBezTo>
                  <a:cubicBezTo>
                    <a:pt x="317" y="176"/>
                    <a:pt x="320" y="171"/>
                    <a:pt x="317" y="169"/>
                  </a:cubicBezTo>
                  <a:cubicBezTo>
                    <a:pt x="241" y="110"/>
                    <a:pt x="164" y="48"/>
                    <a:pt x="81" y="1"/>
                  </a:cubicBezTo>
                  <a:cubicBezTo>
                    <a:pt x="79" y="0"/>
                    <a:pt x="77" y="1"/>
                    <a:pt x="78" y="3"/>
                  </a:cubicBezTo>
                  <a:cubicBezTo>
                    <a:pt x="77" y="2"/>
                    <a:pt x="75" y="2"/>
                    <a:pt x="74" y="3"/>
                  </a:cubicBezTo>
                  <a:cubicBezTo>
                    <a:pt x="47" y="31"/>
                    <a:pt x="22" y="63"/>
                    <a:pt x="1" y="95"/>
                  </a:cubicBezTo>
                  <a:cubicBezTo>
                    <a:pt x="0" y="97"/>
                    <a:pt x="0" y="98"/>
                    <a:pt x="1" y="99"/>
                  </a:cubicBezTo>
                  <a:cubicBezTo>
                    <a:pt x="1" y="99"/>
                    <a:pt x="1" y="100"/>
                    <a:pt x="2" y="101"/>
                  </a:cubicBezTo>
                  <a:cubicBezTo>
                    <a:pt x="39" y="133"/>
                    <a:pt x="79" y="162"/>
                    <a:pt x="118" y="191"/>
                  </a:cubicBezTo>
                  <a:cubicBezTo>
                    <a:pt x="157" y="221"/>
                    <a:pt x="194" y="254"/>
                    <a:pt x="236" y="279"/>
                  </a:cubicBezTo>
                  <a:cubicBezTo>
                    <a:pt x="236" y="280"/>
                    <a:pt x="236" y="280"/>
                    <a:pt x="236" y="280"/>
                  </a:cubicBezTo>
                  <a:cubicBezTo>
                    <a:pt x="238" y="281"/>
                    <a:pt x="239" y="282"/>
                    <a:pt x="241" y="283"/>
                  </a:cubicBezTo>
                  <a:cubicBezTo>
                    <a:pt x="241" y="283"/>
                    <a:pt x="241" y="283"/>
                    <a:pt x="241" y="283"/>
                  </a:cubicBezTo>
                  <a:cubicBezTo>
                    <a:pt x="242" y="284"/>
                    <a:pt x="243" y="284"/>
                    <a:pt x="245" y="283"/>
                  </a:cubicBezTo>
                  <a:cubicBezTo>
                    <a:pt x="277" y="253"/>
                    <a:pt x="308" y="216"/>
                    <a:pt x="323" y="17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45" name="组合 1044"/>
          <p:cNvGrpSpPr/>
          <p:nvPr/>
        </p:nvGrpSpPr>
        <p:grpSpPr>
          <a:xfrm>
            <a:off x="7302818" y="3541712"/>
            <a:ext cx="349250" cy="858838"/>
            <a:chOff x="7367588" y="2632075"/>
            <a:chExt cx="349250" cy="858838"/>
          </a:xfrm>
        </p:grpSpPr>
        <p:sp>
          <p:nvSpPr>
            <p:cNvPr id="1031" name="Freeform 38"/>
            <p:cNvSpPr>
              <a:spLocks noEditPoints="1"/>
            </p:cNvSpPr>
            <p:nvPr/>
          </p:nvSpPr>
          <p:spPr bwMode="auto">
            <a:xfrm>
              <a:off x="7367588" y="2632075"/>
              <a:ext cx="349250" cy="858838"/>
            </a:xfrm>
            <a:custGeom>
              <a:avLst/>
              <a:gdLst>
                <a:gd name="T0" fmla="*/ 48 w 110"/>
                <a:gd name="T1" fmla="*/ 23 h 270"/>
                <a:gd name="T2" fmla="*/ 45 w 110"/>
                <a:gd name="T3" fmla="*/ 23 h 270"/>
                <a:gd name="T4" fmla="*/ 41 w 110"/>
                <a:gd name="T5" fmla="*/ 113 h 270"/>
                <a:gd name="T6" fmla="*/ 66 w 110"/>
                <a:gd name="T7" fmla="*/ 137 h 270"/>
                <a:gd name="T8" fmla="*/ 67 w 110"/>
                <a:gd name="T9" fmla="*/ 162 h 270"/>
                <a:gd name="T10" fmla="*/ 80 w 110"/>
                <a:gd name="T11" fmla="*/ 184 h 270"/>
                <a:gd name="T12" fmla="*/ 40 w 110"/>
                <a:gd name="T13" fmla="*/ 224 h 270"/>
                <a:gd name="T14" fmla="*/ 10 w 110"/>
                <a:gd name="T15" fmla="*/ 226 h 270"/>
                <a:gd name="T16" fmla="*/ 10 w 110"/>
                <a:gd name="T17" fmla="*/ 267 h 270"/>
                <a:gd name="T18" fmla="*/ 15 w 110"/>
                <a:gd name="T19" fmla="*/ 266 h 270"/>
                <a:gd name="T20" fmla="*/ 11 w 110"/>
                <a:gd name="T21" fmla="*/ 248 h 270"/>
                <a:gd name="T22" fmla="*/ 20 w 110"/>
                <a:gd name="T23" fmla="*/ 235 h 270"/>
                <a:gd name="T24" fmla="*/ 32 w 110"/>
                <a:gd name="T25" fmla="*/ 229 h 270"/>
                <a:gd name="T26" fmla="*/ 53 w 110"/>
                <a:gd name="T27" fmla="*/ 235 h 270"/>
                <a:gd name="T28" fmla="*/ 84 w 110"/>
                <a:gd name="T29" fmla="*/ 220 h 270"/>
                <a:gd name="T30" fmla="*/ 91 w 110"/>
                <a:gd name="T31" fmla="*/ 192 h 270"/>
                <a:gd name="T32" fmla="*/ 72 w 110"/>
                <a:gd name="T33" fmla="*/ 136 h 270"/>
                <a:gd name="T34" fmla="*/ 93 w 110"/>
                <a:gd name="T35" fmla="*/ 119 h 270"/>
                <a:gd name="T36" fmla="*/ 97 w 110"/>
                <a:gd name="T37" fmla="*/ 39 h 270"/>
                <a:gd name="T38" fmla="*/ 48 w 110"/>
                <a:gd name="T39" fmla="*/ 23 h 270"/>
                <a:gd name="T40" fmla="*/ 94 w 110"/>
                <a:gd name="T41" fmla="*/ 50 h 270"/>
                <a:gd name="T42" fmla="*/ 98 w 110"/>
                <a:gd name="T43" fmla="*/ 76 h 270"/>
                <a:gd name="T44" fmla="*/ 81 w 110"/>
                <a:gd name="T45" fmla="*/ 124 h 270"/>
                <a:gd name="T46" fmla="*/ 41 w 110"/>
                <a:gd name="T47" fmla="*/ 76 h 270"/>
                <a:gd name="T48" fmla="*/ 46 w 110"/>
                <a:gd name="T49" fmla="*/ 34 h 270"/>
                <a:gd name="T50" fmla="*/ 49 w 110"/>
                <a:gd name="T51" fmla="*/ 32 h 270"/>
                <a:gd name="T52" fmla="*/ 94 w 110"/>
                <a:gd name="T53" fmla="*/ 5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 h="270">
                  <a:moveTo>
                    <a:pt x="48" y="23"/>
                  </a:moveTo>
                  <a:cubicBezTo>
                    <a:pt x="47" y="22"/>
                    <a:pt x="46" y="22"/>
                    <a:pt x="45" y="23"/>
                  </a:cubicBezTo>
                  <a:cubicBezTo>
                    <a:pt x="31" y="51"/>
                    <a:pt x="29" y="84"/>
                    <a:pt x="41" y="113"/>
                  </a:cubicBezTo>
                  <a:cubicBezTo>
                    <a:pt x="47" y="128"/>
                    <a:pt x="56" y="136"/>
                    <a:pt x="66" y="137"/>
                  </a:cubicBezTo>
                  <a:cubicBezTo>
                    <a:pt x="62" y="144"/>
                    <a:pt x="63" y="153"/>
                    <a:pt x="67" y="162"/>
                  </a:cubicBezTo>
                  <a:cubicBezTo>
                    <a:pt x="70" y="169"/>
                    <a:pt x="77" y="176"/>
                    <a:pt x="80" y="184"/>
                  </a:cubicBezTo>
                  <a:cubicBezTo>
                    <a:pt x="93" y="213"/>
                    <a:pt x="65" y="232"/>
                    <a:pt x="40" y="224"/>
                  </a:cubicBezTo>
                  <a:cubicBezTo>
                    <a:pt x="30" y="220"/>
                    <a:pt x="18" y="217"/>
                    <a:pt x="10" y="226"/>
                  </a:cubicBezTo>
                  <a:cubicBezTo>
                    <a:pt x="0" y="236"/>
                    <a:pt x="6" y="256"/>
                    <a:pt x="10" y="267"/>
                  </a:cubicBezTo>
                  <a:cubicBezTo>
                    <a:pt x="11" y="270"/>
                    <a:pt x="15" y="269"/>
                    <a:pt x="15" y="266"/>
                  </a:cubicBezTo>
                  <a:cubicBezTo>
                    <a:pt x="13" y="261"/>
                    <a:pt x="11" y="254"/>
                    <a:pt x="11" y="248"/>
                  </a:cubicBezTo>
                  <a:cubicBezTo>
                    <a:pt x="9" y="241"/>
                    <a:pt x="12" y="237"/>
                    <a:pt x="20" y="235"/>
                  </a:cubicBezTo>
                  <a:cubicBezTo>
                    <a:pt x="23" y="228"/>
                    <a:pt x="27" y="226"/>
                    <a:pt x="32" y="229"/>
                  </a:cubicBezTo>
                  <a:cubicBezTo>
                    <a:pt x="39" y="229"/>
                    <a:pt x="46" y="234"/>
                    <a:pt x="53" y="235"/>
                  </a:cubicBezTo>
                  <a:cubicBezTo>
                    <a:pt x="65" y="235"/>
                    <a:pt x="77" y="230"/>
                    <a:pt x="84" y="220"/>
                  </a:cubicBezTo>
                  <a:cubicBezTo>
                    <a:pt x="90" y="212"/>
                    <a:pt x="93" y="202"/>
                    <a:pt x="91" y="192"/>
                  </a:cubicBezTo>
                  <a:cubicBezTo>
                    <a:pt x="88" y="173"/>
                    <a:pt x="63" y="156"/>
                    <a:pt x="72" y="136"/>
                  </a:cubicBezTo>
                  <a:cubicBezTo>
                    <a:pt x="79" y="135"/>
                    <a:pt x="87" y="129"/>
                    <a:pt x="93" y="119"/>
                  </a:cubicBezTo>
                  <a:cubicBezTo>
                    <a:pt x="108" y="96"/>
                    <a:pt x="110" y="64"/>
                    <a:pt x="97" y="39"/>
                  </a:cubicBezTo>
                  <a:cubicBezTo>
                    <a:pt x="88" y="22"/>
                    <a:pt x="61" y="5"/>
                    <a:pt x="48" y="23"/>
                  </a:cubicBezTo>
                  <a:close/>
                  <a:moveTo>
                    <a:pt x="94" y="50"/>
                  </a:moveTo>
                  <a:cubicBezTo>
                    <a:pt x="97" y="58"/>
                    <a:pt x="98" y="67"/>
                    <a:pt x="98" y="76"/>
                  </a:cubicBezTo>
                  <a:cubicBezTo>
                    <a:pt x="98" y="91"/>
                    <a:pt x="94" y="113"/>
                    <a:pt x="81" y="124"/>
                  </a:cubicBezTo>
                  <a:cubicBezTo>
                    <a:pt x="51" y="149"/>
                    <a:pt x="43" y="93"/>
                    <a:pt x="41" y="76"/>
                  </a:cubicBezTo>
                  <a:cubicBezTo>
                    <a:pt x="41" y="62"/>
                    <a:pt x="42" y="48"/>
                    <a:pt x="46" y="34"/>
                  </a:cubicBezTo>
                  <a:cubicBezTo>
                    <a:pt x="47" y="34"/>
                    <a:pt x="48" y="34"/>
                    <a:pt x="49" y="32"/>
                  </a:cubicBezTo>
                  <a:cubicBezTo>
                    <a:pt x="64" y="0"/>
                    <a:pt x="89" y="37"/>
                    <a:pt x="94" y="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32" name="Freeform 39"/>
            <p:cNvSpPr>
              <a:spLocks noEditPoints="1"/>
            </p:cNvSpPr>
            <p:nvPr/>
          </p:nvSpPr>
          <p:spPr bwMode="auto">
            <a:xfrm>
              <a:off x="7551738" y="2759075"/>
              <a:ext cx="73025" cy="66675"/>
            </a:xfrm>
            <a:custGeom>
              <a:avLst/>
              <a:gdLst>
                <a:gd name="T0" fmla="*/ 16 w 23"/>
                <a:gd name="T1" fmla="*/ 2 h 21"/>
                <a:gd name="T2" fmla="*/ 9 w 23"/>
                <a:gd name="T3" fmla="*/ 2 h 21"/>
                <a:gd name="T4" fmla="*/ 7 w 23"/>
                <a:gd name="T5" fmla="*/ 0 h 21"/>
                <a:gd name="T6" fmla="*/ 4 w 23"/>
                <a:gd name="T7" fmla="*/ 16 h 21"/>
                <a:gd name="T8" fmla="*/ 19 w 23"/>
                <a:gd name="T9" fmla="*/ 16 h 21"/>
                <a:gd name="T10" fmla="*/ 16 w 23"/>
                <a:gd name="T11" fmla="*/ 2 h 21"/>
                <a:gd name="T12" fmla="*/ 15 w 23"/>
                <a:gd name="T13" fmla="*/ 12 h 21"/>
                <a:gd name="T14" fmla="*/ 8 w 23"/>
                <a:gd name="T15" fmla="*/ 13 h 21"/>
                <a:gd name="T16" fmla="*/ 6 w 23"/>
                <a:gd name="T17" fmla="*/ 9 h 21"/>
                <a:gd name="T18" fmla="*/ 7 w 23"/>
                <a:gd name="T19" fmla="*/ 9 h 21"/>
                <a:gd name="T20" fmla="*/ 10 w 23"/>
                <a:gd name="T21" fmla="*/ 6 h 21"/>
                <a:gd name="T22" fmla="*/ 14 w 23"/>
                <a:gd name="T23" fmla="*/ 6 h 21"/>
                <a:gd name="T24" fmla="*/ 15 w 23"/>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1">
                  <a:moveTo>
                    <a:pt x="16" y="2"/>
                  </a:moveTo>
                  <a:cubicBezTo>
                    <a:pt x="14" y="1"/>
                    <a:pt x="11" y="1"/>
                    <a:pt x="9" y="2"/>
                  </a:cubicBezTo>
                  <a:cubicBezTo>
                    <a:pt x="9" y="1"/>
                    <a:pt x="8" y="0"/>
                    <a:pt x="7" y="0"/>
                  </a:cubicBezTo>
                  <a:cubicBezTo>
                    <a:pt x="2" y="3"/>
                    <a:pt x="0" y="11"/>
                    <a:pt x="4" y="16"/>
                  </a:cubicBezTo>
                  <a:cubicBezTo>
                    <a:pt x="8" y="21"/>
                    <a:pt x="15" y="20"/>
                    <a:pt x="19" y="16"/>
                  </a:cubicBezTo>
                  <a:cubicBezTo>
                    <a:pt x="23" y="11"/>
                    <a:pt x="22" y="4"/>
                    <a:pt x="16" y="2"/>
                  </a:cubicBezTo>
                  <a:close/>
                  <a:moveTo>
                    <a:pt x="15" y="12"/>
                  </a:moveTo>
                  <a:cubicBezTo>
                    <a:pt x="13" y="14"/>
                    <a:pt x="10" y="15"/>
                    <a:pt x="8" y="13"/>
                  </a:cubicBezTo>
                  <a:cubicBezTo>
                    <a:pt x="7" y="11"/>
                    <a:pt x="7" y="10"/>
                    <a:pt x="6" y="9"/>
                  </a:cubicBezTo>
                  <a:cubicBezTo>
                    <a:pt x="6" y="9"/>
                    <a:pt x="7" y="9"/>
                    <a:pt x="7" y="9"/>
                  </a:cubicBezTo>
                  <a:cubicBezTo>
                    <a:pt x="8" y="8"/>
                    <a:pt x="9" y="7"/>
                    <a:pt x="10" y="6"/>
                  </a:cubicBezTo>
                  <a:cubicBezTo>
                    <a:pt x="11" y="6"/>
                    <a:pt x="13" y="6"/>
                    <a:pt x="14" y="6"/>
                  </a:cubicBezTo>
                  <a:cubicBezTo>
                    <a:pt x="17" y="7"/>
                    <a:pt x="17" y="10"/>
                    <a:pt x="15" y="1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44" name="组合 1043"/>
          <p:cNvGrpSpPr/>
          <p:nvPr/>
        </p:nvGrpSpPr>
        <p:grpSpPr>
          <a:xfrm>
            <a:off x="7118668" y="2451100"/>
            <a:ext cx="1035050" cy="1004888"/>
            <a:chOff x="7183438" y="1541463"/>
            <a:chExt cx="1035050" cy="1004888"/>
          </a:xfrm>
        </p:grpSpPr>
        <p:sp>
          <p:nvSpPr>
            <p:cNvPr id="1033" name="Freeform 40"/>
            <p:cNvSpPr>
              <a:spLocks noEditPoints="1"/>
            </p:cNvSpPr>
            <p:nvPr/>
          </p:nvSpPr>
          <p:spPr bwMode="auto">
            <a:xfrm>
              <a:off x="7183438" y="1541463"/>
              <a:ext cx="1035050" cy="1004888"/>
            </a:xfrm>
            <a:custGeom>
              <a:avLst/>
              <a:gdLst>
                <a:gd name="T0" fmla="*/ 326 w 326"/>
                <a:gd name="T1" fmla="*/ 77 h 316"/>
                <a:gd name="T2" fmla="*/ 258 w 326"/>
                <a:gd name="T3" fmla="*/ 2 h 316"/>
                <a:gd name="T4" fmla="*/ 255 w 326"/>
                <a:gd name="T5" fmla="*/ 1 h 316"/>
                <a:gd name="T6" fmla="*/ 251 w 326"/>
                <a:gd name="T7" fmla="*/ 1 h 316"/>
                <a:gd name="T8" fmla="*/ 126 w 326"/>
                <a:gd name="T9" fmla="*/ 117 h 316"/>
                <a:gd name="T10" fmla="*/ 7 w 326"/>
                <a:gd name="T11" fmla="*/ 230 h 316"/>
                <a:gd name="T12" fmla="*/ 3 w 326"/>
                <a:gd name="T13" fmla="*/ 231 h 316"/>
                <a:gd name="T14" fmla="*/ 3 w 326"/>
                <a:gd name="T15" fmla="*/ 233 h 316"/>
                <a:gd name="T16" fmla="*/ 1 w 326"/>
                <a:gd name="T17" fmla="*/ 235 h 316"/>
                <a:gd name="T18" fmla="*/ 3 w 326"/>
                <a:gd name="T19" fmla="*/ 237 h 316"/>
                <a:gd name="T20" fmla="*/ 4 w 326"/>
                <a:gd name="T21" fmla="*/ 236 h 316"/>
                <a:gd name="T22" fmla="*/ 27 w 326"/>
                <a:gd name="T23" fmla="*/ 266 h 316"/>
                <a:gd name="T24" fmla="*/ 75 w 326"/>
                <a:gd name="T25" fmla="*/ 314 h 316"/>
                <a:gd name="T26" fmla="*/ 80 w 326"/>
                <a:gd name="T27" fmla="*/ 314 h 316"/>
                <a:gd name="T28" fmla="*/ 83 w 326"/>
                <a:gd name="T29" fmla="*/ 314 h 316"/>
                <a:gd name="T30" fmla="*/ 210 w 326"/>
                <a:gd name="T31" fmla="*/ 204 h 316"/>
                <a:gd name="T32" fmla="*/ 271 w 326"/>
                <a:gd name="T33" fmla="*/ 141 h 316"/>
                <a:gd name="T34" fmla="*/ 323 w 326"/>
                <a:gd name="T35" fmla="*/ 81 h 316"/>
                <a:gd name="T36" fmla="*/ 326 w 326"/>
                <a:gd name="T37" fmla="*/ 77 h 316"/>
                <a:gd name="T38" fmla="*/ 263 w 326"/>
                <a:gd name="T39" fmla="*/ 139 h 316"/>
                <a:gd name="T40" fmla="*/ 204 w 326"/>
                <a:gd name="T41" fmla="*/ 198 h 316"/>
                <a:gd name="T42" fmla="*/ 80 w 326"/>
                <a:gd name="T43" fmla="*/ 310 h 316"/>
                <a:gd name="T44" fmla="*/ 80 w 326"/>
                <a:gd name="T45" fmla="*/ 309 h 316"/>
                <a:gd name="T46" fmla="*/ 43 w 326"/>
                <a:gd name="T47" fmla="*/ 272 h 316"/>
                <a:gd name="T48" fmla="*/ 8 w 326"/>
                <a:gd name="T49" fmla="*/ 233 h 316"/>
                <a:gd name="T50" fmla="*/ 130 w 326"/>
                <a:gd name="T51" fmla="*/ 122 h 316"/>
                <a:gd name="T52" fmla="*/ 254 w 326"/>
                <a:gd name="T53" fmla="*/ 6 h 316"/>
                <a:gd name="T54" fmla="*/ 292 w 326"/>
                <a:gd name="T55" fmla="*/ 40 h 316"/>
                <a:gd name="T56" fmla="*/ 319 w 326"/>
                <a:gd name="T57" fmla="*/ 77 h 316"/>
                <a:gd name="T58" fmla="*/ 263 w 326"/>
                <a:gd name="T59" fmla="*/ 139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6" h="316">
                  <a:moveTo>
                    <a:pt x="326" y="77"/>
                  </a:moveTo>
                  <a:cubicBezTo>
                    <a:pt x="321" y="43"/>
                    <a:pt x="282" y="21"/>
                    <a:pt x="258" y="2"/>
                  </a:cubicBezTo>
                  <a:cubicBezTo>
                    <a:pt x="257" y="1"/>
                    <a:pt x="256" y="1"/>
                    <a:pt x="255" y="1"/>
                  </a:cubicBezTo>
                  <a:cubicBezTo>
                    <a:pt x="254" y="0"/>
                    <a:pt x="253" y="0"/>
                    <a:pt x="251" y="1"/>
                  </a:cubicBezTo>
                  <a:cubicBezTo>
                    <a:pt x="208" y="38"/>
                    <a:pt x="167" y="79"/>
                    <a:pt x="126" y="117"/>
                  </a:cubicBezTo>
                  <a:cubicBezTo>
                    <a:pt x="86" y="154"/>
                    <a:pt x="45" y="191"/>
                    <a:pt x="7" y="230"/>
                  </a:cubicBezTo>
                  <a:cubicBezTo>
                    <a:pt x="6" y="229"/>
                    <a:pt x="3" y="230"/>
                    <a:pt x="3" y="231"/>
                  </a:cubicBezTo>
                  <a:cubicBezTo>
                    <a:pt x="3" y="232"/>
                    <a:pt x="3" y="232"/>
                    <a:pt x="3" y="233"/>
                  </a:cubicBezTo>
                  <a:cubicBezTo>
                    <a:pt x="3" y="234"/>
                    <a:pt x="2" y="234"/>
                    <a:pt x="1" y="235"/>
                  </a:cubicBezTo>
                  <a:cubicBezTo>
                    <a:pt x="0" y="236"/>
                    <a:pt x="2" y="238"/>
                    <a:pt x="3" y="237"/>
                  </a:cubicBezTo>
                  <a:cubicBezTo>
                    <a:pt x="3" y="237"/>
                    <a:pt x="4" y="237"/>
                    <a:pt x="4" y="236"/>
                  </a:cubicBezTo>
                  <a:cubicBezTo>
                    <a:pt x="6" y="249"/>
                    <a:pt x="18" y="257"/>
                    <a:pt x="27" y="266"/>
                  </a:cubicBezTo>
                  <a:cubicBezTo>
                    <a:pt x="43" y="282"/>
                    <a:pt x="59" y="298"/>
                    <a:pt x="75" y="314"/>
                  </a:cubicBezTo>
                  <a:cubicBezTo>
                    <a:pt x="77" y="316"/>
                    <a:pt x="79" y="315"/>
                    <a:pt x="80" y="314"/>
                  </a:cubicBezTo>
                  <a:cubicBezTo>
                    <a:pt x="81" y="314"/>
                    <a:pt x="82" y="315"/>
                    <a:pt x="83" y="314"/>
                  </a:cubicBezTo>
                  <a:cubicBezTo>
                    <a:pt x="129" y="282"/>
                    <a:pt x="170" y="243"/>
                    <a:pt x="210" y="204"/>
                  </a:cubicBezTo>
                  <a:cubicBezTo>
                    <a:pt x="231" y="184"/>
                    <a:pt x="251" y="163"/>
                    <a:pt x="271" y="141"/>
                  </a:cubicBezTo>
                  <a:cubicBezTo>
                    <a:pt x="288" y="122"/>
                    <a:pt x="309" y="103"/>
                    <a:pt x="323" y="81"/>
                  </a:cubicBezTo>
                  <a:cubicBezTo>
                    <a:pt x="325" y="80"/>
                    <a:pt x="326" y="79"/>
                    <a:pt x="326" y="77"/>
                  </a:cubicBezTo>
                  <a:close/>
                  <a:moveTo>
                    <a:pt x="263" y="139"/>
                  </a:moveTo>
                  <a:cubicBezTo>
                    <a:pt x="244" y="159"/>
                    <a:pt x="224" y="179"/>
                    <a:pt x="204" y="198"/>
                  </a:cubicBezTo>
                  <a:cubicBezTo>
                    <a:pt x="164" y="237"/>
                    <a:pt x="121" y="272"/>
                    <a:pt x="80" y="310"/>
                  </a:cubicBezTo>
                  <a:cubicBezTo>
                    <a:pt x="80" y="310"/>
                    <a:pt x="80" y="310"/>
                    <a:pt x="80" y="309"/>
                  </a:cubicBezTo>
                  <a:cubicBezTo>
                    <a:pt x="68" y="297"/>
                    <a:pt x="55" y="284"/>
                    <a:pt x="43" y="272"/>
                  </a:cubicBezTo>
                  <a:cubicBezTo>
                    <a:pt x="32" y="261"/>
                    <a:pt x="13" y="248"/>
                    <a:pt x="8" y="233"/>
                  </a:cubicBezTo>
                  <a:cubicBezTo>
                    <a:pt x="50" y="197"/>
                    <a:pt x="90" y="159"/>
                    <a:pt x="130" y="122"/>
                  </a:cubicBezTo>
                  <a:cubicBezTo>
                    <a:pt x="171" y="83"/>
                    <a:pt x="214" y="47"/>
                    <a:pt x="254" y="6"/>
                  </a:cubicBezTo>
                  <a:cubicBezTo>
                    <a:pt x="266" y="18"/>
                    <a:pt x="279" y="29"/>
                    <a:pt x="292" y="40"/>
                  </a:cubicBezTo>
                  <a:cubicBezTo>
                    <a:pt x="304" y="50"/>
                    <a:pt x="315" y="61"/>
                    <a:pt x="319" y="77"/>
                  </a:cubicBezTo>
                  <a:cubicBezTo>
                    <a:pt x="298" y="96"/>
                    <a:pt x="281" y="119"/>
                    <a:pt x="263" y="13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34" name="Freeform 41"/>
            <p:cNvSpPr>
              <a:spLocks noEditPoints="1"/>
            </p:cNvSpPr>
            <p:nvPr/>
          </p:nvSpPr>
          <p:spPr bwMode="auto">
            <a:xfrm>
              <a:off x="7250113" y="1614488"/>
              <a:ext cx="781050" cy="871538"/>
            </a:xfrm>
            <a:custGeom>
              <a:avLst/>
              <a:gdLst>
                <a:gd name="T0" fmla="*/ 233 w 246"/>
                <a:gd name="T1" fmla="*/ 83 h 274"/>
                <a:gd name="T2" fmla="*/ 201 w 246"/>
                <a:gd name="T3" fmla="*/ 58 h 274"/>
                <a:gd name="T4" fmla="*/ 240 w 246"/>
                <a:gd name="T5" fmla="*/ 22 h 274"/>
                <a:gd name="T6" fmla="*/ 229 w 246"/>
                <a:gd name="T7" fmla="*/ 6 h 274"/>
                <a:gd name="T8" fmla="*/ 192 w 246"/>
                <a:gd name="T9" fmla="*/ 34 h 274"/>
                <a:gd name="T10" fmla="*/ 2 w 246"/>
                <a:gd name="T11" fmla="*/ 211 h 274"/>
                <a:gd name="T12" fmla="*/ 67 w 246"/>
                <a:gd name="T13" fmla="*/ 272 h 274"/>
                <a:gd name="T14" fmla="*/ 113 w 246"/>
                <a:gd name="T15" fmla="*/ 224 h 274"/>
                <a:gd name="T16" fmla="*/ 241 w 246"/>
                <a:gd name="T17" fmla="*/ 93 h 274"/>
                <a:gd name="T18" fmla="*/ 113 w 246"/>
                <a:gd name="T19" fmla="*/ 165 h 274"/>
                <a:gd name="T20" fmla="*/ 100 w 246"/>
                <a:gd name="T21" fmla="*/ 184 h 274"/>
                <a:gd name="T22" fmla="*/ 148 w 246"/>
                <a:gd name="T23" fmla="*/ 142 h 274"/>
                <a:gd name="T24" fmla="*/ 159 w 246"/>
                <a:gd name="T25" fmla="*/ 122 h 274"/>
                <a:gd name="T26" fmla="*/ 184 w 246"/>
                <a:gd name="T27" fmla="*/ 109 h 274"/>
                <a:gd name="T28" fmla="*/ 187 w 246"/>
                <a:gd name="T29" fmla="*/ 106 h 274"/>
                <a:gd name="T30" fmla="*/ 177 w 246"/>
                <a:gd name="T31" fmla="*/ 97 h 274"/>
                <a:gd name="T32" fmla="*/ 154 w 246"/>
                <a:gd name="T33" fmla="*/ 118 h 274"/>
                <a:gd name="T34" fmla="*/ 126 w 246"/>
                <a:gd name="T35" fmla="*/ 144 h 274"/>
                <a:gd name="T36" fmla="*/ 100 w 246"/>
                <a:gd name="T37" fmla="*/ 154 h 274"/>
                <a:gd name="T38" fmla="*/ 96 w 246"/>
                <a:gd name="T39" fmla="*/ 157 h 274"/>
                <a:gd name="T40" fmla="*/ 80 w 246"/>
                <a:gd name="T41" fmla="*/ 193 h 274"/>
                <a:gd name="T42" fmla="*/ 88 w 246"/>
                <a:gd name="T43" fmla="*/ 179 h 274"/>
                <a:gd name="T44" fmla="*/ 61 w 246"/>
                <a:gd name="T45" fmla="*/ 205 h 274"/>
                <a:gd name="T46" fmla="*/ 34 w 246"/>
                <a:gd name="T47" fmla="*/ 208 h 274"/>
                <a:gd name="T48" fmla="*/ 49 w 246"/>
                <a:gd name="T49" fmla="*/ 221 h 274"/>
                <a:gd name="T50" fmla="*/ 70 w 246"/>
                <a:gd name="T51" fmla="*/ 221 h 274"/>
                <a:gd name="T52" fmla="*/ 90 w 246"/>
                <a:gd name="T53" fmla="*/ 203 h 274"/>
                <a:gd name="T54" fmla="*/ 118 w 246"/>
                <a:gd name="T55" fmla="*/ 177 h 274"/>
                <a:gd name="T56" fmla="*/ 135 w 246"/>
                <a:gd name="T57" fmla="*/ 160 h 274"/>
                <a:gd name="T58" fmla="*/ 161 w 246"/>
                <a:gd name="T59" fmla="*/ 153 h 274"/>
                <a:gd name="T60" fmla="*/ 163 w 246"/>
                <a:gd name="T61" fmla="*/ 150 h 274"/>
                <a:gd name="T62" fmla="*/ 172 w 246"/>
                <a:gd name="T63" fmla="*/ 126 h 274"/>
                <a:gd name="T64" fmla="*/ 217 w 246"/>
                <a:gd name="T65" fmla="*/ 82 h 274"/>
                <a:gd name="T66" fmla="*/ 193 w 246"/>
                <a:gd name="T67" fmla="*/ 83 h 274"/>
                <a:gd name="T68" fmla="*/ 222 w 246"/>
                <a:gd name="T69" fmla="*/ 28 h 274"/>
                <a:gd name="T70" fmla="*/ 198 w 246"/>
                <a:gd name="T71" fmla="*/ 37 h 274"/>
                <a:gd name="T72" fmla="*/ 196 w 246"/>
                <a:gd name="T73" fmla="*/ 39 h 274"/>
                <a:gd name="T74" fmla="*/ 186 w 246"/>
                <a:gd name="T75" fmla="*/ 49 h 274"/>
                <a:gd name="T76" fmla="*/ 155 w 246"/>
                <a:gd name="T77" fmla="*/ 80 h 274"/>
                <a:gd name="T78" fmla="*/ 142 w 246"/>
                <a:gd name="T79" fmla="*/ 106 h 274"/>
                <a:gd name="T80" fmla="*/ 126 w 246"/>
                <a:gd name="T81" fmla="*/ 121 h 274"/>
                <a:gd name="T82" fmla="*/ 94 w 246"/>
                <a:gd name="T83" fmla="*/ 149 h 274"/>
                <a:gd name="T84" fmla="*/ 74 w 246"/>
                <a:gd name="T85" fmla="*/ 159 h 274"/>
                <a:gd name="T86" fmla="*/ 55 w 246"/>
                <a:gd name="T87" fmla="*/ 171 h 274"/>
                <a:gd name="T88" fmla="*/ 36 w 246"/>
                <a:gd name="T89" fmla="*/ 187 h 274"/>
                <a:gd name="T90" fmla="*/ 20 w 246"/>
                <a:gd name="T91" fmla="*/ 199 h 274"/>
                <a:gd name="T92" fmla="*/ 31 w 246"/>
                <a:gd name="T93" fmla="*/ 210 h 274"/>
                <a:gd name="T94" fmla="*/ 51 w 246"/>
                <a:gd name="T95" fmla="*/ 231 h 274"/>
                <a:gd name="T96" fmla="*/ 35 w 246"/>
                <a:gd name="T97" fmla="*/ 234 h 274"/>
                <a:gd name="T98" fmla="*/ 78 w 246"/>
                <a:gd name="T99" fmla="*/ 251 h 274"/>
                <a:gd name="T100" fmla="*/ 98 w 246"/>
                <a:gd name="T101" fmla="*/ 217 h 274"/>
                <a:gd name="T102" fmla="*/ 119 w 246"/>
                <a:gd name="T103" fmla="*/ 210 h 274"/>
                <a:gd name="T104" fmla="*/ 130 w 246"/>
                <a:gd name="T105" fmla="*/ 188 h 274"/>
                <a:gd name="T106" fmla="*/ 148 w 246"/>
                <a:gd name="T107" fmla="*/ 171 h 274"/>
                <a:gd name="T108" fmla="*/ 166 w 246"/>
                <a:gd name="T109" fmla="*/ 154 h 274"/>
                <a:gd name="T110" fmla="*/ 188 w 246"/>
                <a:gd name="T111" fmla="*/ 141 h 274"/>
                <a:gd name="T112" fmla="*/ 214 w 246"/>
                <a:gd name="T113" fmla="*/ 108 h 274"/>
                <a:gd name="T114" fmla="*/ 235 w 246"/>
                <a:gd name="T115" fmla="*/ 9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6" h="274">
                  <a:moveTo>
                    <a:pt x="241" y="93"/>
                  </a:moveTo>
                  <a:cubicBezTo>
                    <a:pt x="240" y="94"/>
                    <a:pt x="239" y="95"/>
                    <a:pt x="238" y="95"/>
                  </a:cubicBezTo>
                  <a:cubicBezTo>
                    <a:pt x="238" y="95"/>
                    <a:pt x="238" y="95"/>
                    <a:pt x="238" y="95"/>
                  </a:cubicBezTo>
                  <a:cubicBezTo>
                    <a:pt x="236" y="93"/>
                    <a:pt x="235" y="91"/>
                    <a:pt x="233" y="89"/>
                  </a:cubicBezTo>
                  <a:cubicBezTo>
                    <a:pt x="234" y="88"/>
                    <a:pt x="235" y="87"/>
                    <a:pt x="236" y="86"/>
                  </a:cubicBezTo>
                  <a:cubicBezTo>
                    <a:pt x="237" y="84"/>
                    <a:pt x="235" y="81"/>
                    <a:pt x="233" y="83"/>
                  </a:cubicBezTo>
                  <a:cubicBezTo>
                    <a:pt x="232" y="84"/>
                    <a:pt x="231" y="85"/>
                    <a:pt x="230" y="86"/>
                  </a:cubicBezTo>
                  <a:cubicBezTo>
                    <a:pt x="225" y="80"/>
                    <a:pt x="220" y="75"/>
                    <a:pt x="214" y="70"/>
                  </a:cubicBezTo>
                  <a:cubicBezTo>
                    <a:pt x="217" y="67"/>
                    <a:pt x="220" y="65"/>
                    <a:pt x="222" y="62"/>
                  </a:cubicBezTo>
                  <a:cubicBezTo>
                    <a:pt x="224" y="60"/>
                    <a:pt x="221" y="58"/>
                    <a:pt x="220" y="60"/>
                  </a:cubicBezTo>
                  <a:cubicBezTo>
                    <a:pt x="217" y="62"/>
                    <a:pt x="214" y="65"/>
                    <a:pt x="211" y="67"/>
                  </a:cubicBezTo>
                  <a:cubicBezTo>
                    <a:pt x="208" y="64"/>
                    <a:pt x="204" y="61"/>
                    <a:pt x="201" y="58"/>
                  </a:cubicBezTo>
                  <a:cubicBezTo>
                    <a:pt x="204" y="54"/>
                    <a:pt x="207" y="51"/>
                    <a:pt x="210" y="48"/>
                  </a:cubicBezTo>
                  <a:cubicBezTo>
                    <a:pt x="212" y="48"/>
                    <a:pt x="212" y="47"/>
                    <a:pt x="212" y="46"/>
                  </a:cubicBezTo>
                  <a:cubicBezTo>
                    <a:pt x="216" y="42"/>
                    <a:pt x="220" y="38"/>
                    <a:pt x="224" y="34"/>
                  </a:cubicBezTo>
                  <a:cubicBezTo>
                    <a:pt x="225" y="34"/>
                    <a:pt x="227" y="33"/>
                    <a:pt x="226" y="32"/>
                  </a:cubicBezTo>
                  <a:cubicBezTo>
                    <a:pt x="229" y="28"/>
                    <a:pt x="233" y="24"/>
                    <a:pt x="237" y="20"/>
                  </a:cubicBezTo>
                  <a:cubicBezTo>
                    <a:pt x="238" y="21"/>
                    <a:pt x="239" y="21"/>
                    <a:pt x="240" y="22"/>
                  </a:cubicBezTo>
                  <a:cubicBezTo>
                    <a:pt x="242" y="23"/>
                    <a:pt x="243" y="20"/>
                    <a:pt x="242" y="19"/>
                  </a:cubicBezTo>
                  <a:cubicBezTo>
                    <a:pt x="241" y="18"/>
                    <a:pt x="240" y="18"/>
                    <a:pt x="239" y="17"/>
                  </a:cubicBezTo>
                  <a:cubicBezTo>
                    <a:pt x="239" y="17"/>
                    <a:pt x="239" y="17"/>
                    <a:pt x="239" y="17"/>
                  </a:cubicBezTo>
                  <a:cubicBezTo>
                    <a:pt x="242" y="15"/>
                    <a:pt x="238" y="11"/>
                    <a:pt x="236" y="14"/>
                  </a:cubicBezTo>
                  <a:cubicBezTo>
                    <a:pt x="236" y="14"/>
                    <a:pt x="236" y="14"/>
                    <a:pt x="235" y="14"/>
                  </a:cubicBezTo>
                  <a:cubicBezTo>
                    <a:pt x="233" y="12"/>
                    <a:pt x="231" y="9"/>
                    <a:pt x="229" y="6"/>
                  </a:cubicBezTo>
                  <a:cubicBezTo>
                    <a:pt x="230" y="5"/>
                    <a:pt x="231" y="4"/>
                    <a:pt x="233" y="2"/>
                  </a:cubicBezTo>
                  <a:cubicBezTo>
                    <a:pt x="234" y="1"/>
                    <a:pt x="232" y="0"/>
                    <a:pt x="231" y="1"/>
                  </a:cubicBezTo>
                  <a:cubicBezTo>
                    <a:pt x="218" y="11"/>
                    <a:pt x="206" y="22"/>
                    <a:pt x="194" y="33"/>
                  </a:cubicBezTo>
                  <a:cubicBezTo>
                    <a:pt x="193" y="33"/>
                    <a:pt x="193" y="32"/>
                    <a:pt x="193" y="32"/>
                  </a:cubicBezTo>
                  <a:cubicBezTo>
                    <a:pt x="192" y="31"/>
                    <a:pt x="191" y="33"/>
                    <a:pt x="191" y="34"/>
                  </a:cubicBezTo>
                  <a:cubicBezTo>
                    <a:pt x="192" y="34"/>
                    <a:pt x="192" y="34"/>
                    <a:pt x="192" y="34"/>
                  </a:cubicBezTo>
                  <a:cubicBezTo>
                    <a:pt x="129" y="91"/>
                    <a:pt x="71" y="153"/>
                    <a:pt x="5" y="206"/>
                  </a:cubicBezTo>
                  <a:cubicBezTo>
                    <a:pt x="5" y="206"/>
                    <a:pt x="5" y="206"/>
                    <a:pt x="5" y="206"/>
                  </a:cubicBezTo>
                  <a:cubicBezTo>
                    <a:pt x="4" y="205"/>
                    <a:pt x="2" y="207"/>
                    <a:pt x="3" y="208"/>
                  </a:cubicBezTo>
                  <a:cubicBezTo>
                    <a:pt x="3" y="208"/>
                    <a:pt x="3" y="208"/>
                    <a:pt x="3" y="208"/>
                  </a:cubicBezTo>
                  <a:cubicBezTo>
                    <a:pt x="2" y="209"/>
                    <a:pt x="2" y="209"/>
                    <a:pt x="1" y="210"/>
                  </a:cubicBezTo>
                  <a:cubicBezTo>
                    <a:pt x="0" y="210"/>
                    <a:pt x="1" y="212"/>
                    <a:pt x="2" y="211"/>
                  </a:cubicBezTo>
                  <a:cubicBezTo>
                    <a:pt x="3" y="211"/>
                    <a:pt x="4" y="210"/>
                    <a:pt x="4" y="210"/>
                  </a:cubicBezTo>
                  <a:cubicBezTo>
                    <a:pt x="8" y="213"/>
                    <a:pt x="11" y="216"/>
                    <a:pt x="14" y="219"/>
                  </a:cubicBezTo>
                  <a:cubicBezTo>
                    <a:pt x="14" y="219"/>
                    <a:pt x="14" y="219"/>
                    <a:pt x="14" y="219"/>
                  </a:cubicBezTo>
                  <a:cubicBezTo>
                    <a:pt x="12" y="221"/>
                    <a:pt x="14" y="223"/>
                    <a:pt x="16" y="222"/>
                  </a:cubicBezTo>
                  <a:cubicBezTo>
                    <a:pt x="16" y="222"/>
                    <a:pt x="16" y="222"/>
                    <a:pt x="16" y="222"/>
                  </a:cubicBezTo>
                  <a:cubicBezTo>
                    <a:pt x="32" y="239"/>
                    <a:pt x="49" y="257"/>
                    <a:pt x="67" y="272"/>
                  </a:cubicBezTo>
                  <a:cubicBezTo>
                    <a:pt x="69" y="274"/>
                    <a:pt x="72" y="271"/>
                    <a:pt x="70" y="269"/>
                  </a:cubicBezTo>
                  <a:cubicBezTo>
                    <a:pt x="69" y="268"/>
                    <a:pt x="68" y="268"/>
                    <a:pt x="68" y="267"/>
                  </a:cubicBezTo>
                  <a:cubicBezTo>
                    <a:pt x="71" y="263"/>
                    <a:pt x="75" y="260"/>
                    <a:pt x="79" y="256"/>
                  </a:cubicBezTo>
                  <a:cubicBezTo>
                    <a:pt x="80" y="256"/>
                    <a:pt x="80" y="256"/>
                    <a:pt x="80" y="255"/>
                  </a:cubicBezTo>
                  <a:cubicBezTo>
                    <a:pt x="90" y="246"/>
                    <a:pt x="100" y="236"/>
                    <a:pt x="110" y="226"/>
                  </a:cubicBezTo>
                  <a:cubicBezTo>
                    <a:pt x="112" y="227"/>
                    <a:pt x="113" y="226"/>
                    <a:pt x="113" y="224"/>
                  </a:cubicBezTo>
                  <a:cubicBezTo>
                    <a:pt x="122" y="215"/>
                    <a:pt x="132" y="206"/>
                    <a:pt x="141" y="196"/>
                  </a:cubicBezTo>
                  <a:cubicBezTo>
                    <a:pt x="141" y="196"/>
                    <a:pt x="142" y="196"/>
                    <a:pt x="142" y="196"/>
                  </a:cubicBezTo>
                  <a:cubicBezTo>
                    <a:pt x="143" y="197"/>
                    <a:pt x="145" y="195"/>
                    <a:pt x="144" y="194"/>
                  </a:cubicBezTo>
                  <a:cubicBezTo>
                    <a:pt x="148" y="190"/>
                    <a:pt x="152" y="186"/>
                    <a:pt x="156" y="182"/>
                  </a:cubicBezTo>
                  <a:cubicBezTo>
                    <a:pt x="185" y="153"/>
                    <a:pt x="217" y="126"/>
                    <a:pt x="244" y="96"/>
                  </a:cubicBezTo>
                  <a:cubicBezTo>
                    <a:pt x="246" y="94"/>
                    <a:pt x="243" y="91"/>
                    <a:pt x="241" y="93"/>
                  </a:cubicBezTo>
                  <a:close/>
                  <a:moveTo>
                    <a:pt x="226" y="90"/>
                  </a:moveTo>
                  <a:cubicBezTo>
                    <a:pt x="222" y="94"/>
                    <a:pt x="218" y="97"/>
                    <a:pt x="215" y="101"/>
                  </a:cubicBezTo>
                  <a:cubicBezTo>
                    <a:pt x="212" y="99"/>
                    <a:pt x="210" y="97"/>
                    <a:pt x="208" y="95"/>
                  </a:cubicBezTo>
                  <a:cubicBezTo>
                    <a:pt x="212" y="92"/>
                    <a:pt x="216" y="89"/>
                    <a:pt x="221" y="85"/>
                  </a:cubicBezTo>
                  <a:cubicBezTo>
                    <a:pt x="222" y="87"/>
                    <a:pt x="224" y="89"/>
                    <a:pt x="226" y="90"/>
                  </a:cubicBezTo>
                  <a:close/>
                  <a:moveTo>
                    <a:pt x="113" y="165"/>
                  </a:moveTo>
                  <a:cubicBezTo>
                    <a:pt x="117" y="160"/>
                    <a:pt x="122" y="156"/>
                    <a:pt x="127" y="152"/>
                  </a:cubicBezTo>
                  <a:cubicBezTo>
                    <a:pt x="128" y="153"/>
                    <a:pt x="130" y="155"/>
                    <a:pt x="131" y="156"/>
                  </a:cubicBezTo>
                  <a:cubicBezTo>
                    <a:pt x="127" y="161"/>
                    <a:pt x="122" y="165"/>
                    <a:pt x="117" y="169"/>
                  </a:cubicBezTo>
                  <a:cubicBezTo>
                    <a:pt x="116" y="167"/>
                    <a:pt x="114" y="166"/>
                    <a:pt x="113" y="165"/>
                  </a:cubicBezTo>
                  <a:close/>
                  <a:moveTo>
                    <a:pt x="113" y="173"/>
                  </a:moveTo>
                  <a:cubicBezTo>
                    <a:pt x="109" y="176"/>
                    <a:pt x="104" y="180"/>
                    <a:pt x="100" y="184"/>
                  </a:cubicBezTo>
                  <a:cubicBezTo>
                    <a:pt x="99" y="182"/>
                    <a:pt x="97" y="181"/>
                    <a:pt x="96" y="180"/>
                  </a:cubicBezTo>
                  <a:cubicBezTo>
                    <a:pt x="100" y="176"/>
                    <a:pt x="104" y="172"/>
                    <a:pt x="109" y="168"/>
                  </a:cubicBezTo>
                  <a:cubicBezTo>
                    <a:pt x="110" y="170"/>
                    <a:pt x="112" y="171"/>
                    <a:pt x="113" y="173"/>
                  </a:cubicBezTo>
                  <a:close/>
                  <a:moveTo>
                    <a:pt x="130" y="148"/>
                  </a:moveTo>
                  <a:cubicBezTo>
                    <a:pt x="135" y="145"/>
                    <a:pt x="139" y="141"/>
                    <a:pt x="143" y="137"/>
                  </a:cubicBezTo>
                  <a:cubicBezTo>
                    <a:pt x="145" y="139"/>
                    <a:pt x="146" y="140"/>
                    <a:pt x="148" y="142"/>
                  </a:cubicBezTo>
                  <a:cubicBezTo>
                    <a:pt x="144" y="145"/>
                    <a:pt x="140" y="149"/>
                    <a:pt x="136" y="153"/>
                  </a:cubicBezTo>
                  <a:cubicBezTo>
                    <a:pt x="136" y="153"/>
                    <a:pt x="136" y="153"/>
                    <a:pt x="135" y="153"/>
                  </a:cubicBezTo>
                  <a:cubicBezTo>
                    <a:pt x="134" y="152"/>
                    <a:pt x="133" y="151"/>
                    <a:pt x="132" y="150"/>
                  </a:cubicBezTo>
                  <a:cubicBezTo>
                    <a:pt x="132" y="149"/>
                    <a:pt x="131" y="149"/>
                    <a:pt x="130" y="148"/>
                  </a:cubicBezTo>
                  <a:close/>
                  <a:moveTo>
                    <a:pt x="146" y="134"/>
                  </a:moveTo>
                  <a:cubicBezTo>
                    <a:pt x="150" y="130"/>
                    <a:pt x="155" y="126"/>
                    <a:pt x="159" y="122"/>
                  </a:cubicBezTo>
                  <a:cubicBezTo>
                    <a:pt x="161" y="124"/>
                    <a:pt x="162" y="125"/>
                    <a:pt x="164" y="127"/>
                  </a:cubicBezTo>
                  <a:cubicBezTo>
                    <a:pt x="160" y="131"/>
                    <a:pt x="155" y="135"/>
                    <a:pt x="151" y="139"/>
                  </a:cubicBezTo>
                  <a:cubicBezTo>
                    <a:pt x="149" y="137"/>
                    <a:pt x="148" y="136"/>
                    <a:pt x="146" y="134"/>
                  </a:cubicBezTo>
                  <a:close/>
                  <a:moveTo>
                    <a:pt x="163" y="119"/>
                  </a:moveTo>
                  <a:cubicBezTo>
                    <a:pt x="168" y="114"/>
                    <a:pt x="173" y="109"/>
                    <a:pt x="178" y="104"/>
                  </a:cubicBezTo>
                  <a:cubicBezTo>
                    <a:pt x="180" y="106"/>
                    <a:pt x="182" y="107"/>
                    <a:pt x="184" y="109"/>
                  </a:cubicBezTo>
                  <a:cubicBezTo>
                    <a:pt x="179" y="114"/>
                    <a:pt x="173" y="118"/>
                    <a:pt x="168" y="123"/>
                  </a:cubicBezTo>
                  <a:cubicBezTo>
                    <a:pt x="166" y="122"/>
                    <a:pt x="165" y="120"/>
                    <a:pt x="163" y="119"/>
                  </a:cubicBezTo>
                  <a:close/>
                  <a:moveTo>
                    <a:pt x="182" y="101"/>
                  </a:moveTo>
                  <a:cubicBezTo>
                    <a:pt x="185" y="98"/>
                    <a:pt x="189" y="94"/>
                    <a:pt x="193" y="90"/>
                  </a:cubicBezTo>
                  <a:cubicBezTo>
                    <a:pt x="195" y="92"/>
                    <a:pt x="197" y="94"/>
                    <a:pt x="199" y="96"/>
                  </a:cubicBezTo>
                  <a:cubicBezTo>
                    <a:pt x="195" y="99"/>
                    <a:pt x="191" y="102"/>
                    <a:pt x="187" y="106"/>
                  </a:cubicBezTo>
                  <a:cubicBezTo>
                    <a:pt x="185" y="104"/>
                    <a:pt x="183" y="103"/>
                    <a:pt x="182" y="101"/>
                  </a:cubicBezTo>
                  <a:close/>
                  <a:moveTo>
                    <a:pt x="177" y="97"/>
                  </a:moveTo>
                  <a:cubicBezTo>
                    <a:pt x="174" y="95"/>
                    <a:pt x="171" y="93"/>
                    <a:pt x="168" y="90"/>
                  </a:cubicBezTo>
                  <a:cubicBezTo>
                    <a:pt x="172" y="86"/>
                    <a:pt x="176" y="82"/>
                    <a:pt x="180" y="79"/>
                  </a:cubicBezTo>
                  <a:cubicBezTo>
                    <a:pt x="183" y="81"/>
                    <a:pt x="186" y="84"/>
                    <a:pt x="189" y="87"/>
                  </a:cubicBezTo>
                  <a:cubicBezTo>
                    <a:pt x="185" y="90"/>
                    <a:pt x="181" y="94"/>
                    <a:pt x="177" y="97"/>
                  </a:cubicBezTo>
                  <a:close/>
                  <a:moveTo>
                    <a:pt x="174" y="100"/>
                  </a:moveTo>
                  <a:cubicBezTo>
                    <a:pt x="168" y="105"/>
                    <a:pt x="163" y="110"/>
                    <a:pt x="158" y="114"/>
                  </a:cubicBezTo>
                  <a:cubicBezTo>
                    <a:pt x="155" y="112"/>
                    <a:pt x="152" y="110"/>
                    <a:pt x="150" y="108"/>
                  </a:cubicBezTo>
                  <a:cubicBezTo>
                    <a:pt x="155" y="103"/>
                    <a:pt x="161" y="98"/>
                    <a:pt x="166" y="92"/>
                  </a:cubicBezTo>
                  <a:cubicBezTo>
                    <a:pt x="169" y="95"/>
                    <a:pt x="171" y="97"/>
                    <a:pt x="174" y="100"/>
                  </a:cubicBezTo>
                  <a:close/>
                  <a:moveTo>
                    <a:pt x="154" y="118"/>
                  </a:moveTo>
                  <a:cubicBezTo>
                    <a:pt x="150" y="122"/>
                    <a:pt x="145" y="126"/>
                    <a:pt x="141" y="130"/>
                  </a:cubicBezTo>
                  <a:cubicBezTo>
                    <a:pt x="139" y="127"/>
                    <a:pt x="136" y="125"/>
                    <a:pt x="134" y="123"/>
                  </a:cubicBezTo>
                  <a:cubicBezTo>
                    <a:pt x="138" y="119"/>
                    <a:pt x="142" y="115"/>
                    <a:pt x="147" y="111"/>
                  </a:cubicBezTo>
                  <a:cubicBezTo>
                    <a:pt x="149" y="113"/>
                    <a:pt x="152" y="115"/>
                    <a:pt x="154" y="118"/>
                  </a:cubicBezTo>
                  <a:close/>
                  <a:moveTo>
                    <a:pt x="138" y="132"/>
                  </a:moveTo>
                  <a:cubicBezTo>
                    <a:pt x="134" y="136"/>
                    <a:pt x="130" y="140"/>
                    <a:pt x="126" y="144"/>
                  </a:cubicBezTo>
                  <a:cubicBezTo>
                    <a:pt x="123" y="141"/>
                    <a:pt x="121" y="139"/>
                    <a:pt x="119" y="137"/>
                  </a:cubicBezTo>
                  <a:cubicBezTo>
                    <a:pt x="123" y="133"/>
                    <a:pt x="127" y="129"/>
                    <a:pt x="131" y="126"/>
                  </a:cubicBezTo>
                  <a:cubicBezTo>
                    <a:pt x="133" y="128"/>
                    <a:pt x="136" y="130"/>
                    <a:pt x="138" y="132"/>
                  </a:cubicBezTo>
                  <a:close/>
                  <a:moveTo>
                    <a:pt x="122" y="147"/>
                  </a:moveTo>
                  <a:cubicBezTo>
                    <a:pt x="117" y="151"/>
                    <a:pt x="113" y="156"/>
                    <a:pt x="108" y="161"/>
                  </a:cubicBezTo>
                  <a:cubicBezTo>
                    <a:pt x="105" y="158"/>
                    <a:pt x="102" y="156"/>
                    <a:pt x="100" y="154"/>
                  </a:cubicBezTo>
                  <a:cubicBezTo>
                    <a:pt x="105" y="149"/>
                    <a:pt x="110" y="145"/>
                    <a:pt x="116" y="140"/>
                  </a:cubicBezTo>
                  <a:cubicBezTo>
                    <a:pt x="118" y="142"/>
                    <a:pt x="120" y="145"/>
                    <a:pt x="122" y="147"/>
                  </a:cubicBezTo>
                  <a:close/>
                  <a:moveTo>
                    <a:pt x="104" y="164"/>
                  </a:moveTo>
                  <a:cubicBezTo>
                    <a:pt x="100" y="168"/>
                    <a:pt x="96" y="172"/>
                    <a:pt x="91" y="176"/>
                  </a:cubicBezTo>
                  <a:cubicBezTo>
                    <a:pt x="89" y="173"/>
                    <a:pt x="86" y="171"/>
                    <a:pt x="83" y="168"/>
                  </a:cubicBezTo>
                  <a:cubicBezTo>
                    <a:pt x="88" y="164"/>
                    <a:pt x="92" y="161"/>
                    <a:pt x="96" y="157"/>
                  </a:cubicBezTo>
                  <a:cubicBezTo>
                    <a:pt x="99" y="159"/>
                    <a:pt x="101" y="162"/>
                    <a:pt x="104" y="164"/>
                  </a:cubicBezTo>
                  <a:close/>
                  <a:moveTo>
                    <a:pt x="80" y="193"/>
                  </a:moveTo>
                  <a:cubicBezTo>
                    <a:pt x="84" y="190"/>
                    <a:pt x="88" y="187"/>
                    <a:pt x="92" y="183"/>
                  </a:cubicBezTo>
                  <a:cubicBezTo>
                    <a:pt x="93" y="185"/>
                    <a:pt x="94" y="186"/>
                    <a:pt x="96" y="187"/>
                  </a:cubicBezTo>
                  <a:cubicBezTo>
                    <a:pt x="92" y="191"/>
                    <a:pt x="88" y="194"/>
                    <a:pt x="84" y="197"/>
                  </a:cubicBezTo>
                  <a:cubicBezTo>
                    <a:pt x="83" y="196"/>
                    <a:pt x="82" y="195"/>
                    <a:pt x="80" y="193"/>
                  </a:cubicBezTo>
                  <a:close/>
                  <a:moveTo>
                    <a:pt x="81" y="200"/>
                  </a:moveTo>
                  <a:cubicBezTo>
                    <a:pt x="77" y="204"/>
                    <a:pt x="73" y="208"/>
                    <a:pt x="69" y="212"/>
                  </a:cubicBezTo>
                  <a:cubicBezTo>
                    <a:pt x="67" y="211"/>
                    <a:pt x="66" y="209"/>
                    <a:pt x="64" y="208"/>
                  </a:cubicBezTo>
                  <a:cubicBezTo>
                    <a:pt x="68" y="204"/>
                    <a:pt x="73" y="200"/>
                    <a:pt x="77" y="196"/>
                  </a:cubicBezTo>
                  <a:cubicBezTo>
                    <a:pt x="78" y="198"/>
                    <a:pt x="80" y="199"/>
                    <a:pt x="81" y="200"/>
                  </a:cubicBezTo>
                  <a:close/>
                  <a:moveTo>
                    <a:pt x="88" y="179"/>
                  </a:moveTo>
                  <a:cubicBezTo>
                    <a:pt x="84" y="183"/>
                    <a:pt x="80" y="186"/>
                    <a:pt x="77" y="190"/>
                  </a:cubicBezTo>
                  <a:cubicBezTo>
                    <a:pt x="74" y="187"/>
                    <a:pt x="71" y="184"/>
                    <a:pt x="68" y="181"/>
                  </a:cubicBezTo>
                  <a:cubicBezTo>
                    <a:pt x="72" y="178"/>
                    <a:pt x="76" y="174"/>
                    <a:pt x="80" y="171"/>
                  </a:cubicBezTo>
                  <a:cubicBezTo>
                    <a:pt x="83" y="173"/>
                    <a:pt x="85" y="176"/>
                    <a:pt x="88" y="179"/>
                  </a:cubicBezTo>
                  <a:close/>
                  <a:moveTo>
                    <a:pt x="74" y="193"/>
                  </a:moveTo>
                  <a:cubicBezTo>
                    <a:pt x="69" y="197"/>
                    <a:pt x="65" y="201"/>
                    <a:pt x="61" y="205"/>
                  </a:cubicBezTo>
                  <a:cubicBezTo>
                    <a:pt x="57" y="202"/>
                    <a:pt x="54" y="199"/>
                    <a:pt x="50" y="196"/>
                  </a:cubicBezTo>
                  <a:cubicBezTo>
                    <a:pt x="55" y="192"/>
                    <a:pt x="60" y="187"/>
                    <a:pt x="65" y="183"/>
                  </a:cubicBezTo>
                  <a:cubicBezTo>
                    <a:pt x="68" y="186"/>
                    <a:pt x="71" y="190"/>
                    <a:pt x="74" y="193"/>
                  </a:cubicBezTo>
                  <a:close/>
                  <a:moveTo>
                    <a:pt x="57" y="208"/>
                  </a:moveTo>
                  <a:cubicBezTo>
                    <a:pt x="54" y="212"/>
                    <a:pt x="50" y="215"/>
                    <a:pt x="46" y="219"/>
                  </a:cubicBezTo>
                  <a:cubicBezTo>
                    <a:pt x="42" y="215"/>
                    <a:pt x="38" y="212"/>
                    <a:pt x="34" y="208"/>
                  </a:cubicBezTo>
                  <a:cubicBezTo>
                    <a:pt x="39" y="205"/>
                    <a:pt x="43" y="201"/>
                    <a:pt x="47" y="198"/>
                  </a:cubicBezTo>
                  <a:cubicBezTo>
                    <a:pt x="50" y="201"/>
                    <a:pt x="54" y="205"/>
                    <a:pt x="57" y="208"/>
                  </a:cubicBezTo>
                  <a:close/>
                  <a:moveTo>
                    <a:pt x="60" y="211"/>
                  </a:moveTo>
                  <a:cubicBezTo>
                    <a:pt x="62" y="213"/>
                    <a:pt x="63" y="214"/>
                    <a:pt x="65" y="216"/>
                  </a:cubicBezTo>
                  <a:cubicBezTo>
                    <a:pt x="61" y="219"/>
                    <a:pt x="58" y="223"/>
                    <a:pt x="55" y="226"/>
                  </a:cubicBezTo>
                  <a:cubicBezTo>
                    <a:pt x="53" y="225"/>
                    <a:pt x="51" y="223"/>
                    <a:pt x="49" y="221"/>
                  </a:cubicBezTo>
                  <a:cubicBezTo>
                    <a:pt x="53" y="218"/>
                    <a:pt x="57" y="215"/>
                    <a:pt x="60" y="211"/>
                  </a:cubicBezTo>
                  <a:close/>
                  <a:moveTo>
                    <a:pt x="70" y="221"/>
                  </a:moveTo>
                  <a:cubicBezTo>
                    <a:pt x="73" y="224"/>
                    <a:pt x="76" y="226"/>
                    <a:pt x="79" y="228"/>
                  </a:cubicBezTo>
                  <a:cubicBezTo>
                    <a:pt x="75" y="232"/>
                    <a:pt x="71" y="235"/>
                    <a:pt x="67" y="239"/>
                  </a:cubicBezTo>
                  <a:cubicBezTo>
                    <a:pt x="65" y="236"/>
                    <a:pt x="62" y="233"/>
                    <a:pt x="59" y="230"/>
                  </a:cubicBezTo>
                  <a:cubicBezTo>
                    <a:pt x="63" y="227"/>
                    <a:pt x="67" y="224"/>
                    <a:pt x="70" y="221"/>
                  </a:cubicBezTo>
                  <a:close/>
                  <a:moveTo>
                    <a:pt x="74" y="218"/>
                  </a:moveTo>
                  <a:cubicBezTo>
                    <a:pt x="79" y="214"/>
                    <a:pt x="83" y="210"/>
                    <a:pt x="87" y="206"/>
                  </a:cubicBezTo>
                  <a:cubicBezTo>
                    <a:pt x="89" y="209"/>
                    <a:pt x="92" y="211"/>
                    <a:pt x="95" y="214"/>
                  </a:cubicBezTo>
                  <a:cubicBezTo>
                    <a:pt x="91" y="218"/>
                    <a:pt x="86" y="222"/>
                    <a:pt x="82" y="225"/>
                  </a:cubicBezTo>
                  <a:cubicBezTo>
                    <a:pt x="80" y="223"/>
                    <a:pt x="77" y="220"/>
                    <a:pt x="74" y="218"/>
                  </a:cubicBezTo>
                  <a:close/>
                  <a:moveTo>
                    <a:pt x="90" y="203"/>
                  </a:moveTo>
                  <a:cubicBezTo>
                    <a:pt x="94" y="200"/>
                    <a:pt x="97" y="196"/>
                    <a:pt x="101" y="193"/>
                  </a:cubicBezTo>
                  <a:cubicBezTo>
                    <a:pt x="104" y="196"/>
                    <a:pt x="106" y="198"/>
                    <a:pt x="109" y="201"/>
                  </a:cubicBezTo>
                  <a:cubicBezTo>
                    <a:pt x="105" y="204"/>
                    <a:pt x="102" y="207"/>
                    <a:pt x="98" y="211"/>
                  </a:cubicBezTo>
                  <a:cubicBezTo>
                    <a:pt x="96" y="208"/>
                    <a:pt x="93" y="206"/>
                    <a:pt x="90" y="203"/>
                  </a:cubicBezTo>
                  <a:close/>
                  <a:moveTo>
                    <a:pt x="105" y="189"/>
                  </a:moveTo>
                  <a:cubicBezTo>
                    <a:pt x="109" y="185"/>
                    <a:pt x="114" y="181"/>
                    <a:pt x="118" y="177"/>
                  </a:cubicBezTo>
                  <a:cubicBezTo>
                    <a:pt x="121" y="179"/>
                    <a:pt x="124" y="182"/>
                    <a:pt x="127" y="185"/>
                  </a:cubicBezTo>
                  <a:cubicBezTo>
                    <a:pt x="122" y="189"/>
                    <a:pt x="118" y="193"/>
                    <a:pt x="113" y="197"/>
                  </a:cubicBezTo>
                  <a:cubicBezTo>
                    <a:pt x="111" y="194"/>
                    <a:pt x="108" y="191"/>
                    <a:pt x="105" y="189"/>
                  </a:cubicBezTo>
                  <a:close/>
                  <a:moveTo>
                    <a:pt x="122" y="173"/>
                  </a:moveTo>
                  <a:cubicBezTo>
                    <a:pt x="125" y="170"/>
                    <a:pt x="128" y="167"/>
                    <a:pt x="131" y="164"/>
                  </a:cubicBezTo>
                  <a:cubicBezTo>
                    <a:pt x="132" y="163"/>
                    <a:pt x="134" y="162"/>
                    <a:pt x="135" y="160"/>
                  </a:cubicBezTo>
                  <a:cubicBezTo>
                    <a:pt x="138" y="163"/>
                    <a:pt x="141" y="166"/>
                    <a:pt x="144" y="168"/>
                  </a:cubicBezTo>
                  <a:cubicBezTo>
                    <a:pt x="140" y="172"/>
                    <a:pt x="135" y="177"/>
                    <a:pt x="131" y="181"/>
                  </a:cubicBezTo>
                  <a:cubicBezTo>
                    <a:pt x="128" y="178"/>
                    <a:pt x="125" y="175"/>
                    <a:pt x="122" y="173"/>
                  </a:cubicBezTo>
                  <a:close/>
                  <a:moveTo>
                    <a:pt x="139" y="157"/>
                  </a:moveTo>
                  <a:cubicBezTo>
                    <a:pt x="144" y="153"/>
                    <a:pt x="148" y="149"/>
                    <a:pt x="152" y="145"/>
                  </a:cubicBezTo>
                  <a:cubicBezTo>
                    <a:pt x="155" y="148"/>
                    <a:pt x="158" y="150"/>
                    <a:pt x="161" y="153"/>
                  </a:cubicBezTo>
                  <a:cubicBezTo>
                    <a:pt x="156" y="157"/>
                    <a:pt x="152" y="161"/>
                    <a:pt x="148" y="164"/>
                  </a:cubicBezTo>
                  <a:cubicBezTo>
                    <a:pt x="145" y="162"/>
                    <a:pt x="142" y="159"/>
                    <a:pt x="139" y="157"/>
                  </a:cubicBezTo>
                  <a:close/>
                  <a:moveTo>
                    <a:pt x="155" y="142"/>
                  </a:moveTo>
                  <a:cubicBezTo>
                    <a:pt x="159" y="138"/>
                    <a:pt x="164" y="134"/>
                    <a:pt x="168" y="130"/>
                  </a:cubicBezTo>
                  <a:cubicBezTo>
                    <a:pt x="171" y="133"/>
                    <a:pt x="174" y="135"/>
                    <a:pt x="177" y="137"/>
                  </a:cubicBezTo>
                  <a:cubicBezTo>
                    <a:pt x="172" y="142"/>
                    <a:pt x="168" y="146"/>
                    <a:pt x="163" y="150"/>
                  </a:cubicBezTo>
                  <a:cubicBezTo>
                    <a:pt x="160" y="148"/>
                    <a:pt x="158" y="145"/>
                    <a:pt x="155" y="142"/>
                  </a:cubicBezTo>
                  <a:close/>
                  <a:moveTo>
                    <a:pt x="172" y="126"/>
                  </a:moveTo>
                  <a:cubicBezTo>
                    <a:pt x="178" y="122"/>
                    <a:pt x="183" y="117"/>
                    <a:pt x="188" y="112"/>
                  </a:cubicBezTo>
                  <a:cubicBezTo>
                    <a:pt x="191" y="114"/>
                    <a:pt x="194" y="117"/>
                    <a:pt x="196" y="119"/>
                  </a:cubicBezTo>
                  <a:cubicBezTo>
                    <a:pt x="191" y="124"/>
                    <a:pt x="186" y="129"/>
                    <a:pt x="181" y="134"/>
                  </a:cubicBezTo>
                  <a:cubicBezTo>
                    <a:pt x="178" y="131"/>
                    <a:pt x="175" y="129"/>
                    <a:pt x="172" y="126"/>
                  </a:cubicBezTo>
                  <a:close/>
                  <a:moveTo>
                    <a:pt x="192" y="109"/>
                  </a:moveTo>
                  <a:cubicBezTo>
                    <a:pt x="196" y="106"/>
                    <a:pt x="199" y="103"/>
                    <a:pt x="203" y="99"/>
                  </a:cubicBezTo>
                  <a:cubicBezTo>
                    <a:pt x="206" y="101"/>
                    <a:pt x="208" y="103"/>
                    <a:pt x="210" y="105"/>
                  </a:cubicBezTo>
                  <a:cubicBezTo>
                    <a:pt x="207" y="109"/>
                    <a:pt x="203" y="112"/>
                    <a:pt x="200" y="116"/>
                  </a:cubicBezTo>
                  <a:cubicBezTo>
                    <a:pt x="197" y="113"/>
                    <a:pt x="194" y="111"/>
                    <a:pt x="192" y="109"/>
                  </a:cubicBezTo>
                  <a:close/>
                  <a:moveTo>
                    <a:pt x="217" y="82"/>
                  </a:moveTo>
                  <a:cubicBezTo>
                    <a:pt x="213" y="85"/>
                    <a:pt x="208" y="89"/>
                    <a:pt x="204" y="92"/>
                  </a:cubicBezTo>
                  <a:cubicBezTo>
                    <a:pt x="202" y="90"/>
                    <a:pt x="199" y="88"/>
                    <a:pt x="197" y="87"/>
                  </a:cubicBezTo>
                  <a:cubicBezTo>
                    <a:pt x="201" y="82"/>
                    <a:pt x="205" y="78"/>
                    <a:pt x="210" y="74"/>
                  </a:cubicBezTo>
                  <a:cubicBezTo>
                    <a:pt x="212" y="77"/>
                    <a:pt x="215" y="79"/>
                    <a:pt x="217" y="82"/>
                  </a:cubicBezTo>
                  <a:close/>
                  <a:moveTo>
                    <a:pt x="207" y="71"/>
                  </a:moveTo>
                  <a:cubicBezTo>
                    <a:pt x="202" y="75"/>
                    <a:pt x="197" y="79"/>
                    <a:pt x="193" y="83"/>
                  </a:cubicBezTo>
                  <a:cubicBezTo>
                    <a:pt x="189" y="81"/>
                    <a:pt x="186" y="78"/>
                    <a:pt x="183" y="76"/>
                  </a:cubicBezTo>
                  <a:cubicBezTo>
                    <a:pt x="188" y="71"/>
                    <a:pt x="193" y="66"/>
                    <a:pt x="198" y="61"/>
                  </a:cubicBezTo>
                  <a:cubicBezTo>
                    <a:pt x="201" y="64"/>
                    <a:pt x="204" y="68"/>
                    <a:pt x="207" y="71"/>
                  </a:cubicBezTo>
                  <a:close/>
                  <a:moveTo>
                    <a:pt x="226" y="9"/>
                  </a:moveTo>
                  <a:cubicBezTo>
                    <a:pt x="228" y="12"/>
                    <a:pt x="230" y="15"/>
                    <a:pt x="233" y="17"/>
                  </a:cubicBezTo>
                  <a:cubicBezTo>
                    <a:pt x="229" y="21"/>
                    <a:pt x="225" y="25"/>
                    <a:pt x="222" y="28"/>
                  </a:cubicBezTo>
                  <a:cubicBezTo>
                    <a:pt x="219" y="26"/>
                    <a:pt x="216" y="24"/>
                    <a:pt x="214" y="22"/>
                  </a:cubicBezTo>
                  <a:cubicBezTo>
                    <a:pt x="218" y="18"/>
                    <a:pt x="222" y="13"/>
                    <a:pt x="226" y="9"/>
                  </a:cubicBezTo>
                  <a:close/>
                  <a:moveTo>
                    <a:pt x="212" y="24"/>
                  </a:moveTo>
                  <a:cubicBezTo>
                    <a:pt x="215" y="26"/>
                    <a:pt x="217" y="28"/>
                    <a:pt x="220" y="30"/>
                  </a:cubicBezTo>
                  <a:cubicBezTo>
                    <a:pt x="216" y="35"/>
                    <a:pt x="212" y="39"/>
                    <a:pt x="207" y="43"/>
                  </a:cubicBezTo>
                  <a:cubicBezTo>
                    <a:pt x="204" y="41"/>
                    <a:pt x="201" y="39"/>
                    <a:pt x="198" y="37"/>
                  </a:cubicBezTo>
                  <a:cubicBezTo>
                    <a:pt x="203" y="33"/>
                    <a:pt x="207" y="28"/>
                    <a:pt x="212" y="24"/>
                  </a:cubicBezTo>
                  <a:close/>
                  <a:moveTo>
                    <a:pt x="196" y="39"/>
                  </a:moveTo>
                  <a:cubicBezTo>
                    <a:pt x="199" y="42"/>
                    <a:pt x="202" y="44"/>
                    <a:pt x="205" y="45"/>
                  </a:cubicBezTo>
                  <a:cubicBezTo>
                    <a:pt x="202" y="48"/>
                    <a:pt x="199" y="51"/>
                    <a:pt x="197" y="54"/>
                  </a:cubicBezTo>
                  <a:cubicBezTo>
                    <a:pt x="194" y="51"/>
                    <a:pt x="191" y="49"/>
                    <a:pt x="189" y="46"/>
                  </a:cubicBezTo>
                  <a:cubicBezTo>
                    <a:pt x="191" y="44"/>
                    <a:pt x="194" y="41"/>
                    <a:pt x="196" y="39"/>
                  </a:cubicBezTo>
                  <a:close/>
                  <a:moveTo>
                    <a:pt x="186" y="49"/>
                  </a:moveTo>
                  <a:cubicBezTo>
                    <a:pt x="189" y="51"/>
                    <a:pt x="191" y="54"/>
                    <a:pt x="194" y="57"/>
                  </a:cubicBezTo>
                  <a:cubicBezTo>
                    <a:pt x="188" y="62"/>
                    <a:pt x="183" y="67"/>
                    <a:pt x="178" y="72"/>
                  </a:cubicBezTo>
                  <a:cubicBezTo>
                    <a:pt x="175" y="70"/>
                    <a:pt x="172" y="68"/>
                    <a:pt x="170" y="66"/>
                  </a:cubicBezTo>
                  <a:cubicBezTo>
                    <a:pt x="169" y="65"/>
                    <a:pt x="169" y="65"/>
                    <a:pt x="169" y="65"/>
                  </a:cubicBezTo>
                  <a:cubicBezTo>
                    <a:pt x="174" y="60"/>
                    <a:pt x="180" y="54"/>
                    <a:pt x="186" y="49"/>
                  </a:cubicBezTo>
                  <a:close/>
                  <a:moveTo>
                    <a:pt x="167" y="67"/>
                  </a:moveTo>
                  <a:cubicBezTo>
                    <a:pt x="167" y="67"/>
                    <a:pt x="167" y="67"/>
                    <a:pt x="168" y="68"/>
                  </a:cubicBezTo>
                  <a:cubicBezTo>
                    <a:pt x="170" y="70"/>
                    <a:pt x="173" y="72"/>
                    <a:pt x="175" y="74"/>
                  </a:cubicBezTo>
                  <a:cubicBezTo>
                    <a:pt x="171" y="78"/>
                    <a:pt x="167" y="82"/>
                    <a:pt x="164" y="86"/>
                  </a:cubicBezTo>
                  <a:cubicBezTo>
                    <a:pt x="161" y="83"/>
                    <a:pt x="159" y="81"/>
                    <a:pt x="156" y="79"/>
                  </a:cubicBezTo>
                  <a:cubicBezTo>
                    <a:pt x="156" y="78"/>
                    <a:pt x="154" y="79"/>
                    <a:pt x="155" y="80"/>
                  </a:cubicBezTo>
                  <a:cubicBezTo>
                    <a:pt x="157" y="82"/>
                    <a:pt x="159" y="85"/>
                    <a:pt x="162" y="87"/>
                  </a:cubicBezTo>
                  <a:cubicBezTo>
                    <a:pt x="156" y="93"/>
                    <a:pt x="150" y="98"/>
                    <a:pt x="144" y="104"/>
                  </a:cubicBezTo>
                  <a:cubicBezTo>
                    <a:pt x="141" y="101"/>
                    <a:pt x="138" y="99"/>
                    <a:pt x="135" y="96"/>
                  </a:cubicBezTo>
                  <a:cubicBezTo>
                    <a:pt x="146" y="86"/>
                    <a:pt x="156" y="77"/>
                    <a:pt x="167" y="67"/>
                  </a:cubicBezTo>
                  <a:close/>
                  <a:moveTo>
                    <a:pt x="133" y="98"/>
                  </a:moveTo>
                  <a:cubicBezTo>
                    <a:pt x="136" y="101"/>
                    <a:pt x="139" y="104"/>
                    <a:pt x="142" y="106"/>
                  </a:cubicBezTo>
                  <a:cubicBezTo>
                    <a:pt x="137" y="110"/>
                    <a:pt x="133" y="114"/>
                    <a:pt x="128" y="118"/>
                  </a:cubicBezTo>
                  <a:cubicBezTo>
                    <a:pt x="125" y="116"/>
                    <a:pt x="122" y="113"/>
                    <a:pt x="119" y="111"/>
                  </a:cubicBezTo>
                  <a:cubicBezTo>
                    <a:pt x="124" y="107"/>
                    <a:pt x="128" y="102"/>
                    <a:pt x="133" y="98"/>
                  </a:cubicBezTo>
                  <a:close/>
                  <a:moveTo>
                    <a:pt x="114" y="115"/>
                  </a:moveTo>
                  <a:cubicBezTo>
                    <a:pt x="115" y="114"/>
                    <a:pt x="116" y="114"/>
                    <a:pt x="117" y="113"/>
                  </a:cubicBezTo>
                  <a:cubicBezTo>
                    <a:pt x="120" y="115"/>
                    <a:pt x="123" y="118"/>
                    <a:pt x="126" y="121"/>
                  </a:cubicBezTo>
                  <a:cubicBezTo>
                    <a:pt x="122" y="124"/>
                    <a:pt x="118" y="128"/>
                    <a:pt x="114" y="132"/>
                  </a:cubicBezTo>
                  <a:cubicBezTo>
                    <a:pt x="111" y="129"/>
                    <a:pt x="108" y="126"/>
                    <a:pt x="106" y="124"/>
                  </a:cubicBezTo>
                  <a:cubicBezTo>
                    <a:pt x="108" y="121"/>
                    <a:pt x="111" y="118"/>
                    <a:pt x="114" y="115"/>
                  </a:cubicBezTo>
                  <a:close/>
                  <a:moveTo>
                    <a:pt x="103" y="126"/>
                  </a:moveTo>
                  <a:cubicBezTo>
                    <a:pt x="106" y="129"/>
                    <a:pt x="108" y="131"/>
                    <a:pt x="111" y="134"/>
                  </a:cubicBezTo>
                  <a:cubicBezTo>
                    <a:pt x="105" y="139"/>
                    <a:pt x="100" y="144"/>
                    <a:pt x="94" y="149"/>
                  </a:cubicBezTo>
                  <a:cubicBezTo>
                    <a:pt x="91" y="147"/>
                    <a:pt x="89" y="145"/>
                    <a:pt x="86" y="143"/>
                  </a:cubicBezTo>
                  <a:cubicBezTo>
                    <a:pt x="92" y="137"/>
                    <a:pt x="98" y="131"/>
                    <a:pt x="103" y="126"/>
                  </a:cubicBezTo>
                  <a:close/>
                  <a:moveTo>
                    <a:pt x="84" y="144"/>
                  </a:moveTo>
                  <a:cubicBezTo>
                    <a:pt x="86" y="147"/>
                    <a:pt x="89" y="149"/>
                    <a:pt x="91" y="152"/>
                  </a:cubicBezTo>
                  <a:cubicBezTo>
                    <a:pt x="87" y="156"/>
                    <a:pt x="83" y="160"/>
                    <a:pt x="78" y="163"/>
                  </a:cubicBezTo>
                  <a:cubicBezTo>
                    <a:pt x="77" y="162"/>
                    <a:pt x="75" y="161"/>
                    <a:pt x="74" y="159"/>
                  </a:cubicBezTo>
                  <a:cubicBezTo>
                    <a:pt x="73" y="158"/>
                    <a:pt x="71" y="160"/>
                    <a:pt x="72" y="161"/>
                  </a:cubicBezTo>
                  <a:cubicBezTo>
                    <a:pt x="73" y="163"/>
                    <a:pt x="75" y="164"/>
                    <a:pt x="76" y="165"/>
                  </a:cubicBezTo>
                  <a:cubicBezTo>
                    <a:pt x="72" y="169"/>
                    <a:pt x="68" y="173"/>
                    <a:pt x="63" y="176"/>
                  </a:cubicBezTo>
                  <a:cubicBezTo>
                    <a:pt x="61" y="174"/>
                    <a:pt x="59" y="172"/>
                    <a:pt x="57" y="169"/>
                  </a:cubicBezTo>
                  <a:cubicBezTo>
                    <a:pt x="66" y="161"/>
                    <a:pt x="75" y="153"/>
                    <a:pt x="84" y="144"/>
                  </a:cubicBezTo>
                  <a:close/>
                  <a:moveTo>
                    <a:pt x="55" y="171"/>
                  </a:moveTo>
                  <a:cubicBezTo>
                    <a:pt x="57" y="174"/>
                    <a:pt x="59" y="176"/>
                    <a:pt x="61" y="178"/>
                  </a:cubicBezTo>
                  <a:cubicBezTo>
                    <a:pt x="56" y="183"/>
                    <a:pt x="51" y="187"/>
                    <a:pt x="46" y="192"/>
                  </a:cubicBezTo>
                  <a:cubicBezTo>
                    <a:pt x="43" y="190"/>
                    <a:pt x="41" y="187"/>
                    <a:pt x="38" y="185"/>
                  </a:cubicBezTo>
                  <a:cubicBezTo>
                    <a:pt x="44" y="181"/>
                    <a:pt x="49" y="176"/>
                    <a:pt x="55" y="171"/>
                  </a:cubicBezTo>
                  <a:close/>
                  <a:moveTo>
                    <a:pt x="36" y="187"/>
                  </a:moveTo>
                  <a:cubicBezTo>
                    <a:pt x="36" y="187"/>
                    <a:pt x="36" y="187"/>
                    <a:pt x="36" y="187"/>
                  </a:cubicBezTo>
                  <a:cubicBezTo>
                    <a:pt x="39" y="189"/>
                    <a:pt x="41" y="192"/>
                    <a:pt x="43" y="194"/>
                  </a:cubicBezTo>
                  <a:cubicBezTo>
                    <a:pt x="39" y="198"/>
                    <a:pt x="35" y="201"/>
                    <a:pt x="31" y="205"/>
                  </a:cubicBezTo>
                  <a:cubicBezTo>
                    <a:pt x="28" y="202"/>
                    <a:pt x="25" y="200"/>
                    <a:pt x="22" y="197"/>
                  </a:cubicBezTo>
                  <a:cubicBezTo>
                    <a:pt x="27" y="194"/>
                    <a:pt x="31" y="190"/>
                    <a:pt x="36" y="187"/>
                  </a:cubicBezTo>
                  <a:close/>
                  <a:moveTo>
                    <a:pt x="7" y="208"/>
                  </a:moveTo>
                  <a:cubicBezTo>
                    <a:pt x="11" y="205"/>
                    <a:pt x="16" y="202"/>
                    <a:pt x="20" y="199"/>
                  </a:cubicBezTo>
                  <a:cubicBezTo>
                    <a:pt x="20" y="199"/>
                    <a:pt x="20" y="199"/>
                    <a:pt x="20" y="199"/>
                  </a:cubicBezTo>
                  <a:cubicBezTo>
                    <a:pt x="23" y="202"/>
                    <a:pt x="25" y="204"/>
                    <a:pt x="28" y="207"/>
                  </a:cubicBezTo>
                  <a:cubicBezTo>
                    <a:pt x="24" y="210"/>
                    <a:pt x="20" y="214"/>
                    <a:pt x="17" y="217"/>
                  </a:cubicBezTo>
                  <a:cubicBezTo>
                    <a:pt x="13" y="214"/>
                    <a:pt x="10" y="211"/>
                    <a:pt x="7" y="208"/>
                  </a:cubicBezTo>
                  <a:close/>
                  <a:moveTo>
                    <a:pt x="19" y="219"/>
                  </a:moveTo>
                  <a:cubicBezTo>
                    <a:pt x="23" y="216"/>
                    <a:pt x="27" y="213"/>
                    <a:pt x="31" y="210"/>
                  </a:cubicBezTo>
                  <a:cubicBezTo>
                    <a:pt x="35" y="214"/>
                    <a:pt x="39" y="218"/>
                    <a:pt x="43" y="222"/>
                  </a:cubicBezTo>
                  <a:cubicBezTo>
                    <a:pt x="39" y="225"/>
                    <a:pt x="36" y="228"/>
                    <a:pt x="33" y="232"/>
                  </a:cubicBezTo>
                  <a:cubicBezTo>
                    <a:pt x="28" y="227"/>
                    <a:pt x="24" y="223"/>
                    <a:pt x="19" y="219"/>
                  </a:cubicBezTo>
                  <a:close/>
                  <a:moveTo>
                    <a:pt x="35" y="234"/>
                  </a:moveTo>
                  <a:cubicBezTo>
                    <a:pt x="38" y="231"/>
                    <a:pt x="42" y="228"/>
                    <a:pt x="45" y="225"/>
                  </a:cubicBezTo>
                  <a:cubicBezTo>
                    <a:pt x="47" y="227"/>
                    <a:pt x="49" y="229"/>
                    <a:pt x="51" y="231"/>
                  </a:cubicBezTo>
                  <a:cubicBezTo>
                    <a:pt x="49" y="232"/>
                    <a:pt x="48" y="234"/>
                    <a:pt x="46" y="236"/>
                  </a:cubicBezTo>
                  <a:cubicBezTo>
                    <a:pt x="45" y="237"/>
                    <a:pt x="46" y="239"/>
                    <a:pt x="48" y="238"/>
                  </a:cubicBezTo>
                  <a:cubicBezTo>
                    <a:pt x="50" y="237"/>
                    <a:pt x="52" y="235"/>
                    <a:pt x="54" y="234"/>
                  </a:cubicBezTo>
                  <a:cubicBezTo>
                    <a:pt x="57" y="237"/>
                    <a:pt x="60" y="240"/>
                    <a:pt x="63" y="243"/>
                  </a:cubicBezTo>
                  <a:cubicBezTo>
                    <a:pt x="60" y="246"/>
                    <a:pt x="57" y="248"/>
                    <a:pt x="53" y="251"/>
                  </a:cubicBezTo>
                  <a:cubicBezTo>
                    <a:pt x="47" y="245"/>
                    <a:pt x="41" y="239"/>
                    <a:pt x="35" y="234"/>
                  </a:cubicBezTo>
                  <a:close/>
                  <a:moveTo>
                    <a:pt x="65" y="264"/>
                  </a:moveTo>
                  <a:cubicBezTo>
                    <a:pt x="62" y="260"/>
                    <a:pt x="59" y="257"/>
                    <a:pt x="55" y="253"/>
                  </a:cubicBezTo>
                  <a:cubicBezTo>
                    <a:pt x="59" y="250"/>
                    <a:pt x="62" y="248"/>
                    <a:pt x="65" y="245"/>
                  </a:cubicBezTo>
                  <a:cubicBezTo>
                    <a:pt x="68" y="248"/>
                    <a:pt x="72" y="251"/>
                    <a:pt x="75" y="254"/>
                  </a:cubicBezTo>
                  <a:cubicBezTo>
                    <a:pt x="72" y="257"/>
                    <a:pt x="69" y="261"/>
                    <a:pt x="65" y="264"/>
                  </a:cubicBezTo>
                  <a:close/>
                  <a:moveTo>
                    <a:pt x="78" y="251"/>
                  </a:moveTo>
                  <a:cubicBezTo>
                    <a:pt x="75" y="248"/>
                    <a:pt x="73" y="244"/>
                    <a:pt x="70" y="241"/>
                  </a:cubicBezTo>
                  <a:cubicBezTo>
                    <a:pt x="74" y="238"/>
                    <a:pt x="78" y="234"/>
                    <a:pt x="82" y="231"/>
                  </a:cubicBezTo>
                  <a:cubicBezTo>
                    <a:pt x="83" y="232"/>
                    <a:pt x="84" y="233"/>
                    <a:pt x="86" y="234"/>
                  </a:cubicBezTo>
                  <a:cubicBezTo>
                    <a:pt x="87" y="235"/>
                    <a:pt x="89" y="233"/>
                    <a:pt x="88" y="232"/>
                  </a:cubicBezTo>
                  <a:cubicBezTo>
                    <a:pt x="87" y="230"/>
                    <a:pt x="86" y="229"/>
                    <a:pt x="85" y="228"/>
                  </a:cubicBezTo>
                  <a:cubicBezTo>
                    <a:pt x="89" y="224"/>
                    <a:pt x="93" y="220"/>
                    <a:pt x="98" y="217"/>
                  </a:cubicBezTo>
                  <a:cubicBezTo>
                    <a:pt x="101" y="219"/>
                    <a:pt x="103" y="221"/>
                    <a:pt x="106" y="224"/>
                  </a:cubicBezTo>
                  <a:cubicBezTo>
                    <a:pt x="97" y="233"/>
                    <a:pt x="87" y="242"/>
                    <a:pt x="78" y="251"/>
                  </a:cubicBezTo>
                  <a:close/>
                  <a:moveTo>
                    <a:pt x="109" y="221"/>
                  </a:moveTo>
                  <a:cubicBezTo>
                    <a:pt x="107" y="218"/>
                    <a:pt x="104" y="216"/>
                    <a:pt x="102" y="213"/>
                  </a:cubicBezTo>
                  <a:cubicBezTo>
                    <a:pt x="105" y="210"/>
                    <a:pt x="109" y="207"/>
                    <a:pt x="112" y="204"/>
                  </a:cubicBezTo>
                  <a:cubicBezTo>
                    <a:pt x="114" y="206"/>
                    <a:pt x="117" y="208"/>
                    <a:pt x="119" y="210"/>
                  </a:cubicBezTo>
                  <a:cubicBezTo>
                    <a:pt x="119" y="210"/>
                    <a:pt x="119" y="210"/>
                    <a:pt x="120" y="210"/>
                  </a:cubicBezTo>
                  <a:cubicBezTo>
                    <a:pt x="116" y="214"/>
                    <a:pt x="113" y="217"/>
                    <a:pt x="109" y="221"/>
                  </a:cubicBezTo>
                  <a:close/>
                  <a:moveTo>
                    <a:pt x="122" y="208"/>
                  </a:moveTo>
                  <a:cubicBezTo>
                    <a:pt x="122" y="208"/>
                    <a:pt x="122" y="207"/>
                    <a:pt x="122" y="207"/>
                  </a:cubicBezTo>
                  <a:cubicBezTo>
                    <a:pt x="120" y="205"/>
                    <a:pt x="118" y="203"/>
                    <a:pt x="116" y="200"/>
                  </a:cubicBezTo>
                  <a:cubicBezTo>
                    <a:pt x="121" y="196"/>
                    <a:pt x="126" y="192"/>
                    <a:pt x="130" y="188"/>
                  </a:cubicBezTo>
                  <a:cubicBezTo>
                    <a:pt x="133" y="190"/>
                    <a:pt x="135" y="191"/>
                    <a:pt x="138" y="193"/>
                  </a:cubicBezTo>
                  <a:cubicBezTo>
                    <a:pt x="132" y="198"/>
                    <a:pt x="127" y="203"/>
                    <a:pt x="122" y="208"/>
                  </a:cubicBezTo>
                  <a:close/>
                  <a:moveTo>
                    <a:pt x="153" y="179"/>
                  </a:moveTo>
                  <a:cubicBezTo>
                    <a:pt x="149" y="182"/>
                    <a:pt x="145" y="186"/>
                    <a:pt x="141" y="190"/>
                  </a:cubicBezTo>
                  <a:cubicBezTo>
                    <a:pt x="139" y="188"/>
                    <a:pt x="136" y="186"/>
                    <a:pt x="134" y="184"/>
                  </a:cubicBezTo>
                  <a:cubicBezTo>
                    <a:pt x="139" y="180"/>
                    <a:pt x="144" y="176"/>
                    <a:pt x="148" y="171"/>
                  </a:cubicBezTo>
                  <a:cubicBezTo>
                    <a:pt x="150" y="173"/>
                    <a:pt x="153" y="175"/>
                    <a:pt x="155" y="176"/>
                  </a:cubicBezTo>
                  <a:cubicBezTo>
                    <a:pt x="154" y="177"/>
                    <a:pt x="153" y="178"/>
                    <a:pt x="153" y="179"/>
                  </a:cubicBezTo>
                  <a:close/>
                  <a:moveTo>
                    <a:pt x="157" y="174"/>
                  </a:moveTo>
                  <a:cubicBezTo>
                    <a:pt x="156" y="172"/>
                    <a:pt x="154" y="170"/>
                    <a:pt x="152" y="168"/>
                  </a:cubicBezTo>
                  <a:cubicBezTo>
                    <a:pt x="156" y="164"/>
                    <a:pt x="160" y="160"/>
                    <a:pt x="165" y="156"/>
                  </a:cubicBezTo>
                  <a:cubicBezTo>
                    <a:pt x="166" y="156"/>
                    <a:pt x="167" y="155"/>
                    <a:pt x="166" y="154"/>
                  </a:cubicBezTo>
                  <a:cubicBezTo>
                    <a:pt x="171" y="150"/>
                    <a:pt x="176" y="145"/>
                    <a:pt x="181" y="141"/>
                  </a:cubicBezTo>
                  <a:cubicBezTo>
                    <a:pt x="182" y="142"/>
                    <a:pt x="184" y="143"/>
                    <a:pt x="186" y="144"/>
                  </a:cubicBezTo>
                  <a:cubicBezTo>
                    <a:pt x="186" y="145"/>
                    <a:pt x="186" y="145"/>
                    <a:pt x="187" y="145"/>
                  </a:cubicBezTo>
                  <a:cubicBezTo>
                    <a:pt x="177" y="154"/>
                    <a:pt x="167" y="164"/>
                    <a:pt x="157" y="174"/>
                  </a:cubicBezTo>
                  <a:close/>
                  <a:moveTo>
                    <a:pt x="189" y="142"/>
                  </a:moveTo>
                  <a:cubicBezTo>
                    <a:pt x="189" y="142"/>
                    <a:pt x="189" y="141"/>
                    <a:pt x="188" y="141"/>
                  </a:cubicBezTo>
                  <a:cubicBezTo>
                    <a:pt x="187" y="140"/>
                    <a:pt x="186" y="138"/>
                    <a:pt x="184" y="137"/>
                  </a:cubicBezTo>
                  <a:cubicBezTo>
                    <a:pt x="190" y="132"/>
                    <a:pt x="195" y="127"/>
                    <a:pt x="201" y="121"/>
                  </a:cubicBezTo>
                  <a:cubicBezTo>
                    <a:pt x="202" y="122"/>
                    <a:pt x="204" y="123"/>
                    <a:pt x="206" y="124"/>
                  </a:cubicBezTo>
                  <a:cubicBezTo>
                    <a:pt x="207" y="125"/>
                    <a:pt x="209" y="123"/>
                    <a:pt x="208" y="122"/>
                  </a:cubicBezTo>
                  <a:cubicBezTo>
                    <a:pt x="206" y="121"/>
                    <a:pt x="205" y="120"/>
                    <a:pt x="203" y="118"/>
                  </a:cubicBezTo>
                  <a:cubicBezTo>
                    <a:pt x="207" y="115"/>
                    <a:pt x="211" y="111"/>
                    <a:pt x="214" y="108"/>
                  </a:cubicBezTo>
                  <a:cubicBezTo>
                    <a:pt x="215" y="109"/>
                    <a:pt x="216" y="110"/>
                    <a:pt x="218" y="110"/>
                  </a:cubicBezTo>
                  <a:cubicBezTo>
                    <a:pt x="220" y="112"/>
                    <a:pt x="223" y="108"/>
                    <a:pt x="221" y="107"/>
                  </a:cubicBezTo>
                  <a:cubicBezTo>
                    <a:pt x="220" y="106"/>
                    <a:pt x="219" y="105"/>
                    <a:pt x="218" y="104"/>
                  </a:cubicBezTo>
                  <a:cubicBezTo>
                    <a:pt x="221" y="100"/>
                    <a:pt x="225" y="97"/>
                    <a:pt x="229" y="93"/>
                  </a:cubicBezTo>
                  <a:cubicBezTo>
                    <a:pt x="231" y="95"/>
                    <a:pt x="233" y="96"/>
                    <a:pt x="235" y="98"/>
                  </a:cubicBezTo>
                  <a:cubicBezTo>
                    <a:pt x="235" y="98"/>
                    <a:pt x="235" y="98"/>
                    <a:pt x="235" y="98"/>
                  </a:cubicBezTo>
                  <a:cubicBezTo>
                    <a:pt x="219" y="112"/>
                    <a:pt x="204" y="127"/>
                    <a:pt x="189" y="14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35" name="Freeform 42"/>
            <p:cNvSpPr>
              <a:spLocks noEditPoints="1"/>
            </p:cNvSpPr>
            <p:nvPr/>
          </p:nvSpPr>
          <p:spPr bwMode="auto">
            <a:xfrm>
              <a:off x="7945438" y="1687513"/>
              <a:ext cx="212725" cy="177800"/>
            </a:xfrm>
            <a:custGeom>
              <a:avLst/>
              <a:gdLst>
                <a:gd name="T0" fmla="*/ 61 w 67"/>
                <a:gd name="T1" fmla="*/ 27 h 56"/>
                <a:gd name="T2" fmla="*/ 61 w 67"/>
                <a:gd name="T3" fmla="*/ 22 h 56"/>
                <a:gd name="T4" fmla="*/ 34 w 67"/>
                <a:gd name="T5" fmla="*/ 2 h 56"/>
                <a:gd name="T6" fmla="*/ 35 w 67"/>
                <a:gd name="T7" fmla="*/ 10 h 56"/>
                <a:gd name="T8" fmla="*/ 27 w 67"/>
                <a:gd name="T9" fmla="*/ 9 h 56"/>
                <a:gd name="T10" fmla="*/ 27 w 67"/>
                <a:gd name="T11" fmla="*/ 4 h 56"/>
                <a:gd name="T12" fmla="*/ 10 w 67"/>
                <a:gd name="T13" fmla="*/ 28 h 56"/>
                <a:gd name="T14" fmla="*/ 23 w 67"/>
                <a:gd name="T15" fmla="*/ 23 h 56"/>
                <a:gd name="T16" fmla="*/ 4 w 67"/>
                <a:gd name="T17" fmla="*/ 27 h 56"/>
                <a:gd name="T18" fmla="*/ 17 w 67"/>
                <a:gd name="T19" fmla="*/ 43 h 56"/>
                <a:gd name="T20" fmla="*/ 29 w 67"/>
                <a:gd name="T21" fmla="*/ 53 h 56"/>
                <a:gd name="T22" fmla="*/ 33 w 67"/>
                <a:gd name="T23" fmla="*/ 52 h 56"/>
                <a:gd name="T24" fmla="*/ 44 w 67"/>
                <a:gd name="T25" fmla="*/ 43 h 56"/>
                <a:gd name="T26" fmla="*/ 47 w 67"/>
                <a:gd name="T27" fmla="*/ 40 h 56"/>
                <a:gd name="T28" fmla="*/ 63 w 67"/>
                <a:gd name="T29" fmla="*/ 35 h 56"/>
                <a:gd name="T30" fmla="*/ 44 w 67"/>
                <a:gd name="T31" fmla="*/ 19 h 56"/>
                <a:gd name="T32" fmla="*/ 35 w 67"/>
                <a:gd name="T33" fmla="*/ 15 h 56"/>
                <a:gd name="T34" fmla="*/ 44 w 67"/>
                <a:gd name="T35" fmla="*/ 19 h 56"/>
                <a:gd name="T36" fmla="*/ 38 w 67"/>
                <a:gd name="T37" fmla="*/ 23 h 56"/>
                <a:gd name="T38" fmla="*/ 33 w 67"/>
                <a:gd name="T39" fmla="*/ 28 h 56"/>
                <a:gd name="T40" fmla="*/ 28 w 67"/>
                <a:gd name="T41" fmla="*/ 23 h 56"/>
                <a:gd name="T42" fmla="*/ 20 w 67"/>
                <a:gd name="T43" fmla="*/ 16 h 56"/>
                <a:gd name="T44" fmla="*/ 30 w 67"/>
                <a:gd name="T45" fmla="*/ 15 h 56"/>
                <a:gd name="T46" fmla="*/ 25 w 67"/>
                <a:gd name="T47" fmla="*/ 21 h 56"/>
                <a:gd name="T48" fmla="*/ 21 w 67"/>
                <a:gd name="T49" fmla="*/ 41 h 56"/>
                <a:gd name="T50" fmla="*/ 15 w 67"/>
                <a:gd name="T51" fmla="*/ 36 h 56"/>
                <a:gd name="T52" fmla="*/ 30 w 67"/>
                <a:gd name="T53" fmla="*/ 31 h 56"/>
                <a:gd name="T54" fmla="*/ 21 w 67"/>
                <a:gd name="T55" fmla="*/ 40 h 56"/>
                <a:gd name="T56" fmla="*/ 30 w 67"/>
                <a:gd name="T57" fmla="*/ 49 h 56"/>
                <a:gd name="T58" fmla="*/ 33 w 67"/>
                <a:gd name="T59" fmla="*/ 34 h 56"/>
                <a:gd name="T60" fmla="*/ 30 w 67"/>
                <a:gd name="T61" fmla="*/ 49 h 56"/>
                <a:gd name="T62" fmla="*/ 43 w 67"/>
                <a:gd name="T63" fmla="*/ 38 h 56"/>
                <a:gd name="T64" fmla="*/ 41 w 67"/>
                <a:gd name="T65" fmla="*/ 27 h 56"/>
                <a:gd name="T66" fmla="*/ 45 w 67"/>
                <a:gd name="T67" fmla="*/ 37 h 56"/>
                <a:gd name="T68" fmla="*/ 44 w 67"/>
                <a:gd name="T69" fmla="*/ 24 h 56"/>
                <a:gd name="T70" fmla="*/ 54 w 67"/>
                <a:gd name="T71"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 h="56">
                  <a:moveTo>
                    <a:pt x="65" y="32"/>
                  </a:moveTo>
                  <a:cubicBezTo>
                    <a:pt x="64" y="30"/>
                    <a:pt x="62" y="29"/>
                    <a:pt x="61" y="27"/>
                  </a:cubicBezTo>
                  <a:cubicBezTo>
                    <a:pt x="62" y="26"/>
                    <a:pt x="62" y="25"/>
                    <a:pt x="63" y="24"/>
                  </a:cubicBezTo>
                  <a:cubicBezTo>
                    <a:pt x="63" y="23"/>
                    <a:pt x="62" y="21"/>
                    <a:pt x="61" y="22"/>
                  </a:cubicBezTo>
                  <a:cubicBezTo>
                    <a:pt x="60" y="22"/>
                    <a:pt x="59" y="23"/>
                    <a:pt x="58" y="24"/>
                  </a:cubicBezTo>
                  <a:cubicBezTo>
                    <a:pt x="50" y="16"/>
                    <a:pt x="42" y="9"/>
                    <a:pt x="34" y="2"/>
                  </a:cubicBezTo>
                  <a:cubicBezTo>
                    <a:pt x="31" y="0"/>
                    <a:pt x="28" y="3"/>
                    <a:pt x="30" y="5"/>
                  </a:cubicBezTo>
                  <a:cubicBezTo>
                    <a:pt x="32" y="7"/>
                    <a:pt x="33" y="8"/>
                    <a:pt x="35" y="10"/>
                  </a:cubicBezTo>
                  <a:cubicBezTo>
                    <a:pt x="34" y="11"/>
                    <a:pt x="33" y="12"/>
                    <a:pt x="32" y="13"/>
                  </a:cubicBezTo>
                  <a:cubicBezTo>
                    <a:pt x="30" y="11"/>
                    <a:pt x="28" y="10"/>
                    <a:pt x="27" y="9"/>
                  </a:cubicBezTo>
                  <a:cubicBezTo>
                    <a:pt x="27" y="8"/>
                    <a:pt x="28" y="7"/>
                    <a:pt x="29" y="6"/>
                  </a:cubicBezTo>
                  <a:cubicBezTo>
                    <a:pt x="29" y="6"/>
                    <a:pt x="29" y="4"/>
                    <a:pt x="27" y="4"/>
                  </a:cubicBezTo>
                  <a:cubicBezTo>
                    <a:pt x="18" y="8"/>
                    <a:pt x="12" y="18"/>
                    <a:pt x="8" y="26"/>
                  </a:cubicBezTo>
                  <a:cubicBezTo>
                    <a:pt x="7" y="28"/>
                    <a:pt x="9" y="29"/>
                    <a:pt x="10" y="28"/>
                  </a:cubicBezTo>
                  <a:cubicBezTo>
                    <a:pt x="12" y="24"/>
                    <a:pt x="15" y="21"/>
                    <a:pt x="18" y="18"/>
                  </a:cubicBezTo>
                  <a:cubicBezTo>
                    <a:pt x="19" y="20"/>
                    <a:pt x="21" y="21"/>
                    <a:pt x="23" y="23"/>
                  </a:cubicBezTo>
                  <a:cubicBezTo>
                    <a:pt x="13" y="34"/>
                    <a:pt x="13" y="34"/>
                    <a:pt x="13" y="34"/>
                  </a:cubicBezTo>
                  <a:cubicBezTo>
                    <a:pt x="10" y="32"/>
                    <a:pt x="7" y="29"/>
                    <a:pt x="4" y="27"/>
                  </a:cubicBezTo>
                  <a:cubicBezTo>
                    <a:pt x="3" y="26"/>
                    <a:pt x="0" y="28"/>
                    <a:pt x="2" y="29"/>
                  </a:cubicBezTo>
                  <a:cubicBezTo>
                    <a:pt x="17" y="43"/>
                    <a:pt x="17" y="43"/>
                    <a:pt x="17" y="43"/>
                  </a:cubicBezTo>
                  <a:cubicBezTo>
                    <a:pt x="20" y="46"/>
                    <a:pt x="23" y="49"/>
                    <a:pt x="27" y="52"/>
                  </a:cubicBezTo>
                  <a:cubicBezTo>
                    <a:pt x="27" y="53"/>
                    <a:pt x="28" y="54"/>
                    <a:pt x="29" y="53"/>
                  </a:cubicBezTo>
                  <a:cubicBezTo>
                    <a:pt x="30" y="54"/>
                    <a:pt x="30" y="54"/>
                    <a:pt x="31" y="55"/>
                  </a:cubicBezTo>
                  <a:cubicBezTo>
                    <a:pt x="33" y="56"/>
                    <a:pt x="35" y="54"/>
                    <a:pt x="33" y="52"/>
                  </a:cubicBezTo>
                  <a:cubicBezTo>
                    <a:pt x="33" y="52"/>
                    <a:pt x="33" y="52"/>
                    <a:pt x="33" y="51"/>
                  </a:cubicBezTo>
                  <a:cubicBezTo>
                    <a:pt x="36" y="49"/>
                    <a:pt x="40" y="46"/>
                    <a:pt x="44" y="43"/>
                  </a:cubicBezTo>
                  <a:cubicBezTo>
                    <a:pt x="44" y="43"/>
                    <a:pt x="45" y="43"/>
                    <a:pt x="45" y="42"/>
                  </a:cubicBezTo>
                  <a:cubicBezTo>
                    <a:pt x="46" y="41"/>
                    <a:pt x="47" y="41"/>
                    <a:pt x="47" y="40"/>
                  </a:cubicBezTo>
                  <a:cubicBezTo>
                    <a:pt x="51" y="38"/>
                    <a:pt x="55" y="35"/>
                    <a:pt x="58" y="31"/>
                  </a:cubicBezTo>
                  <a:cubicBezTo>
                    <a:pt x="59" y="32"/>
                    <a:pt x="61" y="34"/>
                    <a:pt x="63" y="35"/>
                  </a:cubicBezTo>
                  <a:cubicBezTo>
                    <a:pt x="65" y="37"/>
                    <a:pt x="67" y="33"/>
                    <a:pt x="65" y="32"/>
                  </a:cubicBezTo>
                  <a:close/>
                  <a:moveTo>
                    <a:pt x="44" y="19"/>
                  </a:moveTo>
                  <a:cubicBezTo>
                    <a:pt x="43" y="19"/>
                    <a:pt x="42" y="20"/>
                    <a:pt x="41" y="21"/>
                  </a:cubicBezTo>
                  <a:cubicBezTo>
                    <a:pt x="39" y="19"/>
                    <a:pt x="37" y="17"/>
                    <a:pt x="35" y="15"/>
                  </a:cubicBezTo>
                  <a:cubicBezTo>
                    <a:pt x="36" y="14"/>
                    <a:pt x="37" y="13"/>
                    <a:pt x="37" y="12"/>
                  </a:cubicBezTo>
                  <a:cubicBezTo>
                    <a:pt x="40" y="14"/>
                    <a:pt x="42" y="16"/>
                    <a:pt x="44" y="19"/>
                  </a:cubicBezTo>
                  <a:close/>
                  <a:moveTo>
                    <a:pt x="33" y="18"/>
                  </a:moveTo>
                  <a:cubicBezTo>
                    <a:pt x="35" y="19"/>
                    <a:pt x="36" y="21"/>
                    <a:pt x="38" y="23"/>
                  </a:cubicBezTo>
                  <a:cubicBezTo>
                    <a:pt x="36" y="25"/>
                    <a:pt x="35" y="26"/>
                    <a:pt x="33" y="28"/>
                  </a:cubicBezTo>
                  <a:cubicBezTo>
                    <a:pt x="33" y="28"/>
                    <a:pt x="33" y="28"/>
                    <a:pt x="33" y="28"/>
                  </a:cubicBezTo>
                  <a:cubicBezTo>
                    <a:pt x="31" y="26"/>
                    <a:pt x="29" y="25"/>
                    <a:pt x="28" y="23"/>
                  </a:cubicBezTo>
                  <a:cubicBezTo>
                    <a:pt x="28" y="23"/>
                    <a:pt x="28" y="23"/>
                    <a:pt x="28" y="23"/>
                  </a:cubicBezTo>
                  <a:cubicBezTo>
                    <a:pt x="29" y="21"/>
                    <a:pt x="31" y="19"/>
                    <a:pt x="33" y="18"/>
                  </a:cubicBezTo>
                  <a:close/>
                  <a:moveTo>
                    <a:pt x="20" y="16"/>
                  </a:moveTo>
                  <a:cubicBezTo>
                    <a:pt x="21" y="14"/>
                    <a:pt x="23" y="12"/>
                    <a:pt x="25" y="11"/>
                  </a:cubicBezTo>
                  <a:cubicBezTo>
                    <a:pt x="27" y="12"/>
                    <a:pt x="28" y="13"/>
                    <a:pt x="30" y="15"/>
                  </a:cubicBezTo>
                  <a:cubicBezTo>
                    <a:pt x="28" y="17"/>
                    <a:pt x="27" y="19"/>
                    <a:pt x="25" y="20"/>
                  </a:cubicBezTo>
                  <a:cubicBezTo>
                    <a:pt x="25" y="21"/>
                    <a:pt x="25" y="21"/>
                    <a:pt x="25" y="21"/>
                  </a:cubicBezTo>
                  <a:lnTo>
                    <a:pt x="20" y="16"/>
                  </a:lnTo>
                  <a:close/>
                  <a:moveTo>
                    <a:pt x="21" y="41"/>
                  </a:moveTo>
                  <a:cubicBezTo>
                    <a:pt x="20" y="40"/>
                    <a:pt x="19" y="40"/>
                    <a:pt x="19" y="39"/>
                  </a:cubicBezTo>
                  <a:cubicBezTo>
                    <a:pt x="18" y="38"/>
                    <a:pt x="17" y="37"/>
                    <a:pt x="15" y="36"/>
                  </a:cubicBezTo>
                  <a:cubicBezTo>
                    <a:pt x="19" y="33"/>
                    <a:pt x="22" y="29"/>
                    <a:pt x="25" y="26"/>
                  </a:cubicBezTo>
                  <a:cubicBezTo>
                    <a:pt x="30" y="31"/>
                    <a:pt x="30" y="31"/>
                    <a:pt x="30" y="31"/>
                  </a:cubicBezTo>
                  <a:cubicBezTo>
                    <a:pt x="30" y="31"/>
                    <a:pt x="30" y="31"/>
                    <a:pt x="30" y="31"/>
                  </a:cubicBezTo>
                  <a:cubicBezTo>
                    <a:pt x="27" y="34"/>
                    <a:pt x="24" y="37"/>
                    <a:pt x="21" y="40"/>
                  </a:cubicBezTo>
                  <a:cubicBezTo>
                    <a:pt x="21" y="40"/>
                    <a:pt x="21" y="41"/>
                    <a:pt x="21" y="41"/>
                  </a:cubicBezTo>
                  <a:close/>
                  <a:moveTo>
                    <a:pt x="30" y="49"/>
                  </a:moveTo>
                  <a:cubicBezTo>
                    <a:pt x="28" y="47"/>
                    <a:pt x="26" y="45"/>
                    <a:pt x="23" y="42"/>
                  </a:cubicBezTo>
                  <a:cubicBezTo>
                    <a:pt x="26" y="40"/>
                    <a:pt x="30" y="37"/>
                    <a:pt x="33" y="34"/>
                  </a:cubicBezTo>
                  <a:cubicBezTo>
                    <a:pt x="35" y="36"/>
                    <a:pt x="38" y="39"/>
                    <a:pt x="40" y="41"/>
                  </a:cubicBezTo>
                  <a:cubicBezTo>
                    <a:pt x="37" y="44"/>
                    <a:pt x="34" y="46"/>
                    <a:pt x="30" y="49"/>
                  </a:cubicBezTo>
                  <a:close/>
                  <a:moveTo>
                    <a:pt x="45" y="37"/>
                  </a:moveTo>
                  <a:cubicBezTo>
                    <a:pt x="45" y="37"/>
                    <a:pt x="44" y="38"/>
                    <a:pt x="43" y="38"/>
                  </a:cubicBezTo>
                  <a:cubicBezTo>
                    <a:pt x="41" y="36"/>
                    <a:pt x="39" y="34"/>
                    <a:pt x="36" y="31"/>
                  </a:cubicBezTo>
                  <a:cubicBezTo>
                    <a:pt x="38" y="30"/>
                    <a:pt x="40" y="28"/>
                    <a:pt x="41" y="27"/>
                  </a:cubicBezTo>
                  <a:cubicBezTo>
                    <a:pt x="43" y="29"/>
                    <a:pt x="46" y="32"/>
                    <a:pt x="48" y="34"/>
                  </a:cubicBezTo>
                  <a:cubicBezTo>
                    <a:pt x="47" y="35"/>
                    <a:pt x="46" y="36"/>
                    <a:pt x="45" y="37"/>
                  </a:cubicBezTo>
                  <a:close/>
                  <a:moveTo>
                    <a:pt x="50" y="31"/>
                  </a:moveTo>
                  <a:cubicBezTo>
                    <a:pt x="49" y="29"/>
                    <a:pt x="46" y="26"/>
                    <a:pt x="44" y="24"/>
                  </a:cubicBezTo>
                  <a:cubicBezTo>
                    <a:pt x="45" y="23"/>
                    <a:pt x="46" y="22"/>
                    <a:pt x="47" y="21"/>
                  </a:cubicBezTo>
                  <a:cubicBezTo>
                    <a:pt x="49" y="23"/>
                    <a:pt x="51" y="26"/>
                    <a:pt x="54" y="28"/>
                  </a:cubicBezTo>
                  <a:cubicBezTo>
                    <a:pt x="53" y="29"/>
                    <a:pt x="51" y="30"/>
                    <a:pt x="50" y="3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sp>
        <p:nvSpPr>
          <p:cNvPr id="1036" name="Freeform 43"/>
          <p:cNvSpPr>
            <a:spLocks noEditPoints="1"/>
          </p:cNvSpPr>
          <p:nvPr/>
        </p:nvSpPr>
        <p:spPr bwMode="auto">
          <a:xfrm>
            <a:off x="4737418" y="2419350"/>
            <a:ext cx="881063" cy="874713"/>
          </a:xfrm>
          <a:custGeom>
            <a:avLst/>
            <a:gdLst>
              <a:gd name="T0" fmla="*/ 275 w 277"/>
              <a:gd name="T1" fmla="*/ 3 h 275"/>
              <a:gd name="T2" fmla="*/ 271 w 277"/>
              <a:gd name="T3" fmla="*/ 1 h 275"/>
              <a:gd name="T4" fmla="*/ 136 w 277"/>
              <a:gd name="T5" fmla="*/ 77 h 275"/>
              <a:gd name="T6" fmla="*/ 3 w 277"/>
              <a:gd name="T7" fmla="*/ 154 h 275"/>
              <a:gd name="T8" fmla="*/ 4 w 277"/>
              <a:gd name="T9" fmla="*/ 160 h 275"/>
              <a:gd name="T10" fmla="*/ 6 w 277"/>
              <a:gd name="T11" fmla="*/ 163 h 275"/>
              <a:gd name="T12" fmla="*/ 10 w 277"/>
              <a:gd name="T13" fmla="*/ 166 h 275"/>
              <a:gd name="T14" fmla="*/ 13 w 277"/>
              <a:gd name="T15" fmla="*/ 168 h 275"/>
              <a:gd name="T16" fmla="*/ 85 w 277"/>
              <a:gd name="T17" fmla="*/ 205 h 275"/>
              <a:gd name="T18" fmla="*/ 86 w 277"/>
              <a:gd name="T19" fmla="*/ 205 h 275"/>
              <a:gd name="T20" fmla="*/ 90 w 277"/>
              <a:gd name="T21" fmla="*/ 206 h 275"/>
              <a:gd name="T22" fmla="*/ 92 w 277"/>
              <a:gd name="T23" fmla="*/ 208 h 275"/>
              <a:gd name="T24" fmla="*/ 115 w 277"/>
              <a:gd name="T25" fmla="*/ 212 h 275"/>
              <a:gd name="T26" fmla="*/ 111 w 277"/>
              <a:gd name="T27" fmla="*/ 218 h 275"/>
              <a:gd name="T28" fmla="*/ 113 w 277"/>
              <a:gd name="T29" fmla="*/ 222 h 275"/>
              <a:gd name="T30" fmla="*/ 205 w 277"/>
              <a:gd name="T31" fmla="*/ 274 h 275"/>
              <a:gd name="T32" fmla="*/ 209 w 277"/>
              <a:gd name="T33" fmla="*/ 271 h 275"/>
              <a:gd name="T34" fmla="*/ 210 w 277"/>
              <a:gd name="T35" fmla="*/ 270 h 275"/>
              <a:gd name="T36" fmla="*/ 223 w 277"/>
              <a:gd name="T37" fmla="*/ 206 h 275"/>
              <a:gd name="T38" fmla="*/ 240 w 277"/>
              <a:gd name="T39" fmla="*/ 138 h 275"/>
              <a:gd name="T40" fmla="*/ 275 w 277"/>
              <a:gd name="T41" fmla="*/ 9 h 275"/>
              <a:gd name="T42" fmla="*/ 276 w 277"/>
              <a:gd name="T43" fmla="*/ 7 h 275"/>
              <a:gd name="T44" fmla="*/ 275 w 277"/>
              <a:gd name="T45" fmla="*/ 3 h 275"/>
              <a:gd name="T46" fmla="*/ 94 w 277"/>
              <a:gd name="T47" fmla="*/ 203 h 275"/>
              <a:gd name="T48" fmla="*/ 229 w 277"/>
              <a:gd name="T49" fmla="*/ 60 h 275"/>
              <a:gd name="T50" fmla="*/ 119 w 277"/>
              <a:gd name="T51" fmla="*/ 207 h 275"/>
              <a:gd name="T52" fmla="*/ 94 w 277"/>
              <a:gd name="T53" fmla="*/ 203 h 275"/>
              <a:gd name="T54" fmla="*/ 232 w 277"/>
              <a:gd name="T55" fmla="*/ 140 h 275"/>
              <a:gd name="T56" fmla="*/ 204 w 277"/>
              <a:gd name="T57" fmla="*/ 267 h 275"/>
              <a:gd name="T58" fmla="*/ 115 w 277"/>
              <a:gd name="T59" fmla="*/ 223 h 275"/>
              <a:gd name="T60" fmla="*/ 115 w 277"/>
              <a:gd name="T61" fmla="*/ 222 h 275"/>
              <a:gd name="T62" fmla="*/ 115 w 277"/>
              <a:gd name="T63" fmla="*/ 221 h 275"/>
              <a:gd name="T64" fmla="*/ 263 w 277"/>
              <a:gd name="T65" fmla="*/ 25 h 275"/>
              <a:gd name="T66" fmla="*/ 232 w 277"/>
              <a:gd name="T67" fmla="*/ 140 h 275"/>
              <a:gd name="T68" fmla="*/ 86 w 277"/>
              <a:gd name="T69" fmla="*/ 201 h 275"/>
              <a:gd name="T70" fmla="*/ 47 w 277"/>
              <a:gd name="T71" fmla="*/ 180 h 275"/>
              <a:gd name="T72" fmla="*/ 20 w 277"/>
              <a:gd name="T73" fmla="*/ 164 h 275"/>
              <a:gd name="T74" fmla="*/ 14 w 277"/>
              <a:gd name="T75" fmla="*/ 160 h 275"/>
              <a:gd name="T76" fmla="*/ 11 w 277"/>
              <a:gd name="T77" fmla="*/ 157 h 275"/>
              <a:gd name="T78" fmla="*/ 140 w 277"/>
              <a:gd name="T79" fmla="*/ 84 h 275"/>
              <a:gd name="T80" fmla="*/ 264 w 277"/>
              <a:gd name="T81" fmla="*/ 12 h 275"/>
              <a:gd name="T82" fmla="*/ 86 w 277"/>
              <a:gd name="T83" fmla="*/ 20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7" h="275">
                <a:moveTo>
                  <a:pt x="275" y="3"/>
                </a:moveTo>
                <a:cubicBezTo>
                  <a:pt x="275" y="1"/>
                  <a:pt x="273" y="0"/>
                  <a:pt x="271" y="1"/>
                </a:cubicBezTo>
                <a:cubicBezTo>
                  <a:pt x="224" y="23"/>
                  <a:pt x="181" y="51"/>
                  <a:pt x="136" y="77"/>
                </a:cubicBezTo>
                <a:cubicBezTo>
                  <a:pt x="92" y="102"/>
                  <a:pt x="44" y="125"/>
                  <a:pt x="3" y="154"/>
                </a:cubicBezTo>
                <a:cubicBezTo>
                  <a:pt x="0" y="156"/>
                  <a:pt x="1" y="159"/>
                  <a:pt x="4" y="160"/>
                </a:cubicBezTo>
                <a:cubicBezTo>
                  <a:pt x="4" y="161"/>
                  <a:pt x="4" y="162"/>
                  <a:pt x="6" y="163"/>
                </a:cubicBezTo>
                <a:cubicBezTo>
                  <a:pt x="7" y="164"/>
                  <a:pt x="9" y="165"/>
                  <a:pt x="10" y="166"/>
                </a:cubicBezTo>
                <a:cubicBezTo>
                  <a:pt x="11" y="167"/>
                  <a:pt x="12" y="167"/>
                  <a:pt x="13" y="168"/>
                </a:cubicBezTo>
                <a:cubicBezTo>
                  <a:pt x="33" y="185"/>
                  <a:pt x="61" y="198"/>
                  <a:pt x="85" y="205"/>
                </a:cubicBezTo>
                <a:cubicBezTo>
                  <a:pt x="85" y="205"/>
                  <a:pt x="86" y="205"/>
                  <a:pt x="86" y="205"/>
                </a:cubicBezTo>
                <a:cubicBezTo>
                  <a:pt x="87" y="206"/>
                  <a:pt x="89" y="207"/>
                  <a:pt x="90" y="206"/>
                </a:cubicBezTo>
                <a:cubicBezTo>
                  <a:pt x="91" y="207"/>
                  <a:pt x="91" y="208"/>
                  <a:pt x="92" y="208"/>
                </a:cubicBezTo>
                <a:cubicBezTo>
                  <a:pt x="100" y="210"/>
                  <a:pt x="108" y="211"/>
                  <a:pt x="115" y="212"/>
                </a:cubicBezTo>
                <a:cubicBezTo>
                  <a:pt x="114" y="214"/>
                  <a:pt x="113" y="216"/>
                  <a:pt x="111" y="218"/>
                </a:cubicBezTo>
                <a:cubicBezTo>
                  <a:pt x="110" y="220"/>
                  <a:pt x="111" y="222"/>
                  <a:pt x="113" y="222"/>
                </a:cubicBezTo>
                <a:cubicBezTo>
                  <a:pt x="111" y="228"/>
                  <a:pt x="196" y="269"/>
                  <a:pt x="205" y="274"/>
                </a:cubicBezTo>
                <a:cubicBezTo>
                  <a:pt x="207" y="275"/>
                  <a:pt x="209" y="273"/>
                  <a:pt x="209" y="271"/>
                </a:cubicBezTo>
                <a:cubicBezTo>
                  <a:pt x="209" y="271"/>
                  <a:pt x="210" y="270"/>
                  <a:pt x="210" y="270"/>
                </a:cubicBezTo>
                <a:cubicBezTo>
                  <a:pt x="216" y="249"/>
                  <a:pt x="219" y="227"/>
                  <a:pt x="223" y="206"/>
                </a:cubicBezTo>
                <a:cubicBezTo>
                  <a:pt x="228" y="183"/>
                  <a:pt x="234" y="160"/>
                  <a:pt x="240" y="138"/>
                </a:cubicBezTo>
                <a:cubicBezTo>
                  <a:pt x="250" y="95"/>
                  <a:pt x="262" y="52"/>
                  <a:pt x="275" y="9"/>
                </a:cubicBezTo>
                <a:cubicBezTo>
                  <a:pt x="275" y="8"/>
                  <a:pt x="276" y="8"/>
                  <a:pt x="276" y="7"/>
                </a:cubicBezTo>
                <a:cubicBezTo>
                  <a:pt x="277" y="6"/>
                  <a:pt x="276" y="4"/>
                  <a:pt x="275" y="3"/>
                </a:cubicBezTo>
                <a:close/>
                <a:moveTo>
                  <a:pt x="94" y="203"/>
                </a:moveTo>
                <a:cubicBezTo>
                  <a:pt x="135" y="152"/>
                  <a:pt x="184" y="108"/>
                  <a:pt x="229" y="60"/>
                </a:cubicBezTo>
                <a:cubicBezTo>
                  <a:pt x="192" y="109"/>
                  <a:pt x="155" y="157"/>
                  <a:pt x="119" y="207"/>
                </a:cubicBezTo>
                <a:cubicBezTo>
                  <a:pt x="111" y="205"/>
                  <a:pt x="102" y="204"/>
                  <a:pt x="94" y="203"/>
                </a:cubicBezTo>
                <a:close/>
                <a:moveTo>
                  <a:pt x="232" y="140"/>
                </a:moveTo>
                <a:cubicBezTo>
                  <a:pt x="222" y="181"/>
                  <a:pt x="208" y="225"/>
                  <a:pt x="204" y="267"/>
                </a:cubicBezTo>
                <a:cubicBezTo>
                  <a:pt x="186" y="258"/>
                  <a:pt x="115" y="223"/>
                  <a:pt x="115" y="223"/>
                </a:cubicBezTo>
                <a:cubicBezTo>
                  <a:pt x="115" y="222"/>
                  <a:pt x="115" y="222"/>
                  <a:pt x="115" y="222"/>
                </a:cubicBezTo>
                <a:cubicBezTo>
                  <a:pt x="115" y="222"/>
                  <a:pt x="115" y="221"/>
                  <a:pt x="115" y="221"/>
                </a:cubicBezTo>
                <a:cubicBezTo>
                  <a:pt x="168" y="158"/>
                  <a:pt x="215" y="91"/>
                  <a:pt x="263" y="25"/>
                </a:cubicBezTo>
                <a:cubicBezTo>
                  <a:pt x="252" y="63"/>
                  <a:pt x="242" y="101"/>
                  <a:pt x="232" y="140"/>
                </a:cubicBezTo>
                <a:close/>
                <a:moveTo>
                  <a:pt x="86" y="201"/>
                </a:moveTo>
                <a:cubicBezTo>
                  <a:pt x="74" y="193"/>
                  <a:pt x="60" y="187"/>
                  <a:pt x="47" y="180"/>
                </a:cubicBezTo>
                <a:cubicBezTo>
                  <a:pt x="38" y="175"/>
                  <a:pt x="29" y="168"/>
                  <a:pt x="20" y="164"/>
                </a:cubicBezTo>
                <a:cubicBezTo>
                  <a:pt x="18" y="162"/>
                  <a:pt x="16" y="161"/>
                  <a:pt x="14" y="160"/>
                </a:cubicBezTo>
                <a:cubicBezTo>
                  <a:pt x="13" y="159"/>
                  <a:pt x="12" y="158"/>
                  <a:pt x="11" y="157"/>
                </a:cubicBezTo>
                <a:cubicBezTo>
                  <a:pt x="55" y="136"/>
                  <a:pt x="98" y="108"/>
                  <a:pt x="140" y="84"/>
                </a:cubicBezTo>
                <a:cubicBezTo>
                  <a:pt x="181" y="60"/>
                  <a:pt x="224" y="38"/>
                  <a:pt x="264" y="12"/>
                </a:cubicBezTo>
                <a:cubicBezTo>
                  <a:pt x="208" y="78"/>
                  <a:pt x="141" y="134"/>
                  <a:pt x="86" y="20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37" name="Freeform 44"/>
          <p:cNvSpPr>
            <a:spLocks noEditPoints="1"/>
          </p:cNvSpPr>
          <p:nvPr/>
        </p:nvSpPr>
        <p:spPr bwMode="auto">
          <a:xfrm>
            <a:off x="664394" y="758824"/>
            <a:ext cx="4371474" cy="3400425"/>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46" name="矩形 1045"/>
          <p:cNvSpPr/>
          <p:nvPr/>
        </p:nvSpPr>
        <p:spPr>
          <a:xfrm>
            <a:off x="1549151" y="1541372"/>
            <a:ext cx="2954655" cy="1200329"/>
          </a:xfrm>
          <a:prstGeom prst="rect">
            <a:avLst/>
          </a:prstGeom>
        </p:spPr>
        <p:txBody>
          <a:bodyPr wrap="none">
            <a:spAutoFit/>
          </a:bodyPr>
          <a:lstStyle/>
          <a:p>
            <a:r>
              <a:rPr lang="zh-CN" altLang="en-US" sz="3600" b="1" dirty="0" smtClean="0">
                <a:ln w="6350">
                  <a:noFill/>
                </a:ln>
                <a:solidFill>
                  <a:schemeClr val="accent1"/>
                </a:solidFill>
                <a:latin typeface="微软雅黑" panose="020B0503020204020204" pitchFamily="34" charset="-122"/>
                <a:ea typeface="微软雅黑" panose="020B0503020204020204" pitchFamily="34" charset="-122"/>
              </a:rPr>
              <a:t>敬请各位老师</a:t>
            </a:r>
            <a:endParaRPr lang="en-US" altLang="zh-CN" sz="3600" b="1" dirty="0" smtClean="0">
              <a:ln w="6350">
                <a:noFill/>
              </a:ln>
              <a:solidFill>
                <a:schemeClr val="accent1"/>
              </a:solidFill>
              <a:latin typeface="微软雅黑" panose="020B0503020204020204" pitchFamily="34" charset="-122"/>
              <a:ea typeface="微软雅黑" panose="020B0503020204020204" pitchFamily="34" charset="-122"/>
            </a:endParaRPr>
          </a:p>
          <a:p>
            <a:r>
              <a:rPr lang="zh-CN" altLang="en-US" sz="3600" dirty="0" smtClean="0">
                <a:ln w="6350">
                  <a:noFill/>
                </a:ln>
                <a:solidFill>
                  <a:schemeClr val="accent1"/>
                </a:solidFill>
                <a:latin typeface="微软雅黑" panose="020B0503020204020204" pitchFamily="34" charset="-122"/>
                <a:ea typeface="微软雅黑" panose="020B0503020204020204" pitchFamily="34" charset="-122"/>
              </a:rPr>
              <a:t>批评指正</a:t>
            </a:r>
            <a:endParaRPr lang="zh-CN" altLang="en-US" sz="3600" dirty="0" smtClean="0">
              <a:ln w="6350">
                <a:noFill/>
              </a:ln>
              <a:solidFill>
                <a:schemeClr val="accent1"/>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1656830" y="2978562"/>
            <a:ext cx="174306" cy="174304"/>
            <a:chOff x="801291" y="3535885"/>
            <a:chExt cx="219347" cy="219347"/>
          </a:xfrm>
        </p:grpSpPr>
        <p:sp>
          <p:nvSpPr>
            <p:cNvPr id="56" name="Oval 10"/>
            <p:cNvSpPr>
              <a:spLocks noChangeArrowheads="1"/>
            </p:cNvSpPr>
            <p:nvPr/>
          </p:nvSpPr>
          <p:spPr bwMode="auto">
            <a:xfrm>
              <a:off x="801291" y="3535885"/>
              <a:ext cx="219347" cy="219347"/>
            </a:xfrm>
            <a:prstGeom prst="ellipse">
              <a:avLst/>
            </a:prstGeom>
            <a:solidFill>
              <a:schemeClr val="accent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grpSp>
          <p:nvGrpSpPr>
            <p:cNvPr id="57" name="组合 56"/>
            <p:cNvGrpSpPr/>
            <p:nvPr/>
          </p:nvGrpSpPr>
          <p:grpSpPr>
            <a:xfrm>
              <a:off x="860980" y="3583766"/>
              <a:ext cx="100336" cy="114060"/>
              <a:chOff x="860980" y="3583766"/>
              <a:chExt cx="100336" cy="114060"/>
            </a:xfrm>
          </p:grpSpPr>
          <p:sp>
            <p:nvSpPr>
              <p:cNvPr id="58"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59"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grpSp>
      </p:grpSp>
      <p:grpSp>
        <p:nvGrpSpPr>
          <p:cNvPr id="60" name="Group 14"/>
          <p:cNvGrpSpPr/>
          <p:nvPr/>
        </p:nvGrpSpPr>
        <p:grpSpPr bwMode="auto">
          <a:xfrm>
            <a:off x="3142232" y="2978562"/>
            <a:ext cx="174306" cy="174304"/>
            <a:chOff x="4248" y="3024"/>
            <a:chExt cx="600" cy="599"/>
          </a:xfrm>
        </p:grpSpPr>
        <p:sp>
          <p:nvSpPr>
            <p:cNvPr id="61" name="Oval 15"/>
            <p:cNvSpPr>
              <a:spLocks noChangeArrowheads="1"/>
            </p:cNvSpPr>
            <p:nvPr/>
          </p:nvSpPr>
          <p:spPr bwMode="auto">
            <a:xfrm>
              <a:off x="4248" y="3024"/>
              <a:ext cx="600" cy="599"/>
            </a:xfrm>
            <a:prstGeom prst="ellipse">
              <a:avLst/>
            </a:prstGeom>
            <a:solidFill>
              <a:schemeClr val="accent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grpSp>
          <p:nvGrpSpPr>
            <p:cNvPr id="62" name="Group 16"/>
            <p:cNvGrpSpPr/>
            <p:nvPr/>
          </p:nvGrpSpPr>
          <p:grpSpPr bwMode="auto">
            <a:xfrm>
              <a:off x="4441" y="3144"/>
              <a:ext cx="215" cy="345"/>
              <a:chOff x="4441" y="3144"/>
              <a:chExt cx="215" cy="345"/>
            </a:xfrm>
          </p:grpSpPr>
          <p:sp>
            <p:nvSpPr>
              <p:cNvPr id="63"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64"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grpSp>
      </p:grpSp>
      <p:sp>
        <p:nvSpPr>
          <p:cNvPr id="65" name="Text Box 19"/>
          <p:cNvSpPr txBox="1">
            <a:spLocks noChangeArrowheads="1"/>
          </p:cNvSpPr>
          <p:nvPr/>
        </p:nvSpPr>
        <p:spPr bwMode="auto">
          <a:xfrm>
            <a:off x="1844131" y="2927215"/>
            <a:ext cx="108234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accent1"/>
                </a:solidFill>
                <a:latin typeface="微软雅黑" panose="020B0503020204020204" pitchFamily="34" charset="-122"/>
                <a:ea typeface="微软雅黑" panose="020B0503020204020204" pitchFamily="34" charset="-122"/>
              </a:rPr>
              <a:t>指导老师：</a:t>
            </a:r>
            <a:r>
              <a:rPr lang="en-US" altLang="zh-CN" sz="1000" dirty="0">
                <a:solidFill>
                  <a:schemeClr val="accent1"/>
                </a:solidFill>
                <a:latin typeface="微软雅黑" panose="020B0503020204020204" pitchFamily="34" charset="-122"/>
                <a:ea typeface="微软雅黑" panose="020B0503020204020204" pitchFamily="34" charset="-122"/>
              </a:rPr>
              <a:t>Lisa</a:t>
            </a:r>
            <a:endParaRPr lang="en-US" altLang="zh-CN" sz="1000" dirty="0">
              <a:solidFill>
                <a:schemeClr val="accent1"/>
              </a:solidFill>
              <a:latin typeface="微软雅黑" panose="020B0503020204020204" pitchFamily="34" charset="-122"/>
              <a:ea typeface="微软雅黑" panose="020B0503020204020204" pitchFamily="34" charset="-122"/>
            </a:endParaRPr>
          </a:p>
        </p:txBody>
      </p:sp>
      <p:sp>
        <p:nvSpPr>
          <p:cNvPr id="66" name="Text Box 20"/>
          <p:cNvSpPr txBox="1">
            <a:spLocks noChangeArrowheads="1"/>
          </p:cNvSpPr>
          <p:nvPr/>
        </p:nvSpPr>
        <p:spPr bwMode="auto">
          <a:xfrm>
            <a:off x="3345408" y="2927215"/>
            <a:ext cx="114646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accent1"/>
                </a:solidFill>
                <a:latin typeface="微软雅黑" panose="020B0503020204020204" pitchFamily="34" charset="-122"/>
                <a:ea typeface="微软雅黑" panose="020B0503020204020204" pitchFamily="34" charset="-122"/>
              </a:rPr>
              <a:t>答辩人：</a:t>
            </a:r>
            <a:r>
              <a:rPr lang="en-US" altLang="zh-CN" sz="1000" dirty="0">
                <a:solidFill>
                  <a:schemeClr val="accent1"/>
                </a:solidFill>
                <a:latin typeface="微软雅黑" panose="020B0503020204020204" pitchFamily="34" charset="-122"/>
                <a:ea typeface="微软雅黑" panose="020B0503020204020204" pitchFamily="34" charset="-122"/>
              </a:rPr>
              <a:t>Damon</a:t>
            </a:r>
            <a:endParaRPr lang="en-US" altLang="zh-CN" sz="100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139951" y="267494"/>
            <a:ext cx="864096" cy="492125"/>
          </a:xfrm>
          <a:prstGeom prst="rect">
            <a:avLst/>
          </a:prstGeom>
          <a:noFill/>
        </p:spPr>
        <p:txBody>
          <a:bodyPr wrap="square" lIns="0" tIns="0" rIns="0" bIns="0" rtlCol="0">
            <a:spAutoFit/>
          </a:bodyPr>
          <a:lstStyle/>
          <a:p>
            <a:pPr algn="dist"/>
            <a:r>
              <a:rPr lang="zh-CN" altLang="en-US" sz="2000" b="1" dirty="0" smtClean="0">
                <a:ln w="6350">
                  <a:noFill/>
                </a:ln>
                <a:solidFill>
                  <a:schemeClr val="accent1"/>
                </a:solidFill>
                <a:latin typeface="微软雅黑" panose="020B0503020204020204" pitchFamily="34" charset="-122"/>
                <a:ea typeface="微软雅黑" panose="020B0503020204020204" pitchFamily="34" charset="-122"/>
              </a:rPr>
              <a:t>题库</a:t>
            </a:r>
            <a:r>
              <a:rPr lang="en-US" altLang="zh-CN" sz="1200" dirty="0">
                <a:ln w="6350">
                  <a:noFill/>
                </a:ln>
                <a:solidFill>
                  <a:schemeClr val="accent1"/>
                </a:solidFill>
                <a:latin typeface="微软雅黑" panose="020B0503020204020204" pitchFamily="34" charset="-122"/>
                <a:ea typeface="微软雅黑" panose="020B0503020204020204" pitchFamily="34" charset="-122"/>
                <a:cs typeface="Arial" panose="020B0604020202020204" pitchFamily="34" charset="0"/>
              </a:rPr>
              <a:t>CONTENTS</a:t>
            </a:r>
            <a:endParaRPr lang="zh-CN" altLang="en-US" sz="1200" dirty="0">
              <a:ln w="6350">
                <a:noFill/>
              </a:ln>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矩形 29"/>
          <p:cNvSpPr/>
          <p:nvPr/>
        </p:nvSpPr>
        <p:spPr>
          <a:xfrm>
            <a:off x="3787169" y="3604014"/>
            <a:ext cx="1569660" cy="276999"/>
          </a:xfrm>
          <a:prstGeom prst="rect">
            <a:avLst/>
          </a:prstGeom>
        </p:spPr>
        <p:txBody>
          <a:bodyPr wrap="none">
            <a:spAutoFit/>
          </a:bodyPr>
          <a:lstStyle/>
          <a:p>
            <a:pPr algn="ctr"/>
            <a:r>
              <a:rPr lang="zh-CN" altLang="en-US" sz="1200" dirty="0">
                <a:ln w="6350">
                  <a:noFill/>
                </a:ln>
                <a:solidFill>
                  <a:schemeClr val="tx1">
                    <a:lumMod val="50000"/>
                    <a:lumOff val="50000"/>
                  </a:schemeClr>
                </a:solidFill>
                <a:latin typeface="微软雅黑" panose="020B0503020204020204" pitchFamily="34" charset="-122"/>
                <a:ea typeface="微软雅黑" panose="020B0503020204020204" pitchFamily="34" charset="-122"/>
              </a:rPr>
              <a:t>关键技术与实践难点</a:t>
            </a:r>
            <a:endParaRPr lang="zh-CN" altLang="en-US" sz="1200" dirty="0">
              <a:ln w="6350">
                <a:noFill/>
              </a:ln>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2221136" y="3604014"/>
            <a:ext cx="1261884" cy="276999"/>
          </a:xfrm>
          <a:prstGeom prst="rect">
            <a:avLst/>
          </a:prstGeom>
        </p:spPr>
        <p:txBody>
          <a:bodyPr wrap="none">
            <a:spAutoFit/>
          </a:bodyPr>
          <a:lstStyle/>
          <a:p>
            <a:pPr algn="ctr"/>
            <a:r>
              <a:rPr lang="zh-CN" altLang="en-US" sz="1200" dirty="0">
                <a:ln w="6350">
                  <a:noFill/>
                </a:ln>
                <a:solidFill>
                  <a:schemeClr val="tx1">
                    <a:lumMod val="50000"/>
                    <a:lumOff val="50000"/>
                  </a:schemeClr>
                </a:solidFill>
                <a:latin typeface="微软雅黑" panose="020B0503020204020204" pitchFamily="34" charset="-122"/>
                <a:ea typeface="微软雅黑" panose="020B0503020204020204" pitchFamily="34" charset="-122"/>
              </a:rPr>
              <a:t>研究思路与方法</a:t>
            </a:r>
            <a:endParaRPr lang="zh-CN" altLang="en-US" sz="1200" dirty="0">
              <a:ln w="6350">
                <a:noFill/>
              </a:ln>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666144" y="3604014"/>
            <a:ext cx="1138170" cy="276999"/>
          </a:xfrm>
          <a:prstGeom prst="rect">
            <a:avLst/>
          </a:prstGeom>
        </p:spPr>
        <p:txBody>
          <a:bodyPr wrap="square">
            <a:spAutoFit/>
          </a:bodyPr>
          <a:lstStyle/>
          <a:p>
            <a:pPr algn="ctr"/>
            <a:r>
              <a:rPr lang="zh-CN" altLang="en-US" sz="1200" dirty="0">
                <a:ln w="6350">
                  <a:noFill/>
                </a:ln>
                <a:solidFill>
                  <a:schemeClr val="tx1">
                    <a:lumMod val="50000"/>
                    <a:lumOff val="50000"/>
                  </a:schemeClr>
                </a:solidFill>
                <a:latin typeface="微软雅黑" panose="020B0503020204020204" pitchFamily="34" charset="-122"/>
                <a:ea typeface="微软雅黑" panose="020B0503020204020204" pitchFamily="34" charset="-122"/>
              </a:rPr>
              <a:t>绪论</a:t>
            </a:r>
            <a:endParaRPr lang="zh-CN" altLang="en-US" sz="1200" dirty="0">
              <a:ln w="6350">
                <a:noFill/>
              </a:ln>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7099328" y="3604014"/>
            <a:ext cx="1569660" cy="276999"/>
          </a:xfrm>
          <a:prstGeom prst="rect">
            <a:avLst/>
          </a:prstGeom>
        </p:spPr>
        <p:txBody>
          <a:bodyPr wrap="none">
            <a:spAutoFit/>
          </a:bodyPr>
          <a:lstStyle/>
          <a:p>
            <a:pPr algn="ctr"/>
            <a:r>
              <a:rPr lang="zh-CN" altLang="en-US" sz="1200" dirty="0">
                <a:ln w="6350">
                  <a:noFill/>
                </a:ln>
                <a:solidFill>
                  <a:schemeClr val="tx1">
                    <a:lumMod val="50000"/>
                    <a:lumOff val="50000"/>
                  </a:schemeClr>
                </a:solidFill>
                <a:latin typeface="微软雅黑" panose="020B0503020204020204" pitchFamily="34" charset="-122"/>
                <a:ea typeface="微软雅黑" panose="020B0503020204020204" pitchFamily="34" charset="-122"/>
              </a:rPr>
              <a:t>相关建议与论文总结</a:t>
            </a:r>
            <a:endParaRPr lang="zh-CN" altLang="en-US" sz="1200" dirty="0">
              <a:ln w="6350">
                <a:noFill/>
              </a:ln>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5600522" y="3604014"/>
            <a:ext cx="1261884" cy="276999"/>
          </a:xfrm>
          <a:prstGeom prst="rect">
            <a:avLst/>
          </a:prstGeom>
        </p:spPr>
        <p:txBody>
          <a:bodyPr wrap="none">
            <a:spAutoFit/>
          </a:bodyPr>
          <a:lstStyle/>
          <a:p>
            <a:pPr algn="ctr"/>
            <a:r>
              <a:rPr lang="zh-CN" altLang="en-US" sz="1200" dirty="0">
                <a:ln w="6350">
                  <a:noFill/>
                </a:ln>
                <a:solidFill>
                  <a:schemeClr val="tx1">
                    <a:lumMod val="50000"/>
                    <a:lumOff val="50000"/>
                  </a:schemeClr>
                </a:solidFill>
                <a:latin typeface="微软雅黑" panose="020B0503020204020204" pitchFamily="34" charset="-122"/>
                <a:ea typeface="微软雅黑" panose="020B0503020204020204" pitchFamily="34" charset="-122"/>
              </a:rPr>
              <a:t>研究成果与应用</a:t>
            </a:r>
            <a:endParaRPr lang="zh-CN" altLang="en-US" sz="1200" dirty="0">
              <a:ln w="6350">
                <a:noFill/>
              </a:ln>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82" name="组合 81"/>
          <p:cNvGrpSpPr/>
          <p:nvPr/>
        </p:nvGrpSpPr>
        <p:grpSpPr>
          <a:xfrm>
            <a:off x="6068679" y="2306489"/>
            <a:ext cx="286798" cy="845348"/>
            <a:chOff x="2290763" y="2624138"/>
            <a:chExt cx="454025" cy="1338263"/>
          </a:xfrm>
        </p:grpSpPr>
        <p:sp>
          <p:nvSpPr>
            <p:cNvPr id="2053" name="Freeform 18"/>
            <p:cNvSpPr>
              <a:spLocks noEditPoints="1"/>
            </p:cNvSpPr>
            <p:nvPr/>
          </p:nvSpPr>
          <p:spPr bwMode="auto">
            <a:xfrm>
              <a:off x="2455863" y="2957513"/>
              <a:ext cx="115888" cy="112713"/>
            </a:xfrm>
            <a:custGeom>
              <a:avLst/>
              <a:gdLst>
                <a:gd name="T0" fmla="*/ 29 w 31"/>
                <a:gd name="T1" fmla="*/ 11 h 30"/>
                <a:gd name="T2" fmla="*/ 12 w 31"/>
                <a:gd name="T3" fmla="*/ 3 h 30"/>
                <a:gd name="T4" fmla="*/ 1 w 31"/>
                <a:gd name="T5" fmla="*/ 12 h 30"/>
                <a:gd name="T6" fmla="*/ 17 w 31"/>
                <a:gd name="T7" fmla="*/ 29 h 30"/>
                <a:gd name="T8" fmla="*/ 29 w 31"/>
                <a:gd name="T9" fmla="*/ 11 h 30"/>
                <a:gd name="T10" fmla="*/ 21 w 31"/>
                <a:gd name="T11" fmla="*/ 23 h 30"/>
                <a:gd name="T12" fmla="*/ 6 w 31"/>
                <a:gd name="T13" fmla="*/ 17 h 30"/>
                <a:gd name="T14" fmla="*/ 12 w 31"/>
                <a:gd name="T15" fmla="*/ 6 h 30"/>
                <a:gd name="T16" fmla="*/ 12 w 31"/>
                <a:gd name="T17" fmla="*/ 6 h 30"/>
                <a:gd name="T18" fmla="*/ 14 w 31"/>
                <a:gd name="T19" fmla="*/ 6 h 30"/>
                <a:gd name="T20" fmla="*/ 16 w 31"/>
                <a:gd name="T21" fmla="*/ 6 h 30"/>
                <a:gd name="T22" fmla="*/ 16 w 31"/>
                <a:gd name="T23" fmla="*/ 6 h 30"/>
                <a:gd name="T24" fmla="*/ 23 w 31"/>
                <a:gd name="T25" fmla="*/ 10 h 30"/>
                <a:gd name="T26" fmla="*/ 21 w 31"/>
                <a:gd name="T2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0">
                  <a:moveTo>
                    <a:pt x="29" y="11"/>
                  </a:moveTo>
                  <a:cubicBezTo>
                    <a:pt x="27" y="5"/>
                    <a:pt x="19" y="0"/>
                    <a:pt x="12" y="3"/>
                  </a:cubicBezTo>
                  <a:cubicBezTo>
                    <a:pt x="7" y="2"/>
                    <a:pt x="2" y="7"/>
                    <a:pt x="1" y="12"/>
                  </a:cubicBezTo>
                  <a:cubicBezTo>
                    <a:pt x="0" y="21"/>
                    <a:pt x="9" y="30"/>
                    <a:pt x="17" y="29"/>
                  </a:cubicBezTo>
                  <a:cubicBezTo>
                    <a:pt x="25" y="27"/>
                    <a:pt x="31" y="19"/>
                    <a:pt x="29" y="11"/>
                  </a:cubicBezTo>
                  <a:close/>
                  <a:moveTo>
                    <a:pt x="21" y="23"/>
                  </a:moveTo>
                  <a:cubicBezTo>
                    <a:pt x="15" y="27"/>
                    <a:pt x="8" y="23"/>
                    <a:pt x="6" y="17"/>
                  </a:cubicBezTo>
                  <a:cubicBezTo>
                    <a:pt x="3" y="12"/>
                    <a:pt x="7" y="7"/>
                    <a:pt x="12" y="6"/>
                  </a:cubicBezTo>
                  <a:cubicBezTo>
                    <a:pt x="12" y="6"/>
                    <a:pt x="12" y="6"/>
                    <a:pt x="12" y="6"/>
                  </a:cubicBezTo>
                  <a:cubicBezTo>
                    <a:pt x="13" y="6"/>
                    <a:pt x="14" y="6"/>
                    <a:pt x="14" y="6"/>
                  </a:cubicBezTo>
                  <a:cubicBezTo>
                    <a:pt x="15" y="6"/>
                    <a:pt x="15" y="6"/>
                    <a:pt x="16" y="6"/>
                  </a:cubicBezTo>
                  <a:cubicBezTo>
                    <a:pt x="16" y="6"/>
                    <a:pt x="16" y="6"/>
                    <a:pt x="16" y="6"/>
                  </a:cubicBezTo>
                  <a:cubicBezTo>
                    <a:pt x="19" y="7"/>
                    <a:pt x="21" y="8"/>
                    <a:pt x="23" y="10"/>
                  </a:cubicBezTo>
                  <a:cubicBezTo>
                    <a:pt x="27" y="14"/>
                    <a:pt x="25" y="20"/>
                    <a:pt x="21" y="23"/>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4" name="Freeform 19"/>
            <p:cNvSpPr/>
            <p:nvPr/>
          </p:nvSpPr>
          <p:spPr bwMode="auto">
            <a:xfrm>
              <a:off x="2490788" y="2990850"/>
              <a:ext cx="47625" cy="41275"/>
            </a:xfrm>
            <a:custGeom>
              <a:avLst/>
              <a:gdLst>
                <a:gd name="T0" fmla="*/ 12 w 13"/>
                <a:gd name="T1" fmla="*/ 8 h 11"/>
                <a:gd name="T2" fmla="*/ 8 w 13"/>
                <a:gd name="T3" fmla="*/ 5 h 11"/>
                <a:gd name="T4" fmla="*/ 11 w 13"/>
                <a:gd name="T5" fmla="*/ 2 h 11"/>
                <a:gd name="T6" fmla="*/ 9 w 13"/>
                <a:gd name="T7" fmla="*/ 0 h 11"/>
                <a:gd name="T8" fmla="*/ 6 w 13"/>
                <a:gd name="T9" fmla="*/ 3 h 11"/>
                <a:gd name="T10" fmla="*/ 2 w 13"/>
                <a:gd name="T11" fmla="*/ 0 h 11"/>
                <a:gd name="T12" fmla="*/ 1 w 13"/>
                <a:gd name="T13" fmla="*/ 1 h 11"/>
                <a:gd name="T14" fmla="*/ 4 w 13"/>
                <a:gd name="T15" fmla="*/ 5 h 11"/>
                <a:gd name="T16" fmla="*/ 1 w 13"/>
                <a:gd name="T17" fmla="*/ 9 h 11"/>
                <a:gd name="T18" fmla="*/ 2 w 13"/>
                <a:gd name="T19" fmla="*/ 10 h 11"/>
                <a:gd name="T20" fmla="*/ 6 w 13"/>
                <a:gd name="T21" fmla="*/ 7 h 11"/>
                <a:gd name="T22" fmla="*/ 10 w 13"/>
                <a:gd name="T23" fmla="*/ 11 h 11"/>
                <a:gd name="T24" fmla="*/ 12 w 13"/>
                <a:gd name="T2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1">
                  <a:moveTo>
                    <a:pt x="12" y="8"/>
                  </a:moveTo>
                  <a:cubicBezTo>
                    <a:pt x="11" y="7"/>
                    <a:pt x="9" y="6"/>
                    <a:pt x="8" y="5"/>
                  </a:cubicBezTo>
                  <a:cubicBezTo>
                    <a:pt x="9" y="4"/>
                    <a:pt x="10" y="3"/>
                    <a:pt x="11" y="2"/>
                  </a:cubicBezTo>
                  <a:cubicBezTo>
                    <a:pt x="11" y="0"/>
                    <a:pt x="10" y="0"/>
                    <a:pt x="9" y="0"/>
                  </a:cubicBezTo>
                  <a:cubicBezTo>
                    <a:pt x="8" y="1"/>
                    <a:pt x="7" y="2"/>
                    <a:pt x="6" y="3"/>
                  </a:cubicBezTo>
                  <a:cubicBezTo>
                    <a:pt x="5" y="2"/>
                    <a:pt x="3" y="1"/>
                    <a:pt x="2" y="0"/>
                  </a:cubicBezTo>
                  <a:cubicBezTo>
                    <a:pt x="1" y="0"/>
                    <a:pt x="1" y="1"/>
                    <a:pt x="1" y="1"/>
                  </a:cubicBezTo>
                  <a:cubicBezTo>
                    <a:pt x="2" y="3"/>
                    <a:pt x="3" y="4"/>
                    <a:pt x="4" y="5"/>
                  </a:cubicBezTo>
                  <a:cubicBezTo>
                    <a:pt x="3" y="6"/>
                    <a:pt x="2" y="8"/>
                    <a:pt x="1" y="9"/>
                  </a:cubicBezTo>
                  <a:cubicBezTo>
                    <a:pt x="0" y="10"/>
                    <a:pt x="1" y="11"/>
                    <a:pt x="2" y="10"/>
                  </a:cubicBezTo>
                  <a:cubicBezTo>
                    <a:pt x="3" y="9"/>
                    <a:pt x="4" y="8"/>
                    <a:pt x="6" y="7"/>
                  </a:cubicBezTo>
                  <a:cubicBezTo>
                    <a:pt x="7" y="8"/>
                    <a:pt x="8" y="10"/>
                    <a:pt x="10" y="11"/>
                  </a:cubicBezTo>
                  <a:cubicBezTo>
                    <a:pt x="11" y="11"/>
                    <a:pt x="13" y="10"/>
                    <a:pt x="12" y="8"/>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5" name="Freeform 20"/>
            <p:cNvSpPr>
              <a:spLocks noEditPoints="1"/>
            </p:cNvSpPr>
            <p:nvPr/>
          </p:nvSpPr>
          <p:spPr bwMode="auto">
            <a:xfrm>
              <a:off x="2290763" y="2624138"/>
              <a:ext cx="454025" cy="1338263"/>
            </a:xfrm>
            <a:custGeom>
              <a:avLst/>
              <a:gdLst>
                <a:gd name="T0" fmla="*/ 118 w 121"/>
                <a:gd name="T1" fmla="*/ 307 h 357"/>
                <a:gd name="T2" fmla="*/ 84 w 121"/>
                <a:gd name="T3" fmla="*/ 126 h 357"/>
                <a:gd name="T4" fmla="*/ 88 w 121"/>
                <a:gd name="T5" fmla="*/ 79 h 357"/>
                <a:gd name="T6" fmla="*/ 75 w 121"/>
                <a:gd name="T7" fmla="*/ 7 h 357"/>
                <a:gd name="T8" fmla="*/ 51 w 121"/>
                <a:gd name="T9" fmla="*/ 36 h 357"/>
                <a:gd name="T10" fmla="*/ 33 w 121"/>
                <a:gd name="T11" fmla="*/ 76 h 357"/>
                <a:gd name="T12" fmla="*/ 14 w 121"/>
                <a:gd name="T13" fmla="*/ 220 h 357"/>
                <a:gd name="T14" fmla="*/ 5 w 121"/>
                <a:gd name="T15" fmla="*/ 316 h 357"/>
                <a:gd name="T16" fmla="*/ 15 w 121"/>
                <a:gd name="T17" fmla="*/ 318 h 357"/>
                <a:gd name="T18" fmla="*/ 20 w 121"/>
                <a:gd name="T19" fmla="*/ 317 h 357"/>
                <a:gd name="T20" fmla="*/ 25 w 121"/>
                <a:gd name="T21" fmla="*/ 285 h 357"/>
                <a:gd name="T22" fmla="*/ 54 w 121"/>
                <a:gd name="T23" fmla="*/ 142 h 357"/>
                <a:gd name="T24" fmla="*/ 89 w 121"/>
                <a:gd name="T25" fmla="*/ 293 h 357"/>
                <a:gd name="T26" fmla="*/ 85 w 121"/>
                <a:gd name="T27" fmla="*/ 308 h 357"/>
                <a:gd name="T28" fmla="*/ 94 w 121"/>
                <a:gd name="T29" fmla="*/ 317 h 357"/>
                <a:gd name="T30" fmla="*/ 106 w 121"/>
                <a:gd name="T31" fmla="*/ 348 h 357"/>
                <a:gd name="T32" fmla="*/ 71 w 121"/>
                <a:gd name="T33" fmla="*/ 64 h 357"/>
                <a:gd name="T34" fmla="*/ 53 w 121"/>
                <a:gd name="T35" fmla="*/ 71 h 357"/>
                <a:gd name="T36" fmla="*/ 70 w 121"/>
                <a:gd name="T37" fmla="*/ 65 h 357"/>
                <a:gd name="T38" fmla="*/ 73 w 121"/>
                <a:gd name="T39" fmla="*/ 8 h 357"/>
                <a:gd name="T40" fmla="*/ 73 w 121"/>
                <a:gd name="T41" fmla="*/ 8 h 357"/>
                <a:gd name="T42" fmla="*/ 75 w 121"/>
                <a:gd name="T43" fmla="*/ 20 h 357"/>
                <a:gd name="T44" fmla="*/ 55 w 121"/>
                <a:gd name="T45" fmla="*/ 21 h 357"/>
                <a:gd name="T46" fmla="*/ 56 w 121"/>
                <a:gd name="T47" fmla="*/ 23 h 357"/>
                <a:gd name="T48" fmla="*/ 74 w 121"/>
                <a:gd name="T49" fmla="*/ 29 h 357"/>
                <a:gd name="T50" fmla="*/ 55 w 121"/>
                <a:gd name="T51" fmla="*/ 31 h 357"/>
                <a:gd name="T52" fmla="*/ 55 w 121"/>
                <a:gd name="T53" fmla="*/ 32 h 357"/>
                <a:gd name="T54" fmla="*/ 73 w 121"/>
                <a:gd name="T55" fmla="*/ 40 h 357"/>
                <a:gd name="T56" fmla="*/ 62 w 121"/>
                <a:gd name="T57" fmla="*/ 43 h 357"/>
                <a:gd name="T58" fmla="*/ 54 w 121"/>
                <a:gd name="T59" fmla="*/ 45 h 357"/>
                <a:gd name="T60" fmla="*/ 72 w 121"/>
                <a:gd name="T61" fmla="*/ 44 h 357"/>
                <a:gd name="T62" fmla="*/ 63 w 121"/>
                <a:gd name="T63" fmla="*/ 54 h 357"/>
                <a:gd name="T64" fmla="*/ 54 w 121"/>
                <a:gd name="T65" fmla="*/ 56 h 357"/>
                <a:gd name="T66" fmla="*/ 71 w 121"/>
                <a:gd name="T67" fmla="*/ 63 h 357"/>
                <a:gd name="T68" fmla="*/ 54 w 121"/>
                <a:gd name="T69" fmla="*/ 56 h 357"/>
                <a:gd name="T70" fmla="*/ 6 w 121"/>
                <a:gd name="T71" fmla="*/ 337 h 357"/>
                <a:gd name="T72" fmla="*/ 17 w 121"/>
                <a:gd name="T73" fmla="*/ 314 h 357"/>
                <a:gd name="T74" fmla="*/ 3 w 121"/>
                <a:gd name="T75" fmla="*/ 310 h 357"/>
                <a:gd name="T76" fmla="*/ 21 w 121"/>
                <a:gd name="T77" fmla="*/ 299 h 357"/>
                <a:gd name="T78" fmla="*/ 10 w 121"/>
                <a:gd name="T79" fmla="*/ 289 h 357"/>
                <a:gd name="T80" fmla="*/ 23 w 121"/>
                <a:gd name="T81" fmla="*/ 281 h 357"/>
                <a:gd name="T82" fmla="*/ 8 w 121"/>
                <a:gd name="T83" fmla="*/ 285 h 357"/>
                <a:gd name="T84" fmla="*/ 43 w 121"/>
                <a:gd name="T85" fmla="*/ 137 h 357"/>
                <a:gd name="T86" fmla="*/ 38 w 121"/>
                <a:gd name="T87" fmla="*/ 119 h 357"/>
                <a:gd name="T88" fmla="*/ 58 w 121"/>
                <a:gd name="T89" fmla="*/ 77 h 357"/>
                <a:gd name="T90" fmla="*/ 77 w 121"/>
                <a:gd name="T91" fmla="*/ 126 h 357"/>
                <a:gd name="T92" fmla="*/ 87 w 121"/>
                <a:gd name="T93" fmla="*/ 302 h 357"/>
                <a:gd name="T94" fmla="*/ 91 w 121"/>
                <a:gd name="T95" fmla="*/ 304 h 357"/>
                <a:gd name="T96" fmla="*/ 97 w 121"/>
                <a:gd name="T97" fmla="*/ 315 h 357"/>
                <a:gd name="T98" fmla="*/ 69 w 121"/>
                <a:gd name="T99" fmla="*/ 140 h 357"/>
                <a:gd name="T100" fmla="*/ 95 w 121"/>
                <a:gd name="T101" fmla="*/ 215 h 357"/>
                <a:gd name="T102" fmla="*/ 110 w 121"/>
                <a:gd name="T103" fmla="*/ 318 h 357"/>
                <a:gd name="T104" fmla="*/ 109 w 121"/>
                <a:gd name="T105" fmla="*/ 343 h 357"/>
                <a:gd name="T106" fmla="*/ 109 w 121"/>
                <a:gd name="T107" fmla="*/ 322 h 357"/>
                <a:gd name="T108" fmla="*/ 112 w 121"/>
                <a:gd name="T109" fmla="*/ 338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1" h="357">
                  <a:moveTo>
                    <a:pt x="112" y="321"/>
                  </a:moveTo>
                  <a:cubicBezTo>
                    <a:pt x="112" y="321"/>
                    <a:pt x="112" y="321"/>
                    <a:pt x="112" y="321"/>
                  </a:cubicBezTo>
                  <a:cubicBezTo>
                    <a:pt x="116" y="318"/>
                    <a:pt x="120" y="312"/>
                    <a:pt x="118" y="307"/>
                  </a:cubicBezTo>
                  <a:cubicBezTo>
                    <a:pt x="118" y="306"/>
                    <a:pt x="117" y="306"/>
                    <a:pt x="117" y="306"/>
                  </a:cubicBezTo>
                  <a:cubicBezTo>
                    <a:pt x="112" y="276"/>
                    <a:pt x="105" y="246"/>
                    <a:pt x="100" y="216"/>
                  </a:cubicBezTo>
                  <a:cubicBezTo>
                    <a:pt x="95" y="186"/>
                    <a:pt x="91" y="155"/>
                    <a:pt x="84" y="126"/>
                  </a:cubicBezTo>
                  <a:cubicBezTo>
                    <a:pt x="84" y="125"/>
                    <a:pt x="83" y="125"/>
                    <a:pt x="83" y="125"/>
                  </a:cubicBezTo>
                  <a:cubicBezTo>
                    <a:pt x="87" y="117"/>
                    <a:pt x="88" y="109"/>
                    <a:pt x="90" y="101"/>
                  </a:cubicBezTo>
                  <a:cubicBezTo>
                    <a:pt x="90" y="95"/>
                    <a:pt x="93" y="84"/>
                    <a:pt x="88" y="79"/>
                  </a:cubicBezTo>
                  <a:cubicBezTo>
                    <a:pt x="85" y="75"/>
                    <a:pt x="80" y="74"/>
                    <a:pt x="74" y="73"/>
                  </a:cubicBezTo>
                  <a:cubicBezTo>
                    <a:pt x="76" y="58"/>
                    <a:pt x="77" y="44"/>
                    <a:pt x="78" y="29"/>
                  </a:cubicBezTo>
                  <a:cubicBezTo>
                    <a:pt x="78" y="21"/>
                    <a:pt x="80" y="13"/>
                    <a:pt x="75" y="7"/>
                  </a:cubicBezTo>
                  <a:cubicBezTo>
                    <a:pt x="75" y="6"/>
                    <a:pt x="75" y="6"/>
                    <a:pt x="75" y="5"/>
                  </a:cubicBezTo>
                  <a:cubicBezTo>
                    <a:pt x="66" y="0"/>
                    <a:pt x="55" y="2"/>
                    <a:pt x="51" y="13"/>
                  </a:cubicBezTo>
                  <a:cubicBezTo>
                    <a:pt x="49" y="20"/>
                    <a:pt x="51" y="29"/>
                    <a:pt x="51" y="36"/>
                  </a:cubicBezTo>
                  <a:cubicBezTo>
                    <a:pt x="50" y="48"/>
                    <a:pt x="49" y="59"/>
                    <a:pt x="50" y="71"/>
                  </a:cubicBezTo>
                  <a:cubicBezTo>
                    <a:pt x="44" y="70"/>
                    <a:pt x="38" y="70"/>
                    <a:pt x="34" y="74"/>
                  </a:cubicBezTo>
                  <a:cubicBezTo>
                    <a:pt x="33" y="74"/>
                    <a:pt x="33" y="75"/>
                    <a:pt x="33" y="76"/>
                  </a:cubicBezTo>
                  <a:cubicBezTo>
                    <a:pt x="33" y="76"/>
                    <a:pt x="33" y="76"/>
                    <a:pt x="33" y="77"/>
                  </a:cubicBezTo>
                  <a:cubicBezTo>
                    <a:pt x="31" y="93"/>
                    <a:pt x="27" y="114"/>
                    <a:pt x="36" y="128"/>
                  </a:cubicBezTo>
                  <a:cubicBezTo>
                    <a:pt x="26" y="158"/>
                    <a:pt x="20" y="189"/>
                    <a:pt x="14" y="220"/>
                  </a:cubicBezTo>
                  <a:cubicBezTo>
                    <a:pt x="9" y="249"/>
                    <a:pt x="3" y="279"/>
                    <a:pt x="0" y="309"/>
                  </a:cubicBezTo>
                  <a:cubicBezTo>
                    <a:pt x="0" y="309"/>
                    <a:pt x="0" y="310"/>
                    <a:pt x="0" y="311"/>
                  </a:cubicBezTo>
                  <a:cubicBezTo>
                    <a:pt x="1" y="313"/>
                    <a:pt x="3" y="315"/>
                    <a:pt x="5" y="316"/>
                  </a:cubicBezTo>
                  <a:cubicBezTo>
                    <a:pt x="3" y="329"/>
                    <a:pt x="2" y="341"/>
                    <a:pt x="1" y="354"/>
                  </a:cubicBezTo>
                  <a:cubicBezTo>
                    <a:pt x="1" y="356"/>
                    <a:pt x="4" y="357"/>
                    <a:pt x="4" y="355"/>
                  </a:cubicBezTo>
                  <a:cubicBezTo>
                    <a:pt x="9" y="343"/>
                    <a:pt x="12" y="331"/>
                    <a:pt x="15" y="318"/>
                  </a:cubicBezTo>
                  <a:cubicBezTo>
                    <a:pt x="16" y="318"/>
                    <a:pt x="16" y="318"/>
                    <a:pt x="17" y="318"/>
                  </a:cubicBezTo>
                  <a:cubicBezTo>
                    <a:pt x="17" y="318"/>
                    <a:pt x="17" y="318"/>
                    <a:pt x="17" y="318"/>
                  </a:cubicBezTo>
                  <a:cubicBezTo>
                    <a:pt x="18" y="319"/>
                    <a:pt x="20" y="319"/>
                    <a:pt x="20" y="317"/>
                  </a:cubicBezTo>
                  <a:cubicBezTo>
                    <a:pt x="22" y="310"/>
                    <a:pt x="23" y="303"/>
                    <a:pt x="25" y="296"/>
                  </a:cubicBezTo>
                  <a:cubicBezTo>
                    <a:pt x="26" y="295"/>
                    <a:pt x="26" y="293"/>
                    <a:pt x="26" y="292"/>
                  </a:cubicBezTo>
                  <a:cubicBezTo>
                    <a:pt x="27" y="290"/>
                    <a:pt x="27" y="287"/>
                    <a:pt x="25" y="285"/>
                  </a:cubicBezTo>
                  <a:cubicBezTo>
                    <a:pt x="26" y="284"/>
                    <a:pt x="26" y="284"/>
                    <a:pt x="26" y="283"/>
                  </a:cubicBezTo>
                  <a:cubicBezTo>
                    <a:pt x="31" y="259"/>
                    <a:pt x="35" y="234"/>
                    <a:pt x="40" y="209"/>
                  </a:cubicBezTo>
                  <a:cubicBezTo>
                    <a:pt x="45" y="187"/>
                    <a:pt x="50" y="165"/>
                    <a:pt x="54" y="142"/>
                  </a:cubicBezTo>
                  <a:cubicBezTo>
                    <a:pt x="58" y="143"/>
                    <a:pt x="62" y="143"/>
                    <a:pt x="66" y="142"/>
                  </a:cubicBezTo>
                  <a:cubicBezTo>
                    <a:pt x="69" y="170"/>
                    <a:pt x="74" y="199"/>
                    <a:pt x="78" y="227"/>
                  </a:cubicBezTo>
                  <a:cubicBezTo>
                    <a:pt x="82" y="248"/>
                    <a:pt x="84" y="271"/>
                    <a:pt x="89" y="293"/>
                  </a:cubicBezTo>
                  <a:cubicBezTo>
                    <a:pt x="86" y="292"/>
                    <a:pt x="84" y="294"/>
                    <a:pt x="83" y="296"/>
                  </a:cubicBezTo>
                  <a:cubicBezTo>
                    <a:pt x="82" y="297"/>
                    <a:pt x="82" y="299"/>
                    <a:pt x="83" y="301"/>
                  </a:cubicBezTo>
                  <a:cubicBezTo>
                    <a:pt x="83" y="303"/>
                    <a:pt x="85" y="306"/>
                    <a:pt x="85" y="308"/>
                  </a:cubicBezTo>
                  <a:cubicBezTo>
                    <a:pt x="84" y="309"/>
                    <a:pt x="86" y="311"/>
                    <a:pt x="88" y="309"/>
                  </a:cubicBezTo>
                  <a:cubicBezTo>
                    <a:pt x="89" y="308"/>
                    <a:pt x="90" y="308"/>
                    <a:pt x="92" y="307"/>
                  </a:cubicBezTo>
                  <a:cubicBezTo>
                    <a:pt x="93" y="310"/>
                    <a:pt x="93" y="314"/>
                    <a:pt x="94" y="317"/>
                  </a:cubicBezTo>
                  <a:cubicBezTo>
                    <a:pt x="95" y="318"/>
                    <a:pt x="95" y="318"/>
                    <a:pt x="96" y="318"/>
                  </a:cubicBezTo>
                  <a:cubicBezTo>
                    <a:pt x="98" y="320"/>
                    <a:pt x="99" y="321"/>
                    <a:pt x="101" y="322"/>
                  </a:cubicBezTo>
                  <a:cubicBezTo>
                    <a:pt x="103" y="330"/>
                    <a:pt x="105" y="339"/>
                    <a:pt x="106" y="348"/>
                  </a:cubicBezTo>
                  <a:cubicBezTo>
                    <a:pt x="106" y="348"/>
                    <a:pt x="107" y="349"/>
                    <a:pt x="107" y="349"/>
                  </a:cubicBezTo>
                  <a:cubicBezTo>
                    <a:pt x="121" y="354"/>
                    <a:pt x="113" y="326"/>
                    <a:pt x="112" y="321"/>
                  </a:cubicBezTo>
                  <a:close/>
                  <a:moveTo>
                    <a:pt x="71" y="64"/>
                  </a:moveTo>
                  <a:cubicBezTo>
                    <a:pt x="70" y="67"/>
                    <a:pt x="70" y="70"/>
                    <a:pt x="70" y="73"/>
                  </a:cubicBezTo>
                  <a:cubicBezTo>
                    <a:pt x="66" y="73"/>
                    <a:pt x="63" y="72"/>
                    <a:pt x="60" y="72"/>
                  </a:cubicBezTo>
                  <a:cubicBezTo>
                    <a:pt x="58" y="72"/>
                    <a:pt x="55" y="71"/>
                    <a:pt x="53" y="71"/>
                  </a:cubicBezTo>
                  <a:cubicBezTo>
                    <a:pt x="53" y="69"/>
                    <a:pt x="53" y="68"/>
                    <a:pt x="53" y="67"/>
                  </a:cubicBezTo>
                  <a:cubicBezTo>
                    <a:pt x="56" y="66"/>
                    <a:pt x="59" y="66"/>
                    <a:pt x="62" y="65"/>
                  </a:cubicBezTo>
                  <a:cubicBezTo>
                    <a:pt x="65" y="65"/>
                    <a:pt x="67" y="65"/>
                    <a:pt x="70" y="65"/>
                  </a:cubicBezTo>
                  <a:cubicBezTo>
                    <a:pt x="70" y="65"/>
                    <a:pt x="70" y="65"/>
                    <a:pt x="71" y="64"/>
                  </a:cubicBezTo>
                  <a:close/>
                  <a:moveTo>
                    <a:pt x="73" y="8"/>
                  </a:moveTo>
                  <a:cubicBezTo>
                    <a:pt x="73" y="8"/>
                    <a:pt x="73" y="8"/>
                    <a:pt x="73" y="8"/>
                  </a:cubicBezTo>
                  <a:cubicBezTo>
                    <a:pt x="73" y="9"/>
                    <a:pt x="74" y="10"/>
                    <a:pt x="74" y="11"/>
                  </a:cubicBezTo>
                  <a:cubicBezTo>
                    <a:pt x="69" y="11"/>
                    <a:pt x="63" y="12"/>
                    <a:pt x="58" y="12"/>
                  </a:cubicBezTo>
                  <a:cubicBezTo>
                    <a:pt x="61" y="7"/>
                    <a:pt x="65" y="4"/>
                    <a:pt x="73" y="8"/>
                  </a:cubicBezTo>
                  <a:close/>
                  <a:moveTo>
                    <a:pt x="57" y="14"/>
                  </a:moveTo>
                  <a:cubicBezTo>
                    <a:pt x="63" y="14"/>
                    <a:pt x="69" y="15"/>
                    <a:pt x="74" y="14"/>
                  </a:cubicBezTo>
                  <a:cubicBezTo>
                    <a:pt x="75" y="16"/>
                    <a:pt x="75" y="18"/>
                    <a:pt x="75" y="20"/>
                  </a:cubicBezTo>
                  <a:cubicBezTo>
                    <a:pt x="72" y="19"/>
                    <a:pt x="69" y="20"/>
                    <a:pt x="67" y="20"/>
                  </a:cubicBezTo>
                  <a:cubicBezTo>
                    <a:pt x="63" y="20"/>
                    <a:pt x="60" y="20"/>
                    <a:pt x="56" y="20"/>
                  </a:cubicBezTo>
                  <a:cubicBezTo>
                    <a:pt x="56" y="20"/>
                    <a:pt x="56" y="21"/>
                    <a:pt x="55" y="21"/>
                  </a:cubicBezTo>
                  <a:cubicBezTo>
                    <a:pt x="56" y="18"/>
                    <a:pt x="56" y="16"/>
                    <a:pt x="57" y="14"/>
                  </a:cubicBezTo>
                  <a:close/>
                  <a:moveTo>
                    <a:pt x="55" y="22"/>
                  </a:moveTo>
                  <a:cubicBezTo>
                    <a:pt x="55" y="23"/>
                    <a:pt x="56" y="23"/>
                    <a:pt x="56" y="23"/>
                  </a:cubicBezTo>
                  <a:cubicBezTo>
                    <a:pt x="60" y="23"/>
                    <a:pt x="63" y="23"/>
                    <a:pt x="67" y="23"/>
                  </a:cubicBezTo>
                  <a:cubicBezTo>
                    <a:pt x="70" y="23"/>
                    <a:pt x="72" y="23"/>
                    <a:pt x="75" y="22"/>
                  </a:cubicBezTo>
                  <a:cubicBezTo>
                    <a:pt x="75" y="24"/>
                    <a:pt x="74" y="26"/>
                    <a:pt x="74" y="29"/>
                  </a:cubicBezTo>
                  <a:cubicBezTo>
                    <a:pt x="74" y="29"/>
                    <a:pt x="74" y="29"/>
                    <a:pt x="74" y="29"/>
                  </a:cubicBezTo>
                  <a:cubicBezTo>
                    <a:pt x="71" y="28"/>
                    <a:pt x="68" y="29"/>
                    <a:pt x="65" y="30"/>
                  </a:cubicBezTo>
                  <a:cubicBezTo>
                    <a:pt x="61" y="30"/>
                    <a:pt x="58" y="30"/>
                    <a:pt x="55" y="31"/>
                  </a:cubicBezTo>
                  <a:cubicBezTo>
                    <a:pt x="55" y="28"/>
                    <a:pt x="55" y="25"/>
                    <a:pt x="55" y="22"/>
                  </a:cubicBezTo>
                  <a:close/>
                  <a:moveTo>
                    <a:pt x="55" y="41"/>
                  </a:moveTo>
                  <a:cubicBezTo>
                    <a:pt x="55" y="39"/>
                    <a:pt x="55" y="36"/>
                    <a:pt x="55" y="32"/>
                  </a:cubicBezTo>
                  <a:cubicBezTo>
                    <a:pt x="58" y="33"/>
                    <a:pt x="62" y="33"/>
                    <a:pt x="65" y="33"/>
                  </a:cubicBezTo>
                  <a:cubicBezTo>
                    <a:pt x="68" y="32"/>
                    <a:pt x="71" y="32"/>
                    <a:pt x="74" y="31"/>
                  </a:cubicBezTo>
                  <a:cubicBezTo>
                    <a:pt x="73" y="35"/>
                    <a:pt x="73" y="38"/>
                    <a:pt x="73" y="40"/>
                  </a:cubicBezTo>
                  <a:cubicBezTo>
                    <a:pt x="73" y="41"/>
                    <a:pt x="73" y="42"/>
                    <a:pt x="73" y="43"/>
                  </a:cubicBezTo>
                  <a:cubicBezTo>
                    <a:pt x="72" y="42"/>
                    <a:pt x="72" y="42"/>
                    <a:pt x="72" y="42"/>
                  </a:cubicBezTo>
                  <a:cubicBezTo>
                    <a:pt x="69" y="42"/>
                    <a:pt x="65" y="43"/>
                    <a:pt x="62" y="43"/>
                  </a:cubicBezTo>
                  <a:cubicBezTo>
                    <a:pt x="60" y="43"/>
                    <a:pt x="57" y="43"/>
                    <a:pt x="55" y="43"/>
                  </a:cubicBezTo>
                  <a:cubicBezTo>
                    <a:pt x="55" y="42"/>
                    <a:pt x="55" y="42"/>
                    <a:pt x="55" y="41"/>
                  </a:cubicBezTo>
                  <a:close/>
                  <a:moveTo>
                    <a:pt x="54" y="45"/>
                  </a:moveTo>
                  <a:cubicBezTo>
                    <a:pt x="57" y="45"/>
                    <a:pt x="60" y="45"/>
                    <a:pt x="63" y="45"/>
                  </a:cubicBezTo>
                  <a:cubicBezTo>
                    <a:pt x="66" y="45"/>
                    <a:pt x="69" y="45"/>
                    <a:pt x="72" y="44"/>
                  </a:cubicBezTo>
                  <a:cubicBezTo>
                    <a:pt x="72" y="44"/>
                    <a:pt x="72" y="44"/>
                    <a:pt x="72" y="44"/>
                  </a:cubicBezTo>
                  <a:cubicBezTo>
                    <a:pt x="72" y="47"/>
                    <a:pt x="72" y="50"/>
                    <a:pt x="72" y="53"/>
                  </a:cubicBezTo>
                  <a:cubicBezTo>
                    <a:pt x="72" y="52"/>
                    <a:pt x="71" y="52"/>
                    <a:pt x="71" y="52"/>
                  </a:cubicBezTo>
                  <a:cubicBezTo>
                    <a:pt x="68" y="52"/>
                    <a:pt x="66" y="53"/>
                    <a:pt x="63" y="54"/>
                  </a:cubicBezTo>
                  <a:cubicBezTo>
                    <a:pt x="60" y="54"/>
                    <a:pt x="57" y="54"/>
                    <a:pt x="54" y="54"/>
                  </a:cubicBezTo>
                  <a:cubicBezTo>
                    <a:pt x="54" y="51"/>
                    <a:pt x="54" y="48"/>
                    <a:pt x="54" y="45"/>
                  </a:cubicBezTo>
                  <a:close/>
                  <a:moveTo>
                    <a:pt x="54" y="56"/>
                  </a:moveTo>
                  <a:cubicBezTo>
                    <a:pt x="59" y="57"/>
                    <a:pt x="66" y="57"/>
                    <a:pt x="71" y="54"/>
                  </a:cubicBezTo>
                  <a:cubicBezTo>
                    <a:pt x="72" y="54"/>
                    <a:pt x="72" y="54"/>
                    <a:pt x="72" y="54"/>
                  </a:cubicBezTo>
                  <a:cubicBezTo>
                    <a:pt x="71" y="57"/>
                    <a:pt x="71" y="60"/>
                    <a:pt x="71" y="63"/>
                  </a:cubicBezTo>
                  <a:cubicBezTo>
                    <a:pt x="71" y="63"/>
                    <a:pt x="70" y="63"/>
                    <a:pt x="70" y="63"/>
                  </a:cubicBezTo>
                  <a:cubicBezTo>
                    <a:pt x="65" y="62"/>
                    <a:pt x="59" y="63"/>
                    <a:pt x="53" y="64"/>
                  </a:cubicBezTo>
                  <a:cubicBezTo>
                    <a:pt x="53" y="61"/>
                    <a:pt x="54" y="59"/>
                    <a:pt x="54" y="56"/>
                  </a:cubicBezTo>
                  <a:close/>
                  <a:moveTo>
                    <a:pt x="7" y="317"/>
                  </a:moveTo>
                  <a:cubicBezTo>
                    <a:pt x="9" y="318"/>
                    <a:pt x="10" y="318"/>
                    <a:pt x="11" y="318"/>
                  </a:cubicBezTo>
                  <a:cubicBezTo>
                    <a:pt x="10" y="325"/>
                    <a:pt x="8" y="331"/>
                    <a:pt x="6" y="337"/>
                  </a:cubicBezTo>
                  <a:cubicBezTo>
                    <a:pt x="7" y="330"/>
                    <a:pt x="7" y="324"/>
                    <a:pt x="7" y="317"/>
                  </a:cubicBezTo>
                  <a:close/>
                  <a:moveTo>
                    <a:pt x="21" y="299"/>
                  </a:moveTo>
                  <a:cubicBezTo>
                    <a:pt x="20" y="304"/>
                    <a:pt x="18" y="309"/>
                    <a:pt x="17" y="314"/>
                  </a:cubicBezTo>
                  <a:cubicBezTo>
                    <a:pt x="17" y="314"/>
                    <a:pt x="17" y="314"/>
                    <a:pt x="17" y="314"/>
                  </a:cubicBezTo>
                  <a:cubicBezTo>
                    <a:pt x="11" y="314"/>
                    <a:pt x="7" y="313"/>
                    <a:pt x="3" y="310"/>
                  </a:cubicBezTo>
                  <a:cubicBezTo>
                    <a:pt x="3" y="310"/>
                    <a:pt x="3" y="310"/>
                    <a:pt x="3" y="310"/>
                  </a:cubicBezTo>
                  <a:cubicBezTo>
                    <a:pt x="4" y="304"/>
                    <a:pt x="5" y="298"/>
                    <a:pt x="6" y="293"/>
                  </a:cubicBezTo>
                  <a:cubicBezTo>
                    <a:pt x="7" y="297"/>
                    <a:pt x="10" y="300"/>
                    <a:pt x="15" y="300"/>
                  </a:cubicBezTo>
                  <a:cubicBezTo>
                    <a:pt x="17" y="301"/>
                    <a:pt x="19" y="300"/>
                    <a:pt x="21" y="299"/>
                  </a:cubicBezTo>
                  <a:close/>
                  <a:moveTo>
                    <a:pt x="22" y="290"/>
                  </a:moveTo>
                  <a:cubicBezTo>
                    <a:pt x="22" y="294"/>
                    <a:pt x="19" y="296"/>
                    <a:pt x="16" y="296"/>
                  </a:cubicBezTo>
                  <a:cubicBezTo>
                    <a:pt x="12" y="296"/>
                    <a:pt x="10" y="292"/>
                    <a:pt x="10" y="289"/>
                  </a:cubicBezTo>
                  <a:cubicBezTo>
                    <a:pt x="11" y="285"/>
                    <a:pt x="15" y="283"/>
                    <a:pt x="18" y="282"/>
                  </a:cubicBezTo>
                  <a:cubicBezTo>
                    <a:pt x="20" y="284"/>
                    <a:pt x="23" y="286"/>
                    <a:pt x="22" y="290"/>
                  </a:cubicBezTo>
                  <a:close/>
                  <a:moveTo>
                    <a:pt x="23" y="281"/>
                  </a:moveTo>
                  <a:cubicBezTo>
                    <a:pt x="22" y="279"/>
                    <a:pt x="20" y="278"/>
                    <a:pt x="18" y="278"/>
                  </a:cubicBezTo>
                  <a:cubicBezTo>
                    <a:pt x="17" y="278"/>
                    <a:pt x="17" y="278"/>
                    <a:pt x="16" y="279"/>
                  </a:cubicBezTo>
                  <a:cubicBezTo>
                    <a:pt x="13" y="280"/>
                    <a:pt x="10" y="282"/>
                    <a:pt x="8" y="285"/>
                  </a:cubicBezTo>
                  <a:cubicBezTo>
                    <a:pt x="11" y="263"/>
                    <a:pt x="14" y="240"/>
                    <a:pt x="18" y="218"/>
                  </a:cubicBezTo>
                  <a:cubicBezTo>
                    <a:pt x="24" y="189"/>
                    <a:pt x="31" y="160"/>
                    <a:pt x="37" y="131"/>
                  </a:cubicBezTo>
                  <a:cubicBezTo>
                    <a:pt x="39" y="133"/>
                    <a:pt x="41" y="135"/>
                    <a:pt x="43" y="137"/>
                  </a:cubicBezTo>
                  <a:cubicBezTo>
                    <a:pt x="46" y="139"/>
                    <a:pt x="48" y="141"/>
                    <a:pt x="51" y="142"/>
                  </a:cubicBezTo>
                  <a:cubicBezTo>
                    <a:pt x="38" y="186"/>
                    <a:pt x="30" y="235"/>
                    <a:pt x="23" y="281"/>
                  </a:cubicBezTo>
                  <a:close/>
                  <a:moveTo>
                    <a:pt x="38" y="119"/>
                  </a:moveTo>
                  <a:cubicBezTo>
                    <a:pt x="33" y="106"/>
                    <a:pt x="35" y="91"/>
                    <a:pt x="35" y="78"/>
                  </a:cubicBezTo>
                  <a:cubicBezTo>
                    <a:pt x="36" y="78"/>
                    <a:pt x="37" y="78"/>
                    <a:pt x="37" y="77"/>
                  </a:cubicBezTo>
                  <a:cubicBezTo>
                    <a:pt x="42" y="74"/>
                    <a:pt x="53" y="76"/>
                    <a:pt x="58" y="77"/>
                  </a:cubicBezTo>
                  <a:cubicBezTo>
                    <a:pt x="63" y="78"/>
                    <a:pt x="72" y="77"/>
                    <a:pt x="77" y="80"/>
                  </a:cubicBezTo>
                  <a:cubicBezTo>
                    <a:pt x="87" y="84"/>
                    <a:pt x="86" y="89"/>
                    <a:pt x="85" y="98"/>
                  </a:cubicBezTo>
                  <a:cubicBezTo>
                    <a:pt x="84" y="108"/>
                    <a:pt x="82" y="118"/>
                    <a:pt x="77" y="126"/>
                  </a:cubicBezTo>
                  <a:cubicBezTo>
                    <a:pt x="65" y="144"/>
                    <a:pt x="44" y="139"/>
                    <a:pt x="38" y="119"/>
                  </a:cubicBezTo>
                  <a:close/>
                  <a:moveTo>
                    <a:pt x="88" y="305"/>
                  </a:moveTo>
                  <a:cubicBezTo>
                    <a:pt x="88" y="304"/>
                    <a:pt x="87" y="303"/>
                    <a:pt x="87" y="302"/>
                  </a:cubicBezTo>
                  <a:cubicBezTo>
                    <a:pt x="86" y="301"/>
                    <a:pt x="86" y="300"/>
                    <a:pt x="86" y="298"/>
                  </a:cubicBezTo>
                  <a:cubicBezTo>
                    <a:pt x="86" y="296"/>
                    <a:pt x="87" y="295"/>
                    <a:pt x="89" y="295"/>
                  </a:cubicBezTo>
                  <a:cubicBezTo>
                    <a:pt x="90" y="298"/>
                    <a:pt x="90" y="301"/>
                    <a:pt x="91" y="304"/>
                  </a:cubicBezTo>
                  <a:cubicBezTo>
                    <a:pt x="90" y="304"/>
                    <a:pt x="89" y="304"/>
                    <a:pt x="88" y="305"/>
                  </a:cubicBezTo>
                  <a:close/>
                  <a:moveTo>
                    <a:pt x="98" y="316"/>
                  </a:moveTo>
                  <a:cubicBezTo>
                    <a:pt x="98" y="315"/>
                    <a:pt x="98" y="315"/>
                    <a:pt x="97" y="315"/>
                  </a:cubicBezTo>
                  <a:cubicBezTo>
                    <a:pt x="95" y="287"/>
                    <a:pt x="88" y="259"/>
                    <a:pt x="83" y="231"/>
                  </a:cubicBezTo>
                  <a:cubicBezTo>
                    <a:pt x="79" y="201"/>
                    <a:pt x="75" y="171"/>
                    <a:pt x="70" y="141"/>
                  </a:cubicBezTo>
                  <a:cubicBezTo>
                    <a:pt x="69" y="140"/>
                    <a:pt x="69" y="140"/>
                    <a:pt x="69" y="140"/>
                  </a:cubicBezTo>
                  <a:cubicBezTo>
                    <a:pt x="73" y="138"/>
                    <a:pt x="77" y="135"/>
                    <a:pt x="80" y="131"/>
                  </a:cubicBezTo>
                  <a:cubicBezTo>
                    <a:pt x="81" y="129"/>
                    <a:pt x="82" y="127"/>
                    <a:pt x="83" y="126"/>
                  </a:cubicBezTo>
                  <a:cubicBezTo>
                    <a:pt x="85" y="156"/>
                    <a:pt x="90" y="185"/>
                    <a:pt x="95" y="215"/>
                  </a:cubicBezTo>
                  <a:cubicBezTo>
                    <a:pt x="101" y="246"/>
                    <a:pt x="105" y="277"/>
                    <a:pt x="113" y="308"/>
                  </a:cubicBezTo>
                  <a:cubicBezTo>
                    <a:pt x="113" y="308"/>
                    <a:pt x="114" y="309"/>
                    <a:pt x="115" y="309"/>
                  </a:cubicBezTo>
                  <a:cubicBezTo>
                    <a:pt x="114" y="312"/>
                    <a:pt x="113" y="316"/>
                    <a:pt x="110" y="318"/>
                  </a:cubicBezTo>
                  <a:cubicBezTo>
                    <a:pt x="106" y="320"/>
                    <a:pt x="101" y="318"/>
                    <a:pt x="98" y="316"/>
                  </a:cubicBezTo>
                  <a:close/>
                  <a:moveTo>
                    <a:pt x="111" y="343"/>
                  </a:moveTo>
                  <a:cubicBezTo>
                    <a:pt x="110" y="346"/>
                    <a:pt x="109" y="346"/>
                    <a:pt x="109" y="343"/>
                  </a:cubicBezTo>
                  <a:cubicBezTo>
                    <a:pt x="107" y="340"/>
                    <a:pt x="107" y="335"/>
                    <a:pt x="107" y="332"/>
                  </a:cubicBezTo>
                  <a:cubicBezTo>
                    <a:pt x="106" y="329"/>
                    <a:pt x="105" y="325"/>
                    <a:pt x="103" y="322"/>
                  </a:cubicBezTo>
                  <a:cubicBezTo>
                    <a:pt x="105" y="323"/>
                    <a:pt x="107" y="323"/>
                    <a:pt x="109" y="322"/>
                  </a:cubicBezTo>
                  <a:cubicBezTo>
                    <a:pt x="109" y="322"/>
                    <a:pt x="109" y="322"/>
                    <a:pt x="109" y="322"/>
                  </a:cubicBezTo>
                  <a:cubicBezTo>
                    <a:pt x="110" y="326"/>
                    <a:pt x="110" y="329"/>
                    <a:pt x="111" y="333"/>
                  </a:cubicBezTo>
                  <a:cubicBezTo>
                    <a:pt x="111" y="335"/>
                    <a:pt x="112" y="337"/>
                    <a:pt x="112" y="338"/>
                  </a:cubicBezTo>
                  <a:cubicBezTo>
                    <a:pt x="113" y="340"/>
                    <a:pt x="112" y="341"/>
                    <a:pt x="111" y="343"/>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79" name="组合 2078"/>
          <p:cNvGrpSpPr/>
          <p:nvPr/>
        </p:nvGrpSpPr>
        <p:grpSpPr>
          <a:xfrm>
            <a:off x="941915" y="2309418"/>
            <a:ext cx="586628" cy="779164"/>
            <a:chOff x="555625" y="2646363"/>
            <a:chExt cx="928688" cy="1233488"/>
          </a:xfrm>
        </p:grpSpPr>
        <p:sp>
          <p:nvSpPr>
            <p:cNvPr id="2056" name="Freeform 21"/>
            <p:cNvSpPr>
              <a:spLocks noEditPoints="1"/>
            </p:cNvSpPr>
            <p:nvPr/>
          </p:nvSpPr>
          <p:spPr bwMode="auto">
            <a:xfrm>
              <a:off x="555625" y="2646363"/>
              <a:ext cx="928688" cy="1233488"/>
            </a:xfrm>
            <a:custGeom>
              <a:avLst/>
              <a:gdLst>
                <a:gd name="T0" fmla="*/ 235 w 248"/>
                <a:gd name="T1" fmla="*/ 26 h 329"/>
                <a:gd name="T2" fmla="*/ 224 w 248"/>
                <a:gd name="T3" fmla="*/ 23 h 329"/>
                <a:gd name="T4" fmla="*/ 155 w 248"/>
                <a:gd name="T5" fmla="*/ 9 h 329"/>
                <a:gd name="T6" fmla="*/ 60 w 248"/>
                <a:gd name="T7" fmla="*/ 16 h 329"/>
                <a:gd name="T8" fmla="*/ 5 w 248"/>
                <a:gd name="T9" fmla="*/ 36 h 329"/>
                <a:gd name="T10" fmla="*/ 113 w 248"/>
                <a:gd name="T11" fmla="*/ 322 h 329"/>
                <a:gd name="T12" fmla="*/ 223 w 248"/>
                <a:gd name="T13" fmla="*/ 28 h 329"/>
                <a:gd name="T14" fmla="*/ 228 w 248"/>
                <a:gd name="T15" fmla="*/ 29 h 329"/>
                <a:gd name="T16" fmla="*/ 223 w 248"/>
                <a:gd name="T17" fmla="*/ 28 h 329"/>
                <a:gd name="T18" fmla="*/ 198 w 248"/>
                <a:gd name="T19" fmla="*/ 29 h 329"/>
                <a:gd name="T20" fmla="*/ 208 w 248"/>
                <a:gd name="T21" fmla="*/ 48 h 329"/>
                <a:gd name="T22" fmla="*/ 220 w 248"/>
                <a:gd name="T23" fmla="*/ 28 h 329"/>
                <a:gd name="T24" fmla="*/ 211 w 248"/>
                <a:gd name="T25" fmla="*/ 24 h 329"/>
                <a:gd name="T26" fmla="*/ 190 w 248"/>
                <a:gd name="T27" fmla="*/ 21 h 329"/>
                <a:gd name="T28" fmla="*/ 177 w 248"/>
                <a:gd name="T29" fmla="*/ 54 h 329"/>
                <a:gd name="T30" fmla="*/ 188 w 248"/>
                <a:gd name="T31" fmla="*/ 26 h 329"/>
                <a:gd name="T32" fmla="*/ 167 w 248"/>
                <a:gd name="T33" fmla="*/ 25 h 329"/>
                <a:gd name="T34" fmla="*/ 173 w 248"/>
                <a:gd name="T35" fmla="*/ 17 h 329"/>
                <a:gd name="T36" fmla="*/ 159 w 248"/>
                <a:gd name="T37" fmla="*/ 53 h 329"/>
                <a:gd name="T38" fmla="*/ 141 w 248"/>
                <a:gd name="T39" fmla="*/ 44 h 329"/>
                <a:gd name="T40" fmla="*/ 141 w 248"/>
                <a:gd name="T41" fmla="*/ 20 h 329"/>
                <a:gd name="T42" fmla="*/ 137 w 248"/>
                <a:gd name="T43" fmla="*/ 32 h 329"/>
                <a:gd name="T44" fmla="*/ 134 w 248"/>
                <a:gd name="T45" fmla="*/ 24 h 329"/>
                <a:gd name="T46" fmla="*/ 120 w 248"/>
                <a:gd name="T47" fmla="*/ 35 h 329"/>
                <a:gd name="T48" fmla="*/ 110 w 248"/>
                <a:gd name="T49" fmla="*/ 27 h 329"/>
                <a:gd name="T50" fmla="*/ 91 w 248"/>
                <a:gd name="T51" fmla="*/ 36 h 329"/>
                <a:gd name="T52" fmla="*/ 85 w 248"/>
                <a:gd name="T53" fmla="*/ 26 h 329"/>
                <a:gd name="T54" fmla="*/ 106 w 248"/>
                <a:gd name="T55" fmla="*/ 30 h 329"/>
                <a:gd name="T56" fmla="*/ 97 w 248"/>
                <a:gd name="T57" fmla="*/ 27 h 329"/>
                <a:gd name="T58" fmla="*/ 83 w 248"/>
                <a:gd name="T59" fmla="*/ 20 h 329"/>
                <a:gd name="T60" fmla="*/ 60 w 248"/>
                <a:gd name="T61" fmla="*/ 61 h 329"/>
                <a:gd name="T62" fmla="*/ 78 w 248"/>
                <a:gd name="T63" fmla="*/ 32 h 329"/>
                <a:gd name="T64" fmla="*/ 45 w 248"/>
                <a:gd name="T65" fmla="*/ 27 h 329"/>
                <a:gd name="T66" fmla="*/ 39 w 248"/>
                <a:gd name="T67" fmla="*/ 28 h 329"/>
                <a:gd name="T68" fmla="*/ 51 w 248"/>
                <a:gd name="T69" fmla="*/ 24 h 329"/>
                <a:gd name="T70" fmla="*/ 55 w 248"/>
                <a:gd name="T71" fmla="*/ 20 h 329"/>
                <a:gd name="T72" fmla="*/ 35 w 248"/>
                <a:gd name="T73" fmla="*/ 58 h 329"/>
                <a:gd name="T74" fmla="*/ 13 w 248"/>
                <a:gd name="T75" fmla="*/ 30 h 329"/>
                <a:gd name="T76" fmla="*/ 7 w 248"/>
                <a:gd name="T77" fmla="*/ 37 h 329"/>
                <a:gd name="T78" fmla="*/ 74 w 248"/>
                <a:gd name="T79" fmla="*/ 317 h 329"/>
                <a:gd name="T80" fmla="*/ 8 w 248"/>
                <a:gd name="T81" fmla="*/ 230 h 329"/>
                <a:gd name="T82" fmla="*/ 23 w 248"/>
                <a:gd name="T83" fmla="*/ 70 h 329"/>
                <a:gd name="T84" fmla="*/ 41 w 248"/>
                <a:gd name="T85" fmla="*/ 61 h 329"/>
                <a:gd name="T86" fmla="*/ 33 w 248"/>
                <a:gd name="T87" fmla="*/ 37 h 329"/>
                <a:gd name="T88" fmla="*/ 68 w 248"/>
                <a:gd name="T89" fmla="*/ 54 h 329"/>
                <a:gd name="T90" fmla="*/ 84 w 248"/>
                <a:gd name="T91" fmla="*/ 60 h 329"/>
                <a:gd name="T92" fmla="*/ 100 w 248"/>
                <a:gd name="T93" fmla="*/ 54 h 329"/>
                <a:gd name="T94" fmla="*/ 115 w 248"/>
                <a:gd name="T95" fmla="*/ 58 h 329"/>
                <a:gd name="T96" fmla="*/ 128 w 248"/>
                <a:gd name="T97" fmla="*/ 52 h 329"/>
                <a:gd name="T98" fmla="*/ 136 w 248"/>
                <a:gd name="T99" fmla="*/ 34 h 329"/>
                <a:gd name="T100" fmla="*/ 164 w 248"/>
                <a:gd name="T101" fmla="*/ 59 h 329"/>
                <a:gd name="T102" fmla="*/ 163 w 248"/>
                <a:gd name="T103" fmla="*/ 33 h 329"/>
                <a:gd name="T104" fmla="*/ 186 w 248"/>
                <a:gd name="T105" fmla="*/ 51 h 329"/>
                <a:gd name="T106" fmla="*/ 187 w 248"/>
                <a:gd name="T107" fmla="*/ 33 h 329"/>
                <a:gd name="T108" fmla="*/ 213 w 248"/>
                <a:gd name="T109" fmla="*/ 48 h 329"/>
                <a:gd name="T110" fmla="*/ 208 w 248"/>
                <a:gd name="T111" fmla="*/ 44 h 329"/>
                <a:gd name="T112" fmla="*/ 225 w 248"/>
                <a:gd name="T113" fmla="*/ 223 h 329"/>
                <a:gd name="T114" fmla="*/ 231 w 248"/>
                <a:gd name="T115" fmla="*/ 229 h 329"/>
                <a:gd name="T116" fmla="*/ 235 w 248"/>
                <a:gd name="T117" fmla="*/ 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8" h="329">
                  <a:moveTo>
                    <a:pt x="243" y="283"/>
                  </a:moveTo>
                  <a:cubicBezTo>
                    <a:pt x="242" y="257"/>
                    <a:pt x="240" y="231"/>
                    <a:pt x="240" y="204"/>
                  </a:cubicBezTo>
                  <a:cubicBezTo>
                    <a:pt x="240" y="175"/>
                    <a:pt x="239" y="145"/>
                    <a:pt x="239" y="116"/>
                  </a:cubicBezTo>
                  <a:cubicBezTo>
                    <a:pt x="239" y="86"/>
                    <a:pt x="241" y="55"/>
                    <a:pt x="238" y="26"/>
                  </a:cubicBezTo>
                  <a:cubicBezTo>
                    <a:pt x="237" y="24"/>
                    <a:pt x="236" y="24"/>
                    <a:pt x="235" y="26"/>
                  </a:cubicBezTo>
                  <a:cubicBezTo>
                    <a:pt x="235" y="26"/>
                    <a:pt x="235" y="27"/>
                    <a:pt x="235" y="28"/>
                  </a:cubicBezTo>
                  <a:cubicBezTo>
                    <a:pt x="235" y="27"/>
                    <a:pt x="234" y="26"/>
                    <a:pt x="233" y="26"/>
                  </a:cubicBezTo>
                  <a:cubicBezTo>
                    <a:pt x="233" y="25"/>
                    <a:pt x="233" y="25"/>
                    <a:pt x="233" y="25"/>
                  </a:cubicBezTo>
                  <a:cubicBezTo>
                    <a:pt x="231" y="23"/>
                    <a:pt x="229" y="23"/>
                    <a:pt x="227" y="23"/>
                  </a:cubicBezTo>
                  <a:cubicBezTo>
                    <a:pt x="226" y="23"/>
                    <a:pt x="225" y="23"/>
                    <a:pt x="224" y="23"/>
                  </a:cubicBezTo>
                  <a:cubicBezTo>
                    <a:pt x="223" y="17"/>
                    <a:pt x="216" y="12"/>
                    <a:pt x="209" y="11"/>
                  </a:cubicBezTo>
                  <a:cubicBezTo>
                    <a:pt x="204" y="11"/>
                    <a:pt x="199" y="13"/>
                    <a:pt x="195" y="16"/>
                  </a:cubicBezTo>
                  <a:cubicBezTo>
                    <a:pt x="195" y="16"/>
                    <a:pt x="195" y="16"/>
                    <a:pt x="195" y="16"/>
                  </a:cubicBezTo>
                  <a:cubicBezTo>
                    <a:pt x="189" y="10"/>
                    <a:pt x="182" y="11"/>
                    <a:pt x="176" y="15"/>
                  </a:cubicBezTo>
                  <a:cubicBezTo>
                    <a:pt x="172" y="8"/>
                    <a:pt x="162" y="6"/>
                    <a:pt x="155" y="9"/>
                  </a:cubicBezTo>
                  <a:cubicBezTo>
                    <a:pt x="152" y="10"/>
                    <a:pt x="150" y="11"/>
                    <a:pt x="147" y="13"/>
                  </a:cubicBezTo>
                  <a:cubicBezTo>
                    <a:pt x="137" y="2"/>
                    <a:pt x="123" y="5"/>
                    <a:pt x="114" y="14"/>
                  </a:cubicBezTo>
                  <a:cubicBezTo>
                    <a:pt x="114" y="13"/>
                    <a:pt x="114" y="12"/>
                    <a:pt x="113" y="11"/>
                  </a:cubicBezTo>
                  <a:cubicBezTo>
                    <a:pt x="106" y="9"/>
                    <a:pt x="99" y="10"/>
                    <a:pt x="93" y="13"/>
                  </a:cubicBezTo>
                  <a:cubicBezTo>
                    <a:pt x="82" y="5"/>
                    <a:pt x="70" y="8"/>
                    <a:pt x="60" y="16"/>
                  </a:cubicBezTo>
                  <a:cubicBezTo>
                    <a:pt x="60" y="15"/>
                    <a:pt x="60" y="15"/>
                    <a:pt x="60" y="14"/>
                  </a:cubicBezTo>
                  <a:cubicBezTo>
                    <a:pt x="48" y="0"/>
                    <a:pt x="28" y="11"/>
                    <a:pt x="19" y="24"/>
                  </a:cubicBezTo>
                  <a:cubicBezTo>
                    <a:pt x="16" y="24"/>
                    <a:pt x="13" y="26"/>
                    <a:pt x="11" y="28"/>
                  </a:cubicBezTo>
                  <a:cubicBezTo>
                    <a:pt x="8" y="30"/>
                    <a:pt x="6" y="32"/>
                    <a:pt x="5" y="35"/>
                  </a:cubicBezTo>
                  <a:cubicBezTo>
                    <a:pt x="5" y="36"/>
                    <a:pt x="5" y="36"/>
                    <a:pt x="5" y="36"/>
                  </a:cubicBezTo>
                  <a:cubicBezTo>
                    <a:pt x="4" y="36"/>
                    <a:pt x="4" y="37"/>
                    <a:pt x="3" y="38"/>
                  </a:cubicBezTo>
                  <a:cubicBezTo>
                    <a:pt x="0" y="95"/>
                    <a:pt x="3" y="154"/>
                    <a:pt x="3" y="212"/>
                  </a:cubicBezTo>
                  <a:cubicBezTo>
                    <a:pt x="3" y="241"/>
                    <a:pt x="3" y="270"/>
                    <a:pt x="3" y="299"/>
                  </a:cubicBezTo>
                  <a:cubicBezTo>
                    <a:pt x="4" y="317"/>
                    <a:pt x="10" y="322"/>
                    <a:pt x="27" y="322"/>
                  </a:cubicBezTo>
                  <a:cubicBezTo>
                    <a:pt x="56" y="322"/>
                    <a:pt x="84" y="322"/>
                    <a:pt x="113" y="322"/>
                  </a:cubicBezTo>
                  <a:cubicBezTo>
                    <a:pt x="141" y="323"/>
                    <a:pt x="168" y="326"/>
                    <a:pt x="196" y="327"/>
                  </a:cubicBezTo>
                  <a:cubicBezTo>
                    <a:pt x="207" y="327"/>
                    <a:pt x="216" y="327"/>
                    <a:pt x="223" y="322"/>
                  </a:cubicBezTo>
                  <a:cubicBezTo>
                    <a:pt x="223" y="322"/>
                    <a:pt x="223" y="322"/>
                    <a:pt x="224" y="322"/>
                  </a:cubicBezTo>
                  <a:cubicBezTo>
                    <a:pt x="240" y="316"/>
                    <a:pt x="244" y="300"/>
                    <a:pt x="243" y="283"/>
                  </a:cubicBezTo>
                  <a:close/>
                  <a:moveTo>
                    <a:pt x="223" y="28"/>
                  </a:moveTo>
                  <a:cubicBezTo>
                    <a:pt x="223" y="27"/>
                    <a:pt x="223" y="27"/>
                    <a:pt x="223" y="26"/>
                  </a:cubicBezTo>
                  <a:cubicBezTo>
                    <a:pt x="224" y="26"/>
                    <a:pt x="225" y="26"/>
                    <a:pt x="226" y="26"/>
                  </a:cubicBezTo>
                  <a:cubicBezTo>
                    <a:pt x="228" y="27"/>
                    <a:pt x="229" y="27"/>
                    <a:pt x="230" y="27"/>
                  </a:cubicBezTo>
                  <a:cubicBezTo>
                    <a:pt x="230" y="27"/>
                    <a:pt x="229" y="27"/>
                    <a:pt x="229" y="28"/>
                  </a:cubicBezTo>
                  <a:cubicBezTo>
                    <a:pt x="228" y="28"/>
                    <a:pt x="228" y="28"/>
                    <a:pt x="228" y="29"/>
                  </a:cubicBezTo>
                  <a:cubicBezTo>
                    <a:pt x="227" y="29"/>
                    <a:pt x="227" y="29"/>
                    <a:pt x="227" y="29"/>
                  </a:cubicBezTo>
                  <a:cubicBezTo>
                    <a:pt x="227" y="29"/>
                    <a:pt x="227" y="29"/>
                    <a:pt x="227" y="29"/>
                  </a:cubicBezTo>
                  <a:cubicBezTo>
                    <a:pt x="227" y="29"/>
                    <a:pt x="227" y="29"/>
                    <a:pt x="227" y="29"/>
                  </a:cubicBezTo>
                  <a:cubicBezTo>
                    <a:pt x="226" y="29"/>
                    <a:pt x="224" y="28"/>
                    <a:pt x="223" y="28"/>
                  </a:cubicBezTo>
                  <a:cubicBezTo>
                    <a:pt x="223" y="28"/>
                    <a:pt x="223" y="28"/>
                    <a:pt x="223" y="28"/>
                  </a:cubicBezTo>
                  <a:close/>
                  <a:moveTo>
                    <a:pt x="220" y="28"/>
                  </a:moveTo>
                  <a:cubicBezTo>
                    <a:pt x="220" y="28"/>
                    <a:pt x="220" y="28"/>
                    <a:pt x="220" y="28"/>
                  </a:cubicBezTo>
                  <a:cubicBezTo>
                    <a:pt x="219" y="28"/>
                    <a:pt x="218" y="28"/>
                    <a:pt x="218" y="28"/>
                  </a:cubicBezTo>
                  <a:cubicBezTo>
                    <a:pt x="219" y="22"/>
                    <a:pt x="211" y="19"/>
                    <a:pt x="207" y="20"/>
                  </a:cubicBezTo>
                  <a:cubicBezTo>
                    <a:pt x="203" y="22"/>
                    <a:pt x="200" y="25"/>
                    <a:pt x="198" y="29"/>
                  </a:cubicBezTo>
                  <a:cubicBezTo>
                    <a:pt x="198" y="29"/>
                    <a:pt x="198" y="29"/>
                    <a:pt x="198" y="29"/>
                  </a:cubicBezTo>
                  <a:cubicBezTo>
                    <a:pt x="197" y="31"/>
                    <a:pt x="197" y="33"/>
                    <a:pt x="197" y="34"/>
                  </a:cubicBezTo>
                  <a:cubicBezTo>
                    <a:pt x="197" y="35"/>
                    <a:pt x="197" y="35"/>
                    <a:pt x="197" y="35"/>
                  </a:cubicBezTo>
                  <a:cubicBezTo>
                    <a:pt x="197" y="38"/>
                    <a:pt x="198" y="41"/>
                    <a:pt x="199" y="44"/>
                  </a:cubicBezTo>
                  <a:cubicBezTo>
                    <a:pt x="201" y="46"/>
                    <a:pt x="204" y="48"/>
                    <a:pt x="208" y="48"/>
                  </a:cubicBezTo>
                  <a:cubicBezTo>
                    <a:pt x="208" y="49"/>
                    <a:pt x="207" y="49"/>
                    <a:pt x="207" y="50"/>
                  </a:cubicBezTo>
                  <a:cubicBezTo>
                    <a:pt x="206" y="50"/>
                    <a:pt x="205" y="51"/>
                    <a:pt x="203" y="51"/>
                  </a:cubicBezTo>
                  <a:cubicBezTo>
                    <a:pt x="198" y="51"/>
                    <a:pt x="196" y="48"/>
                    <a:pt x="194" y="44"/>
                  </a:cubicBezTo>
                  <a:cubicBezTo>
                    <a:pt x="191" y="39"/>
                    <a:pt x="190" y="33"/>
                    <a:pt x="192" y="27"/>
                  </a:cubicBezTo>
                  <a:cubicBezTo>
                    <a:pt x="197" y="14"/>
                    <a:pt x="219" y="9"/>
                    <a:pt x="220" y="28"/>
                  </a:cubicBezTo>
                  <a:close/>
                  <a:moveTo>
                    <a:pt x="214" y="28"/>
                  </a:moveTo>
                  <a:cubicBezTo>
                    <a:pt x="214" y="28"/>
                    <a:pt x="214" y="28"/>
                    <a:pt x="213" y="28"/>
                  </a:cubicBezTo>
                  <a:cubicBezTo>
                    <a:pt x="210" y="28"/>
                    <a:pt x="207" y="27"/>
                    <a:pt x="203" y="27"/>
                  </a:cubicBezTo>
                  <a:cubicBezTo>
                    <a:pt x="204" y="27"/>
                    <a:pt x="205" y="26"/>
                    <a:pt x="205" y="26"/>
                  </a:cubicBezTo>
                  <a:cubicBezTo>
                    <a:pt x="207" y="25"/>
                    <a:pt x="209" y="24"/>
                    <a:pt x="211" y="24"/>
                  </a:cubicBezTo>
                  <a:cubicBezTo>
                    <a:pt x="213" y="25"/>
                    <a:pt x="214" y="26"/>
                    <a:pt x="214" y="28"/>
                  </a:cubicBezTo>
                  <a:close/>
                  <a:moveTo>
                    <a:pt x="192" y="18"/>
                  </a:moveTo>
                  <a:cubicBezTo>
                    <a:pt x="192" y="18"/>
                    <a:pt x="193" y="18"/>
                    <a:pt x="193" y="18"/>
                  </a:cubicBezTo>
                  <a:cubicBezTo>
                    <a:pt x="192" y="19"/>
                    <a:pt x="191" y="20"/>
                    <a:pt x="191" y="21"/>
                  </a:cubicBezTo>
                  <a:cubicBezTo>
                    <a:pt x="191" y="21"/>
                    <a:pt x="191" y="21"/>
                    <a:pt x="190" y="21"/>
                  </a:cubicBezTo>
                  <a:cubicBezTo>
                    <a:pt x="186" y="20"/>
                    <a:pt x="182" y="23"/>
                    <a:pt x="180" y="26"/>
                  </a:cubicBezTo>
                  <a:cubicBezTo>
                    <a:pt x="178" y="29"/>
                    <a:pt x="177" y="32"/>
                    <a:pt x="177" y="35"/>
                  </a:cubicBezTo>
                  <a:cubicBezTo>
                    <a:pt x="176" y="39"/>
                    <a:pt x="176" y="43"/>
                    <a:pt x="178" y="47"/>
                  </a:cubicBezTo>
                  <a:cubicBezTo>
                    <a:pt x="179" y="50"/>
                    <a:pt x="181" y="53"/>
                    <a:pt x="184" y="55"/>
                  </a:cubicBezTo>
                  <a:cubicBezTo>
                    <a:pt x="183" y="56"/>
                    <a:pt x="178" y="55"/>
                    <a:pt x="177" y="54"/>
                  </a:cubicBezTo>
                  <a:cubicBezTo>
                    <a:pt x="175" y="53"/>
                    <a:pt x="173" y="51"/>
                    <a:pt x="171" y="49"/>
                  </a:cubicBezTo>
                  <a:cubicBezTo>
                    <a:pt x="168" y="45"/>
                    <a:pt x="167" y="40"/>
                    <a:pt x="168" y="34"/>
                  </a:cubicBezTo>
                  <a:cubicBezTo>
                    <a:pt x="169" y="24"/>
                    <a:pt x="181" y="10"/>
                    <a:pt x="192" y="18"/>
                  </a:cubicBezTo>
                  <a:close/>
                  <a:moveTo>
                    <a:pt x="188" y="25"/>
                  </a:moveTo>
                  <a:cubicBezTo>
                    <a:pt x="188" y="26"/>
                    <a:pt x="188" y="26"/>
                    <a:pt x="188" y="26"/>
                  </a:cubicBezTo>
                  <a:cubicBezTo>
                    <a:pt x="188" y="28"/>
                    <a:pt x="187" y="29"/>
                    <a:pt x="187" y="30"/>
                  </a:cubicBezTo>
                  <a:cubicBezTo>
                    <a:pt x="186" y="30"/>
                    <a:pt x="184" y="29"/>
                    <a:pt x="183" y="29"/>
                  </a:cubicBezTo>
                  <a:cubicBezTo>
                    <a:pt x="185" y="27"/>
                    <a:pt x="186" y="26"/>
                    <a:pt x="188" y="25"/>
                  </a:cubicBezTo>
                  <a:close/>
                  <a:moveTo>
                    <a:pt x="158" y="24"/>
                  </a:moveTo>
                  <a:cubicBezTo>
                    <a:pt x="160" y="25"/>
                    <a:pt x="164" y="25"/>
                    <a:pt x="167" y="25"/>
                  </a:cubicBezTo>
                  <a:cubicBezTo>
                    <a:pt x="165" y="27"/>
                    <a:pt x="165" y="28"/>
                    <a:pt x="164" y="30"/>
                  </a:cubicBezTo>
                  <a:cubicBezTo>
                    <a:pt x="163" y="30"/>
                    <a:pt x="161" y="29"/>
                    <a:pt x="160" y="29"/>
                  </a:cubicBezTo>
                  <a:cubicBezTo>
                    <a:pt x="158" y="29"/>
                    <a:pt x="156" y="29"/>
                    <a:pt x="154" y="29"/>
                  </a:cubicBezTo>
                  <a:cubicBezTo>
                    <a:pt x="155" y="27"/>
                    <a:pt x="156" y="25"/>
                    <a:pt x="158" y="24"/>
                  </a:cubicBezTo>
                  <a:close/>
                  <a:moveTo>
                    <a:pt x="173" y="17"/>
                  </a:moveTo>
                  <a:cubicBezTo>
                    <a:pt x="173" y="17"/>
                    <a:pt x="172" y="18"/>
                    <a:pt x="171" y="18"/>
                  </a:cubicBezTo>
                  <a:cubicBezTo>
                    <a:pt x="171" y="18"/>
                    <a:pt x="171" y="18"/>
                    <a:pt x="171" y="18"/>
                  </a:cubicBezTo>
                  <a:cubicBezTo>
                    <a:pt x="166" y="15"/>
                    <a:pt x="159" y="17"/>
                    <a:pt x="155" y="20"/>
                  </a:cubicBezTo>
                  <a:cubicBezTo>
                    <a:pt x="151" y="24"/>
                    <a:pt x="149" y="30"/>
                    <a:pt x="151" y="35"/>
                  </a:cubicBezTo>
                  <a:cubicBezTo>
                    <a:pt x="150" y="41"/>
                    <a:pt x="154" y="48"/>
                    <a:pt x="159" y="53"/>
                  </a:cubicBezTo>
                  <a:cubicBezTo>
                    <a:pt x="159" y="53"/>
                    <a:pt x="159" y="53"/>
                    <a:pt x="159" y="53"/>
                  </a:cubicBezTo>
                  <a:cubicBezTo>
                    <a:pt x="159" y="54"/>
                    <a:pt x="158" y="55"/>
                    <a:pt x="158" y="55"/>
                  </a:cubicBezTo>
                  <a:cubicBezTo>
                    <a:pt x="151" y="57"/>
                    <a:pt x="151" y="57"/>
                    <a:pt x="151" y="57"/>
                  </a:cubicBezTo>
                  <a:cubicBezTo>
                    <a:pt x="150" y="56"/>
                    <a:pt x="149" y="54"/>
                    <a:pt x="147" y="53"/>
                  </a:cubicBezTo>
                  <a:cubicBezTo>
                    <a:pt x="145" y="51"/>
                    <a:pt x="142" y="47"/>
                    <a:pt x="141" y="44"/>
                  </a:cubicBezTo>
                  <a:cubicBezTo>
                    <a:pt x="139" y="38"/>
                    <a:pt x="140" y="31"/>
                    <a:pt x="143" y="25"/>
                  </a:cubicBezTo>
                  <a:cubicBezTo>
                    <a:pt x="149" y="13"/>
                    <a:pt x="163" y="7"/>
                    <a:pt x="173" y="17"/>
                  </a:cubicBezTo>
                  <a:close/>
                  <a:moveTo>
                    <a:pt x="128" y="22"/>
                  </a:moveTo>
                  <a:cubicBezTo>
                    <a:pt x="130" y="20"/>
                    <a:pt x="132" y="19"/>
                    <a:pt x="134" y="18"/>
                  </a:cubicBezTo>
                  <a:cubicBezTo>
                    <a:pt x="137" y="18"/>
                    <a:pt x="139" y="19"/>
                    <a:pt x="141" y="20"/>
                  </a:cubicBezTo>
                  <a:cubicBezTo>
                    <a:pt x="141" y="21"/>
                    <a:pt x="141" y="21"/>
                    <a:pt x="140" y="22"/>
                  </a:cubicBezTo>
                  <a:cubicBezTo>
                    <a:pt x="140" y="21"/>
                    <a:pt x="140" y="21"/>
                    <a:pt x="140" y="21"/>
                  </a:cubicBezTo>
                  <a:cubicBezTo>
                    <a:pt x="136" y="20"/>
                    <a:pt x="132" y="21"/>
                    <a:pt x="128" y="22"/>
                  </a:cubicBezTo>
                  <a:close/>
                  <a:moveTo>
                    <a:pt x="139" y="24"/>
                  </a:moveTo>
                  <a:cubicBezTo>
                    <a:pt x="138" y="26"/>
                    <a:pt x="137" y="29"/>
                    <a:pt x="137" y="32"/>
                  </a:cubicBezTo>
                  <a:cubicBezTo>
                    <a:pt x="137" y="32"/>
                    <a:pt x="136" y="32"/>
                    <a:pt x="136" y="32"/>
                  </a:cubicBezTo>
                  <a:cubicBezTo>
                    <a:pt x="132" y="31"/>
                    <a:pt x="127" y="31"/>
                    <a:pt x="123" y="32"/>
                  </a:cubicBezTo>
                  <a:cubicBezTo>
                    <a:pt x="124" y="29"/>
                    <a:pt x="125" y="26"/>
                    <a:pt x="127" y="23"/>
                  </a:cubicBezTo>
                  <a:cubicBezTo>
                    <a:pt x="127" y="24"/>
                    <a:pt x="127" y="24"/>
                    <a:pt x="128" y="24"/>
                  </a:cubicBezTo>
                  <a:cubicBezTo>
                    <a:pt x="130" y="24"/>
                    <a:pt x="132" y="24"/>
                    <a:pt x="134" y="24"/>
                  </a:cubicBezTo>
                  <a:cubicBezTo>
                    <a:pt x="136" y="24"/>
                    <a:pt x="138" y="24"/>
                    <a:pt x="139" y="24"/>
                  </a:cubicBezTo>
                  <a:close/>
                  <a:moveTo>
                    <a:pt x="144" y="16"/>
                  </a:moveTo>
                  <a:cubicBezTo>
                    <a:pt x="144" y="16"/>
                    <a:pt x="144" y="17"/>
                    <a:pt x="144" y="17"/>
                  </a:cubicBezTo>
                  <a:cubicBezTo>
                    <a:pt x="139" y="12"/>
                    <a:pt x="130" y="15"/>
                    <a:pt x="126" y="18"/>
                  </a:cubicBezTo>
                  <a:cubicBezTo>
                    <a:pt x="122" y="23"/>
                    <a:pt x="119" y="29"/>
                    <a:pt x="120" y="35"/>
                  </a:cubicBezTo>
                  <a:cubicBezTo>
                    <a:pt x="120" y="35"/>
                    <a:pt x="120" y="35"/>
                    <a:pt x="120" y="35"/>
                  </a:cubicBezTo>
                  <a:cubicBezTo>
                    <a:pt x="119" y="44"/>
                    <a:pt x="123" y="54"/>
                    <a:pt x="131" y="60"/>
                  </a:cubicBezTo>
                  <a:cubicBezTo>
                    <a:pt x="131" y="60"/>
                    <a:pt x="131" y="60"/>
                    <a:pt x="131" y="60"/>
                  </a:cubicBezTo>
                  <a:cubicBezTo>
                    <a:pt x="123" y="63"/>
                    <a:pt x="116" y="54"/>
                    <a:pt x="113" y="48"/>
                  </a:cubicBezTo>
                  <a:cubicBezTo>
                    <a:pt x="110" y="42"/>
                    <a:pt x="108" y="34"/>
                    <a:pt x="110" y="27"/>
                  </a:cubicBezTo>
                  <a:cubicBezTo>
                    <a:pt x="114" y="12"/>
                    <a:pt x="133" y="4"/>
                    <a:pt x="144" y="16"/>
                  </a:cubicBezTo>
                  <a:close/>
                  <a:moveTo>
                    <a:pt x="111" y="15"/>
                  </a:moveTo>
                  <a:cubicBezTo>
                    <a:pt x="112" y="15"/>
                    <a:pt x="112" y="15"/>
                    <a:pt x="113" y="15"/>
                  </a:cubicBezTo>
                  <a:cubicBezTo>
                    <a:pt x="112" y="16"/>
                    <a:pt x="111" y="17"/>
                    <a:pt x="110" y="18"/>
                  </a:cubicBezTo>
                  <a:cubicBezTo>
                    <a:pt x="99" y="15"/>
                    <a:pt x="89" y="26"/>
                    <a:pt x="91" y="36"/>
                  </a:cubicBezTo>
                  <a:cubicBezTo>
                    <a:pt x="90" y="40"/>
                    <a:pt x="91" y="44"/>
                    <a:pt x="92" y="48"/>
                  </a:cubicBezTo>
                  <a:cubicBezTo>
                    <a:pt x="93" y="49"/>
                    <a:pt x="95" y="53"/>
                    <a:pt x="96" y="54"/>
                  </a:cubicBezTo>
                  <a:cubicBezTo>
                    <a:pt x="96" y="55"/>
                    <a:pt x="97" y="56"/>
                    <a:pt x="98" y="57"/>
                  </a:cubicBezTo>
                  <a:cubicBezTo>
                    <a:pt x="92" y="63"/>
                    <a:pt x="88" y="63"/>
                    <a:pt x="86" y="57"/>
                  </a:cubicBezTo>
                  <a:cubicBezTo>
                    <a:pt x="80" y="48"/>
                    <a:pt x="78" y="34"/>
                    <a:pt x="85" y="26"/>
                  </a:cubicBezTo>
                  <a:cubicBezTo>
                    <a:pt x="92" y="18"/>
                    <a:pt x="101" y="11"/>
                    <a:pt x="111" y="15"/>
                  </a:cubicBezTo>
                  <a:close/>
                  <a:moveTo>
                    <a:pt x="104" y="23"/>
                  </a:moveTo>
                  <a:cubicBezTo>
                    <a:pt x="103" y="23"/>
                    <a:pt x="103" y="23"/>
                    <a:pt x="102" y="23"/>
                  </a:cubicBezTo>
                  <a:cubicBezTo>
                    <a:pt x="104" y="22"/>
                    <a:pt x="106" y="22"/>
                    <a:pt x="108" y="22"/>
                  </a:cubicBezTo>
                  <a:cubicBezTo>
                    <a:pt x="107" y="24"/>
                    <a:pt x="106" y="27"/>
                    <a:pt x="106" y="30"/>
                  </a:cubicBezTo>
                  <a:cubicBezTo>
                    <a:pt x="106" y="30"/>
                    <a:pt x="106" y="31"/>
                    <a:pt x="106" y="31"/>
                  </a:cubicBezTo>
                  <a:cubicBezTo>
                    <a:pt x="104" y="30"/>
                    <a:pt x="102" y="31"/>
                    <a:pt x="100" y="31"/>
                  </a:cubicBezTo>
                  <a:cubicBezTo>
                    <a:pt x="98" y="31"/>
                    <a:pt x="96" y="31"/>
                    <a:pt x="94" y="31"/>
                  </a:cubicBezTo>
                  <a:cubicBezTo>
                    <a:pt x="95" y="30"/>
                    <a:pt x="96" y="28"/>
                    <a:pt x="97" y="27"/>
                  </a:cubicBezTo>
                  <a:cubicBezTo>
                    <a:pt x="97" y="27"/>
                    <a:pt x="97" y="27"/>
                    <a:pt x="97" y="27"/>
                  </a:cubicBezTo>
                  <a:cubicBezTo>
                    <a:pt x="99" y="26"/>
                    <a:pt x="102" y="26"/>
                    <a:pt x="104" y="26"/>
                  </a:cubicBezTo>
                  <a:cubicBezTo>
                    <a:pt x="105" y="26"/>
                    <a:pt x="105" y="24"/>
                    <a:pt x="104" y="23"/>
                  </a:cubicBezTo>
                  <a:close/>
                  <a:moveTo>
                    <a:pt x="90" y="16"/>
                  </a:moveTo>
                  <a:cubicBezTo>
                    <a:pt x="88" y="17"/>
                    <a:pt x="86" y="19"/>
                    <a:pt x="85" y="20"/>
                  </a:cubicBezTo>
                  <a:cubicBezTo>
                    <a:pt x="84" y="20"/>
                    <a:pt x="84" y="20"/>
                    <a:pt x="83" y="20"/>
                  </a:cubicBezTo>
                  <a:cubicBezTo>
                    <a:pt x="73" y="18"/>
                    <a:pt x="60" y="26"/>
                    <a:pt x="61" y="37"/>
                  </a:cubicBezTo>
                  <a:cubicBezTo>
                    <a:pt x="59" y="43"/>
                    <a:pt x="60" y="50"/>
                    <a:pt x="64" y="56"/>
                  </a:cubicBezTo>
                  <a:cubicBezTo>
                    <a:pt x="64" y="57"/>
                    <a:pt x="64" y="59"/>
                    <a:pt x="65" y="59"/>
                  </a:cubicBezTo>
                  <a:cubicBezTo>
                    <a:pt x="67" y="60"/>
                    <a:pt x="66" y="62"/>
                    <a:pt x="65" y="63"/>
                  </a:cubicBezTo>
                  <a:cubicBezTo>
                    <a:pt x="63" y="63"/>
                    <a:pt x="61" y="62"/>
                    <a:pt x="60" y="61"/>
                  </a:cubicBezTo>
                  <a:cubicBezTo>
                    <a:pt x="56" y="59"/>
                    <a:pt x="54" y="56"/>
                    <a:pt x="52" y="52"/>
                  </a:cubicBezTo>
                  <a:cubicBezTo>
                    <a:pt x="48" y="45"/>
                    <a:pt x="50" y="36"/>
                    <a:pt x="54" y="28"/>
                  </a:cubicBezTo>
                  <a:cubicBezTo>
                    <a:pt x="61" y="15"/>
                    <a:pt x="76" y="8"/>
                    <a:pt x="90" y="16"/>
                  </a:cubicBezTo>
                  <a:close/>
                  <a:moveTo>
                    <a:pt x="80" y="26"/>
                  </a:moveTo>
                  <a:cubicBezTo>
                    <a:pt x="79" y="28"/>
                    <a:pt x="78" y="30"/>
                    <a:pt x="78" y="32"/>
                  </a:cubicBezTo>
                  <a:cubicBezTo>
                    <a:pt x="73" y="31"/>
                    <a:pt x="69" y="31"/>
                    <a:pt x="64" y="32"/>
                  </a:cubicBezTo>
                  <a:cubicBezTo>
                    <a:pt x="65" y="30"/>
                    <a:pt x="67" y="28"/>
                    <a:pt x="69" y="27"/>
                  </a:cubicBezTo>
                  <a:cubicBezTo>
                    <a:pt x="69" y="27"/>
                    <a:pt x="69" y="28"/>
                    <a:pt x="70" y="28"/>
                  </a:cubicBezTo>
                  <a:cubicBezTo>
                    <a:pt x="73" y="27"/>
                    <a:pt x="77" y="27"/>
                    <a:pt x="80" y="26"/>
                  </a:cubicBezTo>
                  <a:close/>
                  <a:moveTo>
                    <a:pt x="45" y="27"/>
                  </a:moveTo>
                  <a:cubicBezTo>
                    <a:pt x="47" y="27"/>
                    <a:pt x="49" y="27"/>
                    <a:pt x="50" y="27"/>
                  </a:cubicBezTo>
                  <a:cubicBezTo>
                    <a:pt x="49" y="29"/>
                    <a:pt x="48" y="31"/>
                    <a:pt x="47" y="34"/>
                  </a:cubicBezTo>
                  <a:cubicBezTo>
                    <a:pt x="43" y="33"/>
                    <a:pt x="37" y="32"/>
                    <a:pt x="33" y="34"/>
                  </a:cubicBezTo>
                  <a:cubicBezTo>
                    <a:pt x="34" y="31"/>
                    <a:pt x="35" y="29"/>
                    <a:pt x="37" y="27"/>
                  </a:cubicBezTo>
                  <a:cubicBezTo>
                    <a:pt x="38" y="28"/>
                    <a:pt x="38" y="28"/>
                    <a:pt x="39" y="28"/>
                  </a:cubicBezTo>
                  <a:cubicBezTo>
                    <a:pt x="41" y="27"/>
                    <a:pt x="43" y="27"/>
                    <a:pt x="45" y="27"/>
                  </a:cubicBezTo>
                  <a:close/>
                  <a:moveTo>
                    <a:pt x="41" y="25"/>
                  </a:moveTo>
                  <a:cubicBezTo>
                    <a:pt x="45" y="23"/>
                    <a:pt x="49" y="23"/>
                    <a:pt x="53" y="23"/>
                  </a:cubicBezTo>
                  <a:cubicBezTo>
                    <a:pt x="52" y="24"/>
                    <a:pt x="52" y="24"/>
                    <a:pt x="51" y="25"/>
                  </a:cubicBezTo>
                  <a:cubicBezTo>
                    <a:pt x="51" y="25"/>
                    <a:pt x="51" y="24"/>
                    <a:pt x="51" y="24"/>
                  </a:cubicBezTo>
                  <a:cubicBezTo>
                    <a:pt x="48" y="23"/>
                    <a:pt x="44" y="24"/>
                    <a:pt x="41" y="25"/>
                  </a:cubicBezTo>
                  <a:close/>
                  <a:moveTo>
                    <a:pt x="22" y="26"/>
                  </a:moveTo>
                  <a:cubicBezTo>
                    <a:pt x="29" y="14"/>
                    <a:pt x="46" y="7"/>
                    <a:pt x="57" y="17"/>
                  </a:cubicBezTo>
                  <a:cubicBezTo>
                    <a:pt x="58" y="17"/>
                    <a:pt x="58" y="17"/>
                    <a:pt x="58" y="17"/>
                  </a:cubicBezTo>
                  <a:cubicBezTo>
                    <a:pt x="57" y="18"/>
                    <a:pt x="56" y="19"/>
                    <a:pt x="55" y="20"/>
                  </a:cubicBezTo>
                  <a:cubicBezTo>
                    <a:pt x="50" y="17"/>
                    <a:pt x="42" y="19"/>
                    <a:pt x="37" y="23"/>
                  </a:cubicBezTo>
                  <a:cubicBezTo>
                    <a:pt x="32" y="27"/>
                    <a:pt x="29" y="33"/>
                    <a:pt x="30" y="40"/>
                  </a:cubicBezTo>
                  <a:cubicBezTo>
                    <a:pt x="30" y="40"/>
                    <a:pt x="30" y="40"/>
                    <a:pt x="30" y="41"/>
                  </a:cubicBezTo>
                  <a:cubicBezTo>
                    <a:pt x="30" y="46"/>
                    <a:pt x="31" y="52"/>
                    <a:pt x="34" y="56"/>
                  </a:cubicBezTo>
                  <a:cubicBezTo>
                    <a:pt x="34" y="57"/>
                    <a:pt x="34" y="58"/>
                    <a:pt x="35" y="58"/>
                  </a:cubicBezTo>
                  <a:cubicBezTo>
                    <a:pt x="36" y="60"/>
                    <a:pt x="36" y="61"/>
                    <a:pt x="36" y="63"/>
                  </a:cubicBezTo>
                  <a:cubicBezTo>
                    <a:pt x="27" y="64"/>
                    <a:pt x="20" y="55"/>
                    <a:pt x="19" y="46"/>
                  </a:cubicBezTo>
                  <a:cubicBezTo>
                    <a:pt x="17" y="39"/>
                    <a:pt x="18" y="32"/>
                    <a:pt x="22" y="26"/>
                  </a:cubicBezTo>
                  <a:close/>
                  <a:moveTo>
                    <a:pt x="7" y="37"/>
                  </a:moveTo>
                  <a:cubicBezTo>
                    <a:pt x="9" y="34"/>
                    <a:pt x="10" y="32"/>
                    <a:pt x="13" y="30"/>
                  </a:cubicBezTo>
                  <a:cubicBezTo>
                    <a:pt x="14" y="29"/>
                    <a:pt x="15" y="29"/>
                    <a:pt x="17" y="28"/>
                  </a:cubicBezTo>
                  <a:cubicBezTo>
                    <a:pt x="16" y="29"/>
                    <a:pt x="16" y="30"/>
                    <a:pt x="15" y="31"/>
                  </a:cubicBezTo>
                  <a:cubicBezTo>
                    <a:pt x="15" y="33"/>
                    <a:pt x="15" y="34"/>
                    <a:pt x="15" y="35"/>
                  </a:cubicBezTo>
                  <a:cubicBezTo>
                    <a:pt x="13" y="35"/>
                    <a:pt x="12" y="35"/>
                    <a:pt x="11" y="35"/>
                  </a:cubicBezTo>
                  <a:cubicBezTo>
                    <a:pt x="9" y="36"/>
                    <a:pt x="8" y="36"/>
                    <a:pt x="7" y="37"/>
                  </a:cubicBezTo>
                  <a:cubicBezTo>
                    <a:pt x="7" y="37"/>
                    <a:pt x="7" y="37"/>
                    <a:pt x="7" y="37"/>
                  </a:cubicBezTo>
                  <a:close/>
                  <a:moveTo>
                    <a:pt x="226" y="311"/>
                  </a:moveTo>
                  <a:cubicBezTo>
                    <a:pt x="216" y="329"/>
                    <a:pt x="184" y="320"/>
                    <a:pt x="168" y="319"/>
                  </a:cubicBezTo>
                  <a:cubicBezTo>
                    <a:pt x="153" y="317"/>
                    <a:pt x="137" y="317"/>
                    <a:pt x="122" y="317"/>
                  </a:cubicBezTo>
                  <a:cubicBezTo>
                    <a:pt x="106" y="317"/>
                    <a:pt x="90" y="317"/>
                    <a:pt x="74" y="317"/>
                  </a:cubicBezTo>
                  <a:cubicBezTo>
                    <a:pt x="59" y="317"/>
                    <a:pt x="43" y="319"/>
                    <a:pt x="27" y="317"/>
                  </a:cubicBezTo>
                  <a:cubicBezTo>
                    <a:pt x="20" y="318"/>
                    <a:pt x="14" y="316"/>
                    <a:pt x="9" y="310"/>
                  </a:cubicBezTo>
                  <a:cubicBezTo>
                    <a:pt x="8" y="305"/>
                    <a:pt x="8" y="301"/>
                    <a:pt x="8" y="296"/>
                  </a:cubicBezTo>
                  <a:cubicBezTo>
                    <a:pt x="8" y="290"/>
                    <a:pt x="8" y="284"/>
                    <a:pt x="8" y="278"/>
                  </a:cubicBezTo>
                  <a:cubicBezTo>
                    <a:pt x="8" y="262"/>
                    <a:pt x="8" y="246"/>
                    <a:pt x="8" y="230"/>
                  </a:cubicBezTo>
                  <a:cubicBezTo>
                    <a:pt x="8" y="166"/>
                    <a:pt x="11" y="102"/>
                    <a:pt x="8" y="39"/>
                  </a:cubicBezTo>
                  <a:cubicBezTo>
                    <a:pt x="9" y="38"/>
                    <a:pt x="10" y="38"/>
                    <a:pt x="11" y="38"/>
                  </a:cubicBezTo>
                  <a:cubicBezTo>
                    <a:pt x="12" y="38"/>
                    <a:pt x="13" y="38"/>
                    <a:pt x="14" y="38"/>
                  </a:cubicBezTo>
                  <a:cubicBezTo>
                    <a:pt x="13" y="46"/>
                    <a:pt x="15" y="54"/>
                    <a:pt x="21" y="60"/>
                  </a:cubicBezTo>
                  <a:cubicBezTo>
                    <a:pt x="18" y="64"/>
                    <a:pt x="20" y="68"/>
                    <a:pt x="23" y="70"/>
                  </a:cubicBezTo>
                  <a:cubicBezTo>
                    <a:pt x="26" y="72"/>
                    <a:pt x="30" y="72"/>
                    <a:pt x="34" y="71"/>
                  </a:cubicBezTo>
                  <a:cubicBezTo>
                    <a:pt x="38" y="70"/>
                    <a:pt x="41" y="67"/>
                    <a:pt x="41" y="63"/>
                  </a:cubicBezTo>
                  <a:cubicBezTo>
                    <a:pt x="41" y="63"/>
                    <a:pt x="42" y="62"/>
                    <a:pt x="41" y="62"/>
                  </a:cubicBezTo>
                  <a:cubicBezTo>
                    <a:pt x="41" y="62"/>
                    <a:pt x="41" y="62"/>
                    <a:pt x="42" y="62"/>
                  </a:cubicBezTo>
                  <a:cubicBezTo>
                    <a:pt x="42" y="62"/>
                    <a:pt x="42" y="61"/>
                    <a:pt x="41" y="61"/>
                  </a:cubicBezTo>
                  <a:cubicBezTo>
                    <a:pt x="41" y="59"/>
                    <a:pt x="41" y="56"/>
                    <a:pt x="38" y="55"/>
                  </a:cubicBezTo>
                  <a:cubicBezTo>
                    <a:pt x="38" y="54"/>
                    <a:pt x="38" y="54"/>
                    <a:pt x="37" y="54"/>
                  </a:cubicBezTo>
                  <a:cubicBezTo>
                    <a:pt x="36" y="53"/>
                    <a:pt x="35" y="51"/>
                    <a:pt x="35" y="49"/>
                  </a:cubicBezTo>
                  <a:cubicBezTo>
                    <a:pt x="33" y="45"/>
                    <a:pt x="33" y="41"/>
                    <a:pt x="33" y="37"/>
                  </a:cubicBezTo>
                  <a:cubicBezTo>
                    <a:pt x="33" y="37"/>
                    <a:pt x="33" y="37"/>
                    <a:pt x="33" y="37"/>
                  </a:cubicBezTo>
                  <a:cubicBezTo>
                    <a:pt x="38" y="38"/>
                    <a:pt x="42" y="36"/>
                    <a:pt x="47" y="36"/>
                  </a:cubicBezTo>
                  <a:cubicBezTo>
                    <a:pt x="46" y="38"/>
                    <a:pt x="46" y="41"/>
                    <a:pt x="46" y="44"/>
                  </a:cubicBezTo>
                  <a:cubicBezTo>
                    <a:pt x="46" y="50"/>
                    <a:pt x="48" y="56"/>
                    <a:pt x="52" y="60"/>
                  </a:cubicBezTo>
                  <a:cubicBezTo>
                    <a:pt x="49" y="67"/>
                    <a:pt x="58" y="73"/>
                    <a:pt x="65" y="71"/>
                  </a:cubicBezTo>
                  <a:cubicBezTo>
                    <a:pt x="71" y="68"/>
                    <a:pt x="75" y="58"/>
                    <a:pt x="68" y="54"/>
                  </a:cubicBezTo>
                  <a:cubicBezTo>
                    <a:pt x="68" y="54"/>
                    <a:pt x="67" y="54"/>
                    <a:pt x="67" y="54"/>
                  </a:cubicBezTo>
                  <a:cubicBezTo>
                    <a:pt x="64" y="49"/>
                    <a:pt x="63" y="42"/>
                    <a:pt x="64" y="36"/>
                  </a:cubicBezTo>
                  <a:cubicBezTo>
                    <a:pt x="68" y="36"/>
                    <a:pt x="73" y="36"/>
                    <a:pt x="77" y="35"/>
                  </a:cubicBezTo>
                  <a:cubicBezTo>
                    <a:pt x="76" y="42"/>
                    <a:pt x="78" y="49"/>
                    <a:pt x="81" y="56"/>
                  </a:cubicBezTo>
                  <a:cubicBezTo>
                    <a:pt x="82" y="57"/>
                    <a:pt x="82" y="59"/>
                    <a:pt x="84" y="60"/>
                  </a:cubicBezTo>
                  <a:cubicBezTo>
                    <a:pt x="82" y="69"/>
                    <a:pt x="93" y="73"/>
                    <a:pt x="100" y="70"/>
                  </a:cubicBezTo>
                  <a:cubicBezTo>
                    <a:pt x="104" y="69"/>
                    <a:pt x="107" y="65"/>
                    <a:pt x="107" y="61"/>
                  </a:cubicBezTo>
                  <a:cubicBezTo>
                    <a:pt x="107" y="58"/>
                    <a:pt x="104" y="53"/>
                    <a:pt x="100" y="54"/>
                  </a:cubicBezTo>
                  <a:cubicBezTo>
                    <a:pt x="100" y="54"/>
                    <a:pt x="100" y="54"/>
                    <a:pt x="100" y="54"/>
                  </a:cubicBezTo>
                  <a:cubicBezTo>
                    <a:pt x="100" y="54"/>
                    <a:pt x="100" y="54"/>
                    <a:pt x="100" y="54"/>
                  </a:cubicBezTo>
                  <a:cubicBezTo>
                    <a:pt x="95" y="48"/>
                    <a:pt x="94" y="42"/>
                    <a:pt x="93" y="35"/>
                  </a:cubicBezTo>
                  <a:cubicBezTo>
                    <a:pt x="93" y="35"/>
                    <a:pt x="93" y="34"/>
                    <a:pt x="93" y="34"/>
                  </a:cubicBezTo>
                  <a:cubicBezTo>
                    <a:pt x="96" y="35"/>
                    <a:pt x="98" y="35"/>
                    <a:pt x="100" y="35"/>
                  </a:cubicBezTo>
                  <a:cubicBezTo>
                    <a:pt x="102" y="35"/>
                    <a:pt x="104" y="35"/>
                    <a:pt x="106" y="34"/>
                  </a:cubicBezTo>
                  <a:cubicBezTo>
                    <a:pt x="106" y="43"/>
                    <a:pt x="109" y="52"/>
                    <a:pt x="115" y="58"/>
                  </a:cubicBezTo>
                  <a:cubicBezTo>
                    <a:pt x="113" y="60"/>
                    <a:pt x="115" y="64"/>
                    <a:pt x="117" y="66"/>
                  </a:cubicBezTo>
                  <a:cubicBezTo>
                    <a:pt x="121" y="69"/>
                    <a:pt x="126" y="70"/>
                    <a:pt x="130" y="69"/>
                  </a:cubicBezTo>
                  <a:cubicBezTo>
                    <a:pt x="134" y="67"/>
                    <a:pt x="137" y="64"/>
                    <a:pt x="137" y="59"/>
                  </a:cubicBezTo>
                  <a:cubicBezTo>
                    <a:pt x="137" y="56"/>
                    <a:pt x="134" y="51"/>
                    <a:pt x="130" y="51"/>
                  </a:cubicBezTo>
                  <a:cubicBezTo>
                    <a:pt x="129" y="51"/>
                    <a:pt x="129" y="52"/>
                    <a:pt x="128" y="52"/>
                  </a:cubicBezTo>
                  <a:cubicBezTo>
                    <a:pt x="127" y="51"/>
                    <a:pt x="127" y="50"/>
                    <a:pt x="126" y="48"/>
                  </a:cubicBezTo>
                  <a:cubicBezTo>
                    <a:pt x="125" y="46"/>
                    <a:pt x="124" y="44"/>
                    <a:pt x="123" y="41"/>
                  </a:cubicBezTo>
                  <a:cubicBezTo>
                    <a:pt x="123" y="41"/>
                    <a:pt x="123" y="41"/>
                    <a:pt x="123" y="40"/>
                  </a:cubicBezTo>
                  <a:cubicBezTo>
                    <a:pt x="123" y="39"/>
                    <a:pt x="123" y="37"/>
                    <a:pt x="123" y="36"/>
                  </a:cubicBezTo>
                  <a:cubicBezTo>
                    <a:pt x="127" y="36"/>
                    <a:pt x="132" y="35"/>
                    <a:pt x="136" y="34"/>
                  </a:cubicBezTo>
                  <a:cubicBezTo>
                    <a:pt x="136" y="36"/>
                    <a:pt x="136" y="37"/>
                    <a:pt x="136" y="39"/>
                  </a:cubicBezTo>
                  <a:cubicBezTo>
                    <a:pt x="137" y="45"/>
                    <a:pt x="139" y="51"/>
                    <a:pt x="144" y="56"/>
                  </a:cubicBezTo>
                  <a:cubicBezTo>
                    <a:pt x="144" y="56"/>
                    <a:pt x="143" y="56"/>
                    <a:pt x="143" y="56"/>
                  </a:cubicBezTo>
                  <a:cubicBezTo>
                    <a:pt x="142" y="63"/>
                    <a:pt x="150" y="69"/>
                    <a:pt x="156" y="67"/>
                  </a:cubicBezTo>
                  <a:cubicBezTo>
                    <a:pt x="159" y="66"/>
                    <a:pt x="163" y="63"/>
                    <a:pt x="164" y="59"/>
                  </a:cubicBezTo>
                  <a:cubicBezTo>
                    <a:pt x="166" y="57"/>
                    <a:pt x="166" y="56"/>
                    <a:pt x="165" y="54"/>
                  </a:cubicBezTo>
                  <a:cubicBezTo>
                    <a:pt x="164" y="53"/>
                    <a:pt x="164" y="53"/>
                    <a:pt x="163" y="52"/>
                  </a:cubicBezTo>
                  <a:cubicBezTo>
                    <a:pt x="162" y="51"/>
                    <a:pt x="162" y="51"/>
                    <a:pt x="161" y="51"/>
                  </a:cubicBezTo>
                  <a:cubicBezTo>
                    <a:pt x="157" y="46"/>
                    <a:pt x="155" y="40"/>
                    <a:pt x="154" y="34"/>
                  </a:cubicBezTo>
                  <a:cubicBezTo>
                    <a:pt x="157" y="34"/>
                    <a:pt x="160" y="33"/>
                    <a:pt x="163" y="33"/>
                  </a:cubicBezTo>
                  <a:cubicBezTo>
                    <a:pt x="162" y="41"/>
                    <a:pt x="165" y="49"/>
                    <a:pt x="170" y="55"/>
                  </a:cubicBezTo>
                  <a:cubicBezTo>
                    <a:pt x="170" y="55"/>
                    <a:pt x="170" y="55"/>
                    <a:pt x="170" y="55"/>
                  </a:cubicBezTo>
                  <a:cubicBezTo>
                    <a:pt x="170" y="62"/>
                    <a:pt x="178" y="65"/>
                    <a:pt x="183" y="64"/>
                  </a:cubicBezTo>
                  <a:cubicBezTo>
                    <a:pt x="187" y="63"/>
                    <a:pt x="189" y="61"/>
                    <a:pt x="190" y="58"/>
                  </a:cubicBezTo>
                  <a:cubicBezTo>
                    <a:pt x="191" y="54"/>
                    <a:pt x="189" y="51"/>
                    <a:pt x="186" y="51"/>
                  </a:cubicBezTo>
                  <a:cubicBezTo>
                    <a:pt x="185" y="51"/>
                    <a:pt x="185" y="51"/>
                    <a:pt x="185" y="51"/>
                  </a:cubicBezTo>
                  <a:cubicBezTo>
                    <a:pt x="183" y="49"/>
                    <a:pt x="182" y="47"/>
                    <a:pt x="181" y="45"/>
                  </a:cubicBezTo>
                  <a:cubicBezTo>
                    <a:pt x="180" y="42"/>
                    <a:pt x="180" y="38"/>
                    <a:pt x="180" y="35"/>
                  </a:cubicBezTo>
                  <a:cubicBezTo>
                    <a:pt x="180" y="35"/>
                    <a:pt x="181" y="34"/>
                    <a:pt x="181" y="34"/>
                  </a:cubicBezTo>
                  <a:cubicBezTo>
                    <a:pt x="183" y="34"/>
                    <a:pt x="185" y="33"/>
                    <a:pt x="187" y="33"/>
                  </a:cubicBezTo>
                  <a:cubicBezTo>
                    <a:pt x="186" y="40"/>
                    <a:pt x="189" y="47"/>
                    <a:pt x="193" y="52"/>
                  </a:cubicBezTo>
                  <a:cubicBezTo>
                    <a:pt x="192" y="52"/>
                    <a:pt x="192" y="54"/>
                    <a:pt x="193" y="54"/>
                  </a:cubicBezTo>
                  <a:cubicBezTo>
                    <a:pt x="197" y="58"/>
                    <a:pt x="202" y="61"/>
                    <a:pt x="207" y="59"/>
                  </a:cubicBezTo>
                  <a:cubicBezTo>
                    <a:pt x="212" y="58"/>
                    <a:pt x="215" y="53"/>
                    <a:pt x="213" y="49"/>
                  </a:cubicBezTo>
                  <a:cubicBezTo>
                    <a:pt x="213" y="48"/>
                    <a:pt x="213" y="48"/>
                    <a:pt x="213" y="48"/>
                  </a:cubicBezTo>
                  <a:cubicBezTo>
                    <a:pt x="213" y="48"/>
                    <a:pt x="213" y="47"/>
                    <a:pt x="213" y="47"/>
                  </a:cubicBezTo>
                  <a:cubicBezTo>
                    <a:pt x="213" y="47"/>
                    <a:pt x="213" y="47"/>
                    <a:pt x="213" y="47"/>
                  </a:cubicBezTo>
                  <a:cubicBezTo>
                    <a:pt x="213" y="47"/>
                    <a:pt x="213" y="47"/>
                    <a:pt x="213" y="46"/>
                  </a:cubicBezTo>
                  <a:cubicBezTo>
                    <a:pt x="214" y="46"/>
                    <a:pt x="214" y="45"/>
                    <a:pt x="213" y="44"/>
                  </a:cubicBezTo>
                  <a:cubicBezTo>
                    <a:pt x="211" y="44"/>
                    <a:pt x="210" y="44"/>
                    <a:pt x="208" y="44"/>
                  </a:cubicBezTo>
                  <a:cubicBezTo>
                    <a:pt x="206" y="44"/>
                    <a:pt x="204" y="43"/>
                    <a:pt x="203" y="42"/>
                  </a:cubicBezTo>
                  <a:cubicBezTo>
                    <a:pt x="200" y="39"/>
                    <a:pt x="200" y="35"/>
                    <a:pt x="201" y="32"/>
                  </a:cubicBezTo>
                  <a:cubicBezTo>
                    <a:pt x="205" y="33"/>
                    <a:pt x="209" y="33"/>
                    <a:pt x="213" y="33"/>
                  </a:cubicBezTo>
                  <a:cubicBezTo>
                    <a:pt x="217" y="33"/>
                    <a:pt x="221" y="33"/>
                    <a:pt x="224" y="32"/>
                  </a:cubicBezTo>
                  <a:cubicBezTo>
                    <a:pt x="222" y="96"/>
                    <a:pt x="222" y="160"/>
                    <a:pt x="225" y="223"/>
                  </a:cubicBezTo>
                  <a:cubicBezTo>
                    <a:pt x="225" y="239"/>
                    <a:pt x="226" y="255"/>
                    <a:pt x="227" y="271"/>
                  </a:cubicBezTo>
                  <a:cubicBezTo>
                    <a:pt x="228" y="282"/>
                    <a:pt x="231" y="301"/>
                    <a:pt x="226" y="311"/>
                  </a:cubicBezTo>
                  <a:close/>
                  <a:moveTo>
                    <a:pt x="229" y="315"/>
                  </a:moveTo>
                  <a:cubicBezTo>
                    <a:pt x="231" y="313"/>
                    <a:pt x="232" y="310"/>
                    <a:pt x="232" y="307"/>
                  </a:cubicBezTo>
                  <a:cubicBezTo>
                    <a:pt x="237" y="282"/>
                    <a:pt x="232" y="254"/>
                    <a:pt x="231" y="229"/>
                  </a:cubicBezTo>
                  <a:cubicBezTo>
                    <a:pt x="227" y="163"/>
                    <a:pt x="227" y="97"/>
                    <a:pt x="229" y="31"/>
                  </a:cubicBezTo>
                  <a:cubicBezTo>
                    <a:pt x="229" y="31"/>
                    <a:pt x="229" y="31"/>
                    <a:pt x="229" y="31"/>
                  </a:cubicBezTo>
                  <a:cubicBezTo>
                    <a:pt x="230" y="31"/>
                    <a:pt x="230" y="31"/>
                    <a:pt x="231" y="31"/>
                  </a:cubicBezTo>
                  <a:cubicBezTo>
                    <a:pt x="232" y="31"/>
                    <a:pt x="233" y="30"/>
                    <a:pt x="234" y="30"/>
                  </a:cubicBezTo>
                  <a:cubicBezTo>
                    <a:pt x="235" y="29"/>
                    <a:pt x="235" y="29"/>
                    <a:pt x="235" y="29"/>
                  </a:cubicBezTo>
                  <a:cubicBezTo>
                    <a:pt x="233" y="52"/>
                    <a:pt x="235" y="75"/>
                    <a:pt x="235" y="98"/>
                  </a:cubicBezTo>
                  <a:cubicBezTo>
                    <a:pt x="235" y="123"/>
                    <a:pt x="236" y="148"/>
                    <a:pt x="236" y="174"/>
                  </a:cubicBezTo>
                  <a:cubicBezTo>
                    <a:pt x="236" y="197"/>
                    <a:pt x="236" y="220"/>
                    <a:pt x="236" y="244"/>
                  </a:cubicBezTo>
                  <a:cubicBezTo>
                    <a:pt x="237" y="264"/>
                    <a:pt x="248" y="300"/>
                    <a:pt x="229" y="315"/>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7" name="Freeform 22"/>
            <p:cNvSpPr>
              <a:spLocks noEditPoints="1"/>
            </p:cNvSpPr>
            <p:nvPr/>
          </p:nvSpPr>
          <p:spPr bwMode="auto">
            <a:xfrm>
              <a:off x="701675" y="3463925"/>
              <a:ext cx="573088" cy="292100"/>
            </a:xfrm>
            <a:custGeom>
              <a:avLst/>
              <a:gdLst>
                <a:gd name="T0" fmla="*/ 151 w 153"/>
                <a:gd name="T1" fmla="*/ 3 h 78"/>
                <a:gd name="T2" fmla="*/ 74 w 153"/>
                <a:gd name="T3" fmla="*/ 1 h 78"/>
                <a:gd name="T4" fmla="*/ 2 w 153"/>
                <a:gd name="T5" fmla="*/ 4 h 78"/>
                <a:gd name="T6" fmla="*/ 2 w 153"/>
                <a:gd name="T7" fmla="*/ 5 h 78"/>
                <a:gd name="T8" fmla="*/ 0 w 153"/>
                <a:gd name="T9" fmla="*/ 7 h 78"/>
                <a:gd name="T10" fmla="*/ 1 w 153"/>
                <a:gd name="T11" fmla="*/ 47 h 78"/>
                <a:gd name="T12" fmla="*/ 4 w 153"/>
                <a:gd name="T13" fmla="*/ 74 h 78"/>
                <a:gd name="T14" fmla="*/ 6 w 153"/>
                <a:gd name="T15" fmla="*/ 75 h 78"/>
                <a:gd name="T16" fmla="*/ 6 w 153"/>
                <a:gd name="T17" fmla="*/ 75 h 78"/>
                <a:gd name="T18" fmla="*/ 6 w 153"/>
                <a:gd name="T19" fmla="*/ 75 h 78"/>
                <a:gd name="T20" fmla="*/ 149 w 153"/>
                <a:gd name="T21" fmla="*/ 78 h 78"/>
                <a:gd name="T22" fmla="*/ 150 w 153"/>
                <a:gd name="T23" fmla="*/ 76 h 78"/>
                <a:gd name="T24" fmla="*/ 151 w 153"/>
                <a:gd name="T25" fmla="*/ 75 h 78"/>
                <a:gd name="T26" fmla="*/ 153 w 153"/>
                <a:gd name="T27" fmla="*/ 6 h 78"/>
                <a:gd name="T28" fmla="*/ 151 w 153"/>
                <a:gd name="T29" fmla="*/ 3 h 78"/>
                <a:gd name="T30" fmla="*/ 7 w 153"/>
                <a:gd name="T31" fmla="*/ 73 h 78"/>
                <a:gd name="T32" fmla="*/ 6 w 153"/>
                <a:gd name="T33" fmla="*/ 57 h 78"/>
                <a:gd name="T34" fmla="*/ 5 w 153"/>
                <a:gd name="T35" fmla="*/ 39 h 78"/>
                <a:gd name="T36" fmla="*/ 4 w 153"/>
                <a:gd name="T37" fmla="*/ 7 h 78"/>
                <a:gd name="T38" fmla="*/ 4 w 153"/>
                <a:gd name="T39" fmla="*/ 6 h 78"/>
                <a:gd name="T40" fmla="*/ 77 w 153"/>
                <a:gd name="T41" fmla="*/ 5 h 78"/>
                <a:gd name="T42" fmla="*/ 150 w 153"/>
                <a:gd name="T43" fmla="*/ 7 h 78"/>
                <a:gd name="T44" fmla="*/ 148 w 153"/>
                <a:gd name="T45" fmla="*/ 74 h 78"/>
                <a:gd name="T46" fmla="*/ 7 w 153"/>
                <a:gd name="T4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3" h="78">
                  <a:moveTo>
                    <a:pt x="151" y="3"/>
                  </a:moveTo>
                  <a:cubicBezTo>
                    <a:pt x="125" y="1"/>
                    <a:pt x="100" y="1"/>
                    <a:pt x="74" y="1"/>
                  </a:cubicBezTo>
                  <a:cubicBezTo>
                    <a:pt x="50" y="1"/>
                    <a:pt x="25" y="0"/>
                    <a:pt x="2" y="4"/>
                  </a:cubicBezTo>
                  <a:cubicBezTo>
                    <a:pt x="2" y="5"/>
                    <a:pt x="2" y="5"/>
                    <a:pt x="2" y="5"/>
                  </a:cubicBezTo>
                  <a:cubicBezTo>
                    <a:pt x="1" y="5"/>
                    <a:pt x="0" y="6"/>
                    <a:pt x="0" y="7"/>
                  </a:cubicBezTo>
                  <a:cubicBezTo>
                    <a:pt x="1" y="20"/>
                    <a:pt x="1" y="34"/>
                    <a:pt x="1" y="47"/>
                  </a:cubicBezTo>
                  <a:cubicBezTo>
                    <a:pt x="2" y="55"/>
                    <a:pt x="0" y="67"/>
                    <a:pt x="4" y="74"/>
                  </a:cubicBezTo>
                  <a:cubicBezTo>
                    <a:pt x="4" y="75"/>
                    <a:pt x="5" y="75"/>
                    <a:pt x="6" y="75"/>
                  </a:cubicBezTo>
                  <a:cubicBezTo>
                    <a:pt x="6" y="75"/>
                    <a:pt x="6" y="75"/>
                    <a:pt x="6" y="75"/>
                  </a:cubicBezTo>
                  <a:cubicBezTo>
                    <a:pt x="6" y="75"/>
                    <a:pt x="6" y="75"/>
                    <a:pt x="6" y="75"/>
                  </a:cubicBezTo>
                  <a:cubicBezTo>
                    <a:pt x="54" y="77"/>
                    <a:pt x="101" y="76"/>
                    <a:pt x="149" y="78"/>
                  </a:cubicBezTo>
                  <a:cubicBezTo>
                    <a:pt x="150" y="78"/>
                    <a:pt x="150" y="77"/>
                    <a:pt x="150" y="76"/>
                  </a:cubicBezTo>
                  <a:cubicBezTo>
                    <a:pt x="151" y="76"/>
                    <a:pt x="151" y="76"/>
                    <a:pt x="151" y="75"/>
                  </a:cubicBezTo>
                  <a:cubicBezTo>
                    <a:pt x="152" y="52"/>
                    <a:pt x="151" y="29"/>
                    <a:pt x="153" y="6"/>
                  </a:cubicBezTo>
                  <a:cubicBezTo>
                    <a:pt x="153" y="5"/>
                    <a:pt x="153" y="3"/>
                    <a:pt x="151" y="3"/>
                  </a:cubicBezTo>
                  <a:close/>
                  <a:moveTo>
                    <a:pt x="7" y="73"/>
                  </a:moveTo>
                  <a:cubicBezTo>
                    <a:pt x="5" y="69"/>
                    <a:pt x="6" y="61"/>
                    <a:pt x="6" y="57"/>
                  </a:cubicBezTo>
                  <a:cubicBezTo>
                    <a:pt x="6" y="51"/>
                    <a:pt x="5" y="45"/>
                    <a:pt x="5" y="39"/>
                  </a:cubicBezTo>
                  <a:cubicBezTo>
                    <a:pt x="4" y="29"/>
                    <a:pt x="4" y="18"/>
                    <a:pt x="4" y="7"/>
                  </a:cubicBezTo>
                  <a:cubicBezTo>
                    <a:pt x="4" y="7"/>
                    <a:pt x="4" y="6"/>
                    <a:pt x="4" y="6"/>
                  </a:cubicBezTo>
                  <a:cubicBezTo>
                    <a:pt x="28" y="8"/>
                    <a:pt x="53" y="5"/>
                    <a:pt x="77" y="5"/>
                  </a:cubicBezTo>
                  <a:cubicBezTo>
                    <a:pt x="101" y="5"/>
                    <a:pt x="125" y="6"/>
                    <a:pt x="150" y="7"/>
                  </a:cubicBezTo>
                  <a:cubicBezTo>
                    <a:pt x="148" y="30"/>
                    <a:pt x="147" y="52"/>
                    <a:pt x="148" y="74"/>
                  </a:cubicBezTo>
                  <a:cubicBezTo>
                    <a:pt x="101" y="73"/>
                    <a:pt x="54" y="71"/>
                    <a:pt x="7" y="73"/>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8" name="Freeform 23"/>
            <p:cNvSpPr/>
            <p:nvPr/>
          </p:nvSpPr>
          <p:spPr bwMode="auto">
            <a:xfrm>
              <a:off x="790575" y="3576638"/>
              <a:ext cx="390525" cy="14288"/>
            </a:xfrm>
            <a:custGeom>
              <a:avLst/>
              <a:gdLst>
                <a:gd name="T0" fmla="*/ 102 w 104"/>
                <a:gd name="T1" fmla="*/ 0 h 4"/>
                <a:gd name="T2" fmla="*/ 2 w 104"/>
                <a:gd name="T3" fmla="*/ 1 h 4"/>
                <a:gd name="T4" fmla="*/ 2 w 104"/>
                <a:gd name="T5" fmla="*/ 3 h 4"/>
                <a:gd name="T6" fmla="*/ 102 w 104"/>
                <a:gd name="T7" fmla="*/ 3 h 4"/>
                <a:gd name="T8" fmla="*/ 102 w 104"/>
                <a:gd name="T9" fmla="*/ 0 h 4"/>
              </a:gdLst>
              <a:ahLst/>
              <a:cxnLst>
                <a:cxn ang="0">
                  <a:pos x="T0" y="T1"/>
                </a:cxn>
                <a:cxn ang="0">
                  <a:pos x="T2" y="T3"/>
                </a:cxn>
                <a:cxn ang="0">
                  <a:pos x="T4" y="T5"/>
                </a:cxn>
                <a:cxn ang="0">
                  <a:pos x="T6" y="T7"/>
                </a:cxn>
                <a:cxn ang="0">
                  <a:pos x="T8" y="T9"/>
                </a:cxn>
              </a:cxnLst>
              <a:rect l="0" t="0" r="r" b="b"/>
              <a:pathLst>
                <a:path w="104" h="4">
                  <a:moveTo>
                    <a:pt x="102" y="0"/>
                  </a:moveTo>
                  <a:cubicBezTo>
                    <a:pt x="68" y="0"/>
                    <a:pt x="35" y="0"/>
                    <a:pt x="2" y="1"/>
                  </a:cubicBezTo>
                  <a:cubicBezTo>
                    <a:pt x="0" y="1"/>
                    <a:pt x="0" y="3"/>
                    <a:pt x="2" y="3"/>
                  </a:cubicBezTo>
                  <a:cubicBezTo>
                    <a:pt x="35" y="4"/>
                    <a:pt x="68" y="4"/>
                    <a:pt x="102" y="3"/>
                  </a:cubicBezTo>
                  <a:cubicBezTo>
                    <a:pt x="104" y="3"/>
                    <a:pt x="104" y="1"/>
                    <a:pt x="102" y="0"/>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9" name="Freeform 24"/>
            <p:cNvSpPr/>
            <p:nvPr/>
          </p:nvSpPr>
          <p:spPr bwMode="auto">
            <a:xfrm>
              <a:off x="784225" y="3665538"/>
              <a:ext cx="407988" cy="19050"/>
            </a:xfrm>
            <a:custGeom>
              <a:avLst/>
              <a:gdLst>
                <a:gd name="T0" fmla="*/ 107 w 109"/>
                <a:gd name="T1" fmla="*/ 0 h 5"/>
                <a:gd name="T2" fmla="*/ 1 w 109"/>
                <a:gd name="T3" fmla="*/ 2 h 5"/>
                <a:gd name="T4" fmla="*/ 1 w 109"/>
                <a:gd name="T5" fmla="*/ 3 h 5"/>
                <a:gd name="T6" fmla="*/ 1 w 109"/>
                <a:gd name="T7" fmla="*/ 4 h 5"/>
                <a:gd name="T8" fmla="*/ 2 w 109"/>
                <a:gd name="T9" fmla="*/ 4 h 5"/>
                <a:gd name="T10" fmla="*/ 22 w 109"/>
                <a:gd name="T11" fmla="*/ 5 h 5"/>
                <a:gd name="T12" fmla="*/ 51 w 109"/>
                <a:gd name="T13" fmla="*/ 5 h 5"/>
                <a:gd name="T14" fmla="*/ 107 w 109"/>
                <a:gd name="T15" fmla="*/ 4 h 5"/>
                <a:gd name="T16" fmla="*/ 107 w 109"/>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5">
                  <a:moveTo>
                    <a:pt x="107" y="0"/>
                  </a:moveTo>
                  <a:cubicBezTo>
                    <a:pt x="72" y="0"/>
                    <a:pt x="36" y="1"/>
                    <a:pt x="1" y="2"/>
                  </a:cubicBezTo>
                  <a:cubicBezTo>
                    <a:pt x="1" y="2"/>
                    <a:pt x="0" y="3"/>
                    <a:pt x="1" y="3"/>
                  </a:cubicBezTo>
                  <a:cubicBezTo>
                    <a:pt x="1" y="4"/>
                    <a:pt x="1" y="4"/>
                    <a:pt x="1" y="4"/>
                  </a:cubicBezTo>
                  <a:cubicBezTo>
                    <a:pt x="1" y="4"/>
                    <a:pt x="2" y="4"/>
                    <a:pt x="2" y="4"/>
                  </a:cubicBezTo>
                  <a:cubicBezTo>
                    <a:pt x="2" y="3"/>
                    <a:pt x="20" y="5"/>
                    <a:pt x="22" y="5"/>
                  </a:cubicBezTo>
                  <a:cubicBezTo>
                    <a:pt x="31" y="5"/>
                    <a:pt x="41" y="5"/>
                    <a:pt x="51" y="5"/>
                  </a:cubicBezTo>
                  <a:cubicBezTo>
                    <a:pt x="70" y="4"/>
                    <a:pt x="88" y="4"/>
                    <a:pt x="107" y="4"/>
                  </a:cubicBezTo>
                  <a:cubicBezTo>
                    <a:pt x="109" y="4"/>
                    <a:pt x="109" y="0"/>
                    <a:pt x="107" y="0"/>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3" name="组合 82"/>
          <p:cNvGrpSpPr/>
          <p:nvPr/>
        </p:nvGrpSpPr>
        <p:grpSpPr>
          <a:xfrm>
            <a:off x="4159854" y="2258193"/>
            <a:ext cx="824290" cy="859388"/>
            <a:chOff x="3413125" y="2571750"/>
            <a:chExt cx="1304926" cy="1360488"/>
          </a:xfrm>
        </p:grpSpPr>
        <p:sp>
          <p:nvSpPr>
            <p:cNvPr id="2060" name="Freeform 25"/>
            <p:cNvSpPr>
              <a:spLocks noEditPoints="1"/>
            </p:cNvSpPr>
            <p:nvPr/>
          </p:nvSpPr>
          <p:spPr bwMode="auto">
            <a:xfrm>
              <a:off x="3619500" y="2819400"/>
              <a:ext cx="752475" cy="1112838"/>
            </a:xfrm>
            <a:custGeom>
              <a:avLst/>
              <a:gdLst>
                <a:gd name="T0" fmla="*/ 99 w 201"/>
                <a:gd name="T1" fmla="*/ 3 h 297"/>
                <a:gd name="T2" fmla="*/ 60 w 201"/>
                <a:gd name="T3" fmla="*/ 191 h 297"/>
                <a:gd name="T4" fmla="*/ 55 w 201"/>
                <a:gd name="T5" fmla="*/ 214 h 297"/>
                <a:gd name="T6" fmla="*/ 49 w 201"/>
                <a:gd name="T7" fmla="*/ 229 h 297"/>
                <a:gd name="T8" fmla="*/ 57 w 201"/>
                <a:gd name="T9" fmla="*/ 244 h 297"/>
                <a:gd name="T10" fmla="*/ 58 w 201"/>
                <a:gd name="T11" fmla="*/ 266 h 297"/>
                <a:gd name="T12" fmla="*/ 65 w 201"/>
                <a:gd name="T13" fmla="*/ 274 h 297"/>
                <a:gd name="T14" fmla="*/ 146 w 201"/>
                <a:gd name="T15" fmla="*/ 274 h 297"/>
                <a:gd name="T16" fmla="*/ 152 w 201"/>
                <a:gd name="T17" fmla="*/ 243 h 297"/>
                <a:gd name="T18" fmla="*/ 152 w 201"/>
                <a:gd name="T19" fmla="*/ 220 h 297"/>
                <a:gd name="T20" fmla="*/ 153 w 201"/>
                <a:gd name="T21" fmla="*/ 219 h 297"/>
                <a:gd name="T22" fmla="*/ 186 w 201"/>
                <a:gd name="T23" fmla="*/ 123 h 297"/>
                <a:gd name="T24" fmla="*/ 141 w 201"/>
                <a:gd name="T25" fmla="*/ 274 h 297"/>
                <a:gd name="T26" fmla="*/ 71 w 201"/>
                <a:gd name="T27" fmla="*/ 276 h 297"/>
                <a:gd name="T28" fmla="*/ 141 w 201"/>
                <a:gd name="T29" fmla="*/ 274 h 297"/>
                <a:gd name="T30" fmla="*/ 137 w 201"/>
                <a:gd name="T31" fmla="*/ 270 h 297"/>
                <a:gd name="T32" fmla="*/ 63 w 201"/>
                <a:gd name="T33" fmla="*/ 264 h 297"/>
                <a:gd name="T34" fmla="*/ 59 w 201"/>
                <a:gd name="T35" fmla="*/ 255 h 297"/>
                <a:gd name="T36" fmla="*/ 60 w 201"/>
                <a:gd name="T37" fmla="*/ 249 h 297"/>
                <a:gd name="T38" fmla="*/ 63 w 201"/>
                <a:gd name="T39" fmla="*/ 248 h 297"/>
                <a:gd name="T40" fmla="*/ 121 w 201"/>
                <a:gd name="T41" fmla="*/ 253 h 297"/>
                <a:gd name="T42" fmla="*/ 137 w 201"/>
                <a:gd name="T43" fmla="*/ 270 h 297"/>
                <a:gd name="T44" fmla="*/ 60 w 201"/>
                <a:gd name="T45" fmla="*/ 239 h 297"/>
                <a:gd name="T46" fmla="*/ 57 w 201"/>
                <a:gd name="T47" fmla="*/ 235 h 297"/>
                <a:gd name="T48" fmla="*/ 57 w 201"/>
                <a:gd name="T49" fmla="*/ 217 h 297"/>
                <a:gd name="T50" fmla="*/ 90 w 201"/>
                <a:gd name="T51" fmla="*/ 226 h 297"/>
                <a:gd name="T52" fmla="*/ 150 w 201"/>
                <a:gd name="T53" fmla="*/ 223 h 297"/>
                <a:gd name="T54" fmla="*/ 151 w 201"/>
                <a:gd name="T55" fmla="*/ 215 h 297"/>
                <a:gd name="T56" fmla="*/ 105 w 201"/>
                <a:gd name="T57" fmla="*/ 222 h 297"/>
                <a:gd name="T58" fmla="*/ 57 w 201"/>
                <a:gd name="T59" fmla="*/ 202 h 297"/>
                <a:gd name="T60" fmla="*/ 63 w 201"/>
                <a:gd name="T61" fmla="*/ 193 h 297"/>
                <a:gd name="T62" fmla="*/ 142 w 201"/>
                <a:gd name="T63" fmla="*/ 195 h 297"/>
                <a:gd name="T64" fmla="*/ 143 w 201"/>
                <a:gd name="T65" fmla="*/ 195 h 297"/>
                <a:gd name="T66" fmla="*/ 75 w 201"/>
                <a:gd name="T67" fmla="*/ 107 h 297"/>
                <a:gd name="T68" fmla="*/ 122 w 201"/>
                <a:gd name="T69" fmla="*/ 103 h 297"/>
                <a:gd name="T70" fmla="*/ 113 w 201"/>
                <a:gd name="T71" fmla="*/ 194 h 297"/>
                <a:gd name="T72" fmla="*/ 75 w 201"/>
                <a:gd name="T73" fmla="*/ 107 h 297"/>
                <a:gd name="T74" fmla="*/ 139 w 201"/>
                <a:gd name="T75" fmla="*/ 190 h 297"/>
                <a:gd name="T76" fmla="*/ 121 w 201"/>
                <a:gd name="T77" fmla="*/ 138 h 297"/>
                <a:gd name="T78" fmla="*/ 133 w 201"/>
                <a:gd name="T79" fmla="*/ 107 h 297"/>
                <a:gd name="T80" fmla="*/ 151 w 201"/>
                <a:gd name="T81" fmla="*/ 94 h 297"/>
                <a:gd name="T82" fmla="*/ 140 w 201"/>
                <a:gd name="T83" fmla="*/ 77 h 297"/>
                <a:gd name="T84" fmla="*/ 124 w 201"/>
                <a:gd name="T85" fmla="*/ 96 h 297"/>
                <a:gd name="T86" fmla="*/ 83 w 201"/>
                <a:gd name="T87" fmla="*/ 96 h 297"/>
                <a:gd name="T88" fmla="*/ 65 w 201"/>
                <a:gd name="T89" fmla="*/ 90 h 297"/>
                <a:gd name="T90" fmla="*/ 68 w 201"/>
                <a:gd name="T91" fmla="*/ 106 h 297"/>
                <a:gd name="T92" fmla="*/ 61 w 201"/>
                <a:gd name="T93" fmla="*/ 130 h 297"/>
                <a:gd name="T94" fmla="*/ 83 w 201"/>
                <a:gd name="T95" fmla="*/ 193 h 297"/>
                <a:gd name="T96" fmla="*/ 66 w 201"/>
                <a:gd name="T97" fmla="*/ 190 h 297"/>
                <a:gd name="T98" fmla="*/ 90 w 201"/>
                <a:gd name="T99" fmla="*/ 11 h 297"/>
                <a:gd name="T100" fmla="*/ 140 w 201"/>
                <a:gd name="T101" fmla="*/ 18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1" h="297">
                  <a:moveTo>
                    <a:pt x="194" y="56"/>
                  </a:moveTo>
                  <a:cubicBezTo>
                    <a:pt x="181" y="14"/>
                    <a:pt x="140" y="0"/>
                    <a:pt x="99" y="3"/>
                  </a:cubicBezTo>
                  <a:cubicBezTo>
                    <a:pt x="59" y="5"/>
                    <a:pt x="18" y="27"/>
                    <a:pt x="10" y="70"/>
                  </a:cubicBezTo>
                  <a:cubicBezTo>
                    <a:pt x="0" y="122"/>
                    <a:pt x="50" y="145"/>
                    <a:pt x="60" y="191"/>
                  </a:cubicBezTo>
                  <a:cubicBezTo>
                    <a:pt x="56" y="193"/>
                    <a:pt x="53" y="196"/>
                    <a:pt x="52" y="201"/>
                  </a:cubicBezTo>
                  <a:cubicBezTo>
                    <a:pt x="51" y="205"/>
                    <a:pt x="51" y="212"/>
                    <a:pt x="55" y="214"/>
                  </a:cubicBezTo>
                  <a:cubicBezTo>
                    <a:pt x="55" y="215"/>
                    <a:pt x="55" y="215"/>
                    <a:pt x="55" y="215"/>
                  </a:cubicBezTo>
                  <a:cubicBezTo>
                    <a:pt x="51" y="218"/>
                    <a:pt x="49" y="224"/>
                    <a:pt x="49" y="229"/>
                  </a:cubicBezTo>
                  <a:cubicBezTo>
                    <a:pt x="50" y="232"/>
                    <a:pt x="52" y="237"/>
                    <a:pt x="54" y="239"/>
                  </a:cubicBezTo>
                  <a:cubicBezTo>
                    <a:pt x="55" y="241"/>
                    <a:pt x="56" y="243"/>
                    <a:pt x="57" y="244"/>
                  </a:cubicBezTo>
                  <a:cubicBezTo>
                    <a:pt x="55" y="246"/>
                    <a:pt x="55" y="249"/>
                    <a:pt x="54" y="251"/>
                  </a:cubicBezTo>
                  <a:cubicBezTo>
                    <a:pt x="53" y="256"/>
                    <a:pt x="53" y="264"/>
                    <a:pt x="58" y="266"/>
                  </a:cubicBezTo>
                  <a:cubicBezTo>
                    <a:pt x="60" y="268"/>
                    <a:pt x="62" y="271"/>
                    <a:pt x="64" y="272"/>
                  </a:cubicBezTo>
                  <a:cubicBezTo>
                    <a:pt x="64" y="273"/>
                    <a:pt x="64" y="273"/>
                    <a:pt x="65" y="274"/>
                  </a:cubicBezTo>
                  <a:cubicBezTo>
                    <a:pt x="76" y="289"/>
                    <a:pt x="93" y="297"/>
                    <a:pt x="112" y="296"/>
                  </a:cubicBezTo>
                  <a:cubicBezTo>
                    <a:pt x="122" y="295"/>
                    <a:pt x="149" y="289"/>
                    <a:pt x="146" y="274"/>
                  </a:cubicBezTo>
                  <a:cubicBezTo>
                    <a:pt x="146" y="273"/>
                    <a:pt x="146" y="273"/>
                    <a:pt x="145" y="272"/>
                  </a:cubicBezTo>
                  <a:cubicBezTo>
                    <a:pt x="154" y="268"/>
                    <a:pt x="158" y="259"/>
                    <a:pt x="152" y="243"/>
                  </a:cubicBezTo>
                  <a:cubicBezTo>
                    <a:pt x="157" y="238"/>
                    <a:pt x="159" y="231"/>
                    <a:pt x="155" y="221"/>
                  </a:cubicBezTo>
                  <a:cubicBezTo>
                    <a:pt x="154" y="220"/>
                    <a:pt x="153" y="220"/>
                    <a:pt x="152" y="220"/>
                  </a:cubicBezTo>
                  <a:cubicBezTo>
                    <a:pt x="153" y="219"/>
                    <a:pt x="153" y="219"/>
                    <a:pt x="153" y="219"/>
                  </a:cubicBezTo>
                  <a:cubicBezTo>
                    <a:pt x="153" y="219"/>
                    <a:pt x="153" y="219"/>
                    <a:pt x="153" y="219"/>
                  </a:cubicBezTo>
                  <a:cubicBezTo>
                    <a:pt x="164" y="209"/>
                    <a:pt x="159" y="194"/>
                    <a:pt x="147" y="190"/>
                  </a:cubicBezTo>
                  <a:cubicBezTo>
                    <a:pt x="155" y="164"/>
                    <a:pt x="174" y="146"/>
                    <a:pt x="186" y="123"/>
                  </a:cubicBezTo>
                  <a:cubicBezTo>
                    <a:pt x="197" y="103"/>
                    <a:pt x="201" y="79"/>
                    <a:pt x="194" y="56"/>
                  </a:cubicBezTo>
                  <a:close/>
                  <a:moveTo>
                    <a:pt x="141" y="274"/>
                  </a:moveTo>
                  <a:cubicBezTo>
                    <a:pt x="139" y="288"/>
                    <a:pt x="111" y="290"/>
                    <a:pt x="102" y="289"/>
                  </a:cubicBezTo>
                  <a:cubicBezTo>
                    <a:pt x="90" y="288"/>
                    <a:pt x="80" y="283"/>
                    <a:pt x="71" y="276"/>
                  </a:cubicBezTo>
                  <a:cubicBezTo>
                    <a:pt x="87" y="281"/>
                    <a:pt x="112" y="277"/>
                    <a:pt x="122" y="277"/>
                  </a:cubicBezTo>
                  <a:cubicBezTo>
                    <a:pt x="129" y="277"/>
                    <a:pt x="136" y="276"/>
                    <a:pt x="141" y="274"/>
                  </a:cubicBezTo>
                  <a:cubicBezTo>
                    <a:pt x="141" y="274"/>
                    <a:pt x="141" y="274"/>
                    <a:pt x="141" y="274"/>
                  </a:cubicBezTo>
                  <a:close/>
                  <a:moveTo>
                    <a:pt x="137" y="270"/>
                  </a:moveTo>
                  <a:cubicBezTo>
                    <a:pt x="131" y="273"/>
                    <a:pt x="117" y="272"/>
                    <a:pt x="110" y="272"/>
                  </a:cubicBezTo>
                  <a:cubicBezTo>
                    <a:pt x="98" y="272"/>
                    <a:pt x="72" y="275"/>
                    <a:pt x="63" y="264"/>
                  </a:cubicBezTo>
                  <a:cubicBezTo>
                    <a:pt x="63" y="264"/>
                    <a:pt x="63" y="264"/>
                    <a:pt x="62" y="263"/>
                  </a:cubicBezTo>
                  <a:cubicBezTo>
                    <a:pt x="60" y="261"/>
                    <a:pt x="59" y="259"/>
                    <a:pt x="59" y="255"/>
                  </a:cubicBezTo>
                  <a:cubicBezTo>
                    <a:pt x="59" y="254"/>
                    <a:pt x="60" y="252"/>
                    <a:pt x="60" y="251"/>
                  </a:cubicBezTo>
                  <a:cubicBezTo>
                    <a:pt x="60" y="250"/>
                    <a:pt x="60" y="250"/>
                    <a:pt x="60" y="249"/>
                  </a:cubicBezTo>
                  <a:cubicBezTo>
                    <a:pt x="61" y="248"/>
                    <a:pt x="61" y="248"/>
                    <a:pt x="61" y="247"/>
                  </a:cubicBezTo>
                  <a:cubicBezTo>
                    <a:pt x="61" y="249"/>
                    <a:pt x="63" y="249"/>
                    <a:pt x="63" y="248"/>
                  </a:cubicBezTo>
                  <a:cubicBezTo>
                    <a:pt x="64" y="248"/>
                    <a:pt x="65" y="248"/>
                    <a:pt x="66" y="249"/>
                  </a:cubicBezTo>
                  <a:cubicBezTo>
                    <a:pt x="82" y="253"/>
                    <a:pt x="104" y="253"/>
                    <a:pt x="121" y="253"/>
                  </a:cubicBezTo>
                  <a:cubicBezTo>
                    <a:pt x="130" y="253"/>
                    <a:pt x="140" y="251"/>
                    <a:pt x="148" y="246"/>
                  </a:cubicBezTo>
                  <a:cubicBezTo>
                    <a:pt x="150" y="256"/>
                    <a:pt x="148" y="265"/>
                    <a:pt x="137" y="270"/>
                  </a:cubicBezTo>
                  <a:close/>
                  <a:moveTo>
                    <a:pt x="105" y="246"/>
                  </a:moveTo>
                  <a:cubicBezTo>
                    <a:pt x="96" y="245"/>
                    <a:pt x="70" y="246"/>
                    <a:pt x="60" y="239"/>
                  </a:cubicBezTo>
                  <a:cubicBezTo>
                    <a:pt x="60" y="239"/>
                    <a:pt x="60" y="239"/>
                    <a:pt x="60" y="238"/>
                  </a:cubicBezTo>
                  <a:cubicBezTo>
                    <a:pt x="59" y="237"/>
                    <a:pt x="58" y="236"/>
                    <a:pt x="57" y="235"/>
                  </a:cubicBezTo>
                  <a:cubicBezTo>
                    <a:pt x="56" y="233"/>
                    <a:pt x="55" y="231"/>
                    <a:pt x="55" y="229"/>
                  </a:cubicBezTo>
                  <a:cubicBezTo>
                    <a:pt x="54" y="224"/>
                    <a:pt x="54" y="220"/>
                    <a:pt x="57" y="217"/>
                  </a:cubicBezTo>
                  <a:cubicBezTo>
                    <a:pt x="57" y="217"/>
                    <a:pt x="57" y="216"/>
                    <a:pt x="57" y="216"/>
                  </a:cubicBezTo>
                  <a:cubicBezTo>
                    <a:pt x="63" y="225"/>
                    <a:pt x="81" y="225"/>
                    <a:pt x="90" y="226"/>
                  </a:cubicBezTo>
                  <a:cubicBezTo>
                    <a:pt x="107" y="228"/>
                    <a:pt x="135" y="233"/>
                    <a:pt x="150" y="222"/>
                  </a:cubicBezTo>
                  <a:cubicBezTo>
                    <a:pt x="150" y="222"/>
                    <a:pt x="150" y="223"/>
                    <a:pt x="150" y="223"/>
                  </a:cubicBezTo>
                  <a:cubicBezTo>
                    <a:pt x="161" y="250"/>
                    <a:pt x="119" y="247"/>
                    <a:pt x="105" y="246"/>
                  </a:cubicBezTo>
                  <a:close/>
                  <a:moveTo>
                    <a:pt x="151" y="215"/>
                  </a:moveTo>
                  <a:cubicBezTo>
                    <a:pt x="151" y="215"/>
                    <a:pt x="151" y="215"/>
                    <a:pt x="150" y="215"/>
                  </a:cubicBezTo>
                  <a:cubicBezTo>
                    <a:pt x="137" y="224"/>
                    <a:pt x="120" y="223"/>
                    <a:pt x="105" y="222"/>
                  </a:cubicBezTo>
                  <a:cubicBezTo>
                    <a:pt x="94" y="221"/>
                    <a:pt x="66" y="221"/>
                    <a:pt x="58" y="211"/>
                  </a:cubicBezTo>
                  <a:cubicBezTo>
                    <a:pt x="57" y="208"/>
                    <a:pt x="56" y="205"/>
                    <a:pt x="57" y="202"/>
                  </a:cubicBezTo>
                  <a:cubicBezTo>
                    <a:pt x="58" y="199"/>
                    <a:pt x="60" y="195"/>
                    <a:pt x="62" y="193"/>
                  </a:cubicBezTo>
                  <a:cubicBezTo>
                    <a:pt x="62" y="193"/>
                    <a:pt x="62" y="193"/>
                    <a:pt x="63" y="193"/>
                  </a:cubicBezTo>
                  <a:cubicBezTo>
                    <a:pt x="63" y="193"/>
                    <a:pt x="63" y="194"/>
                    <a:pt x="64" y="194"/>
                  </a:cubicBezTo>
                  <a:cubicBezTo>
                    <a:pt x="88" y="203"/>
                    <a:pt x="117" y="205"/>
                    <a:pt x="142" y="195"/>
                  </a:cubicBezTo>
                  <a:cubicBezTo>
                    <a:pt x="142" y="195"/>
                    <a:pt x="143" y="195"/>
                    <a:pt x="143" y="194"/>
                  </a:cubicBezTo>
                  <a:cubicBezTo>
                    <a:pt x="143" y="195"/>
                    <a:pt x="143" y="195"/>
                    <a:pt x="143" y="195"/>
                  </a:cubicBezTo>
                  <a:cubicBezTo>
                    <a:pt x="153" y="197"/>
                    <a:pt x="156" y="207"/>
                    <a:pt x="151" y="215"/>
                  </a:cubicBezTo>
                  <a:close/>
                  <a:moveTo>
                    <a:pt x="75" y="107"/>
                  </a:moveTo>
                  <a:cubicBezTo>
                    <a:pt x="82" y="101"/>
                    <a:pt x="91" y="98"/>
                    <a:pt x="99" y="97"/>
                  </a:cubicBezTo>
                  <a:cubicBezTo>
                    <a:pt x="109" y="97"/>
                    <a:pt x="115" y="100"/>
                    <a:pt x="122" y="103"/>
                  </a:cubicBezTo>
                  <a:cubicBezTo>
                    <a:pt x="119" y="111"/>
                    <a:pt x="117" y="120"/>
                    <a:pt x="116" y="128"/>
                  </a:cubicBezTo>
                  <a:cubicBezTo>
                    <a:pt x="112" y="150"/>
                    <a:pt x="115" y="172"/>
                    <a:pt x="113" y="194"/>
                  </a:cubicBezTo>
                  <a:cubicBezTo>
                    <a:pt x="104" y="195"/>
                    <a:pt x="96" y="195"/>
                    <a:pt x="87" y="194"/>
                  </a:cubicBezTo>
                  <a:cubicBezTo>
                    <a:pt x="98" y="169"/>
                    <a:pt x="88" y="133"/>
                    <a:pt x="75" y="107"/>
                  </a:cubicBezTo>
                  <a:close/>
                  <a:moveTo>
                    <a:pt x="140" y="188"/>
                  </a:moveTo>
                  <a:cubicBezTo>
                    <a:pt x="139" y="189"/>
                    <a:pt x="139" y="190"/>
                    <a:pt x="139" y="190"/>
                  </a:cubicBezTo>
                  <a:cubicBezTo>
                    <a:pt x="132" y="192"/>
                    <a:pt x="125" y="193"/>
                    <a:pt x="117" y="194"/>
                  </a:cubicBezTo>
                  <a:cubicBezTo>
                    <a:pt x="120" y="176"/>
                    <a:pt x="118" y="157"/>
                    <a:pt x="121" y="138"/>
                  </a:cubicBezTo>
                  <a:cubicBezTo>
                    <a:pt x="122" y="127"/>
                    <a:pt x="125" y="116"/>
                    <a:pt x="129" y="106"/>
                  </a:cubicBezTo>
                  <a:cubicBezTo>
                    <a:pt x="130" y="106"/>
                    <a:pt x="132" y="106"/>
                    <a:pt x="133" y="107"/>
                  </a:cubicBezTo>
                  <a:cubicBezTo>
                    <a:pt x="142" y="109"/>
                    <a:pt x="153" y="107"/>
                    <a:pt x="156" y="96"/>
                  </a:cubicBezTo>
                  <a:cubicBezTo>
                    <a:pt x="157" y="93"/>
                    <a:pt x="153" y="91"/>
                    <a:pt x="151" y="94"/>
                  </a:cubicBezTo>
                  <a:cubicBezTo>
                    <a:pt x="145" y="102"/>
                    <a:pt x="138" y="101"/>
                    <a:pt x="131" y="99"/>
                  </a:cubicBezTo>
                  <a:cubicBezTo>
                    <a:pt x="134" y="92"/>
                    <a:pt x="137" y="84"/>
                    <a:pt x="140" y="77"/>
                  </a:cubicBezTo>
                  <a:cubicBezTo>
                    <a:pt x="141" y="74"/>
                    <a:pt x="137" y="72"/>
                    <a:pt x="135" y="75"/>
                  </a:cubicBezTo>
                  <a:cubicBezTo>
                    <a:pt x="131" y="81"/>
                    <a:pt x="127" y="89"/>
                    <a:pt x="124" y="96"/>
                  </a:cubicBezTo>
                  <a:cubicBezTo>
                    <a:pt x="120" y="94"/>
                    <a:pt x="116" y="92"/>
                    <a:pt x="111" y="91"/>
                  </a:cubicBezTo>
                  <a:cubicBezTo>
                    <a:pt x="102" y="89"/>
                    <a:pt x="92" y="92"/>
                    <a:pt x="83" y="96"/>
                  </a:cubicBezTo>
                  <a:cubicBezTo>
                    <a:pt x="80" y="97"/>
                    <a:pt x="76" y="100"/>
                    <a:pt x="73" y="102"/>
                  </a:cubicBezTo>
                  <a:cubicBezTo>
                    <a:pt x="70" y="98"/>
                    <a:pt x="68" y="93"/>
                    <a:pt x="65" y="90"/>
                  </a:cubicBezTo>
                  <a:cubicBezTo>
                    <a:pt x="64" y="87"/>
                    <a:pt x="60" y="90"/>
                    <a:pt x="61" y="92"/>
                  </a:cubicBezTo>
                  <a:cubicBezTo>
                    <a:pt x="63" y="97"/>
                    <a:pt x="66" y="101"/>
                    <a:pt x="68" y="106"/>
                  </a:cubicBezTo>
                  <a:cubicBezTo>
                    <a:pt x="61" y="112"/>
                    <a:pt x="57" y="120"/>
                    <a:pt x="58" y="130"/>
                  </a:cubicBezTo>
                  <a:cubicBezTo>
                    <a:pt x="58" y="132"/>
                    <a:pt x="61" y="132"/>
                    <a:pt x="61" y="130"/>
                  </a:cubicBezTo>
                  <a:cubicBezTo>
                    <a:pt x="62" y="123"/>
                    <a:pt x="65" y="116"/>
                    <a:pt x="70" y="111"/>
                  </a:cubicBezTo>
                  <a:cubicBezTo>
                    <a:pt x="81" y="137"/>
                    <a:pt x="92" y="168"/>
                    <a:pt x="83" y="193"/>
                  </a:cubicBezTo>
                  <a:cubicBezTo>
                    <a:pt x="77" y="193"/>
                    <a:pt x="71" y="192"/>
                    <a:pt x="66" y="190"/>
                  </a:cubicBezTo>
                  <a:cubicBezTo>
                    <a:pt x="66" y="190"/>
                    <a:pt x="66" y="190"/>
                    <a:pt x="66" y="190"/>
                  </a:cubicBezTo>
                  <a:cubicBezTo>
                    <a:pt x="60" y="156"/>
                    <a:pt x="29" y="136"/>
                    <a:pt x="19" y="104"/>
                  </a:cubicBezTo>
                  <a:cubicBezTo>
                    <a:pt x="5" y="55"/>
                    <a:pt x="44" y="17"/>
                    <a:pt x="90" y="11"/>
                  </a:cubicBezTo>
                  <a:cubicBezTo>
                    <a:pt x="136" y="5"/>
                    <a:pt x="188" y="24"/>
                    <a:pt x="189" y="78"/>
                  </a:cubicBezTo>
                  <a:cubicBezTo>
                    <a:pt x="190" y="123"/>
                    <a:pt x="150" y="148"/>
                    <a:pt x="140" y="188"/>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3" name="Freeform 26"/>
            <p:cNvSpPr/>
            <p:nvPr/>
          </p:nvSpPr>
          <p:spPr bwMode="auto">
            <a:xfrm>
              <a:off x="3573463" y="3482975"/>
              <a:ext cx="187325" cy="115888"/>
            </a:xfrm>
            <a:custGeom>
              <a:avLst/>
              <a:gdLst>
                <a:gd name="T0" fmla="*/ 45 w 50"/>
                <a:gd name="T1" fmla="*/ 0 h 31"/>
                <a:gd name="T2" fmla="*/ 23 w 50"/>
                <a:gd name="T3" fmla="*/ 12 h 31"/>
                <a:gd name="T4" fmla="*/ 3 w 50"/>
                <a:gd name="T5" fmla="*/ 25 h 31"/>
                <a:gd name="T6" fmla="*/ 6 w 50"/>
                <a:gd name="T7" fmla="*/ 30 h 31"/>
                <a:gd name="T8" fmla="*/ 28 w 50"/>
                <a:gd name="T9" fmla="*/ 17 h 31"/>
                <a:gd name="T10" fmla="*/ 48 w 50"/>
                <a:gd name="T11" fmla="*/ 4 h 31"/>
                <a:gd name="T12" fmla="*/ 45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45" y="0"/>
                  </a:moveTo>
                  <a:cubicBezTo>
                    <a:pt x="37" y="4"/>
                    <a:pt x="30" y="8"/>
                    <a:pt x="23" y="12"/>
                  </a:cubicBezTo>
                  <a:cubicBezTo>
                    <a:pt x="16" y="16"/>
                    <a:pt x="8" y="20"/>
                    <a:pt x="3" y="25"/>
                  </a:cubicBezTo>
                  <a:cubicBezTo>
                    <a:pt x="0" y="27"/>
                    <a:pt x="3" y="31"/>
                    <a:pt x="6" y="30"/>
                  </a:cubicBezTo>
                  <a:cubicBezTo>
                    <a:pt x="14" y="27"/>
                    <a:pt x="21" y="21"/>
                    <a:pt x="28" y="17"/>
                  </a:cubicBezTo>
                  <a:cubicBezTo>
                    <a:pt x="35" y="13"/>
                    <a:pt x="42" y="9"/>
                    <a:pt x="48" y="4"/>
                  </a:cubicBezTo>
                  <a:cubicBezTo>
                    <a:pt x="50" y="3"/>
                    <a:pt x="47" y="0"/>
                    <a:pt x="45" y="0"/>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4" name="Freeform 27"/>
            <p:cNvSpPr/>
            <p:nvPr/>
          </p:nvSpPr>
          <p:spPr bwMode="auto">
            <a:xfrm>
              <a:off x="3416300" y="3282950"/>
              <a:ext cx="239713" cy="82550"/>
            </a:xfrm>
            <a:custGeom>
              <a:avLst/>
              <a:gdLst>
                <a:gd name="T0" fmla="*/ 60 w 64"/>
                <a:gd name="T1" fmla="*/ 0 h 22"/>
                <a:gd name="T2" fmla="*/ 29 w 64"/>
                <a:gd name="T3" fmla="*/ 8 h 22"/>
                <a:gd name="T4" fmla="*/ 2 w 64"/>
                <a:gd name="T5" fmla="*/ 17 h 22"/>
                <a:gd name="T6" fmla="*/ 4 w 64"/>
                <a:gd name="T7" fmla="*/ 21 h 22"/>
                <a:gd name="T8" fmla="*/ 34 w 64"/>
                <a:gd name="T9" fmla="*/ 13 h 22"/>
                <a:gd name="T10" fmla="*/ 61 w 64"/>
                <a:gd name="T11" fmla="*/ 5 h 22"/>
                <a:gd name="T12" fmla="*/ 60 w 6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64" h="22">
                  <a:moveTo>
                    <a:pt x="60" y="0"/>
                  </a:moveTo>
                  <a:cubicBezTo>
                    <a:pt x="50" y="3"/>
                    <a:pt x="39" y="6"/>
                    <a:pt x="29" y="8"/>
                  </a:cubicBezTo>
                  <a:cubicBezTo>
                    <a:pt x="20" y="11"/>
                    <a:pt x="11" y="13"/>
                    <a:pt x="2" y="17"/>
                  </a:cubicBezTo>
                  <a:cubicBezTo>
                    <a:pt x="0" y="18"/>
                    <a:pt x="1" y="22"/>
                    <a:pt x="4" y="21"/>
                  </a:cubicBezTo>
                  <a:cubicBezTo>
                    <a:pt x="14" y="21"/>
                    <a:pt x="25" y="16"/>
                    <a:pt x="34" y="13"/>
                  </a:cubicBezTo>
                  <a:cubicBezTo>
                    <a:pt x="44" y="11"/>
                    <a:pt x="53" y="8"/>
                    <a:pt x="61" y="5"/>
                  </a:cubicBezTo>
                  <a:cubicBezTo>
                    <a:pt x="64" y="4"/>
                    <a:pt x="63" y="0"/>
                    <a:pt x="60" y="0"/>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5" name="Freeform 28"/>
            <p:cNvSpPr/>
            <p:nvPr/>
          </p:nvSpPr>
          <p:spPr bwMode="auto">
            <a:xfrm>
              <a:off x="3413125" y="2913063"/>
              <a:ext cx="217488" cy="88900"/>
            </a:xfrm>
            <a:custGeom>
              <a:avLst/>
              <a:gdLst>
                <a:gd name="T0" fmla="*/ 56 w 58"/>
                <a:gd name="T1" fmla="*/ 21 h 24"/>
                <a:gd name="T2" fmla="*/ 30 w 58"/>
                <a:gd name="T3" fmla="*/ 12 h 24"/>
                <a:gd name="T4" fmla="*/ 5 w 58"/>
                <a:gd name="T5" fmla="*/ 4 h 24"/>
                <a:gd name="T6" fmla="*/ 1 w 58"/>
                <a:gd name="T7" fmla="*/ 2 h 24"/>
                <a:gd name="T8" fmla="*/ 0 w 58"/>
                <a:gd name="T9" fmla="*/ 4 h 24"/>
                <a:gd name="T10" fmla="*/ 1 w 58"/>
                <a:gd name="T11" fmla="*/ 7 h 24"/>
                <a:gd name="T12" fmla="*/ 24 w 58"/>
                <a:gd name="T13" fmla="*/ 16 h 24"/>
                <a:gd name="T14" fmla="*/ 56 w 58"/>
                <a:gd name="T15" fmla="*/ 24 h 24"/>
                <a:gd name="T16" fmla="*/ 56 w 58"/>
                <a:gd name="T1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24">
                  <a:moveTo>
                    <a:pt x="56" y="21"/>
                  </a:moveTo>
                  <a:cubicBezTo>
                    <a:pt x="48" y="17"/>
                    <a:pt x="39" y="15"/>
                    <a:pt x="30" y="12"/>
                  </a:cubicBezTo>
                  <a:cubicBezTo>
                    <a:pt x="27" y="11"/>
                    <a:pt x="5" y="7"/>
                    <a:pt x="5" y="4"/>
                  </a:cubicBezTo>
                  <a:cubicBezTo>
                    <a:pt x="5" y="2"/>
                    <a:pt x="3" y="0"/>
                    <a:pt x="1" y="2"/>
                  </a:cubicBezTo>
                  <a:cubicBezTo>
                    <a:pt x="1" y="3"/>
                    <a:pt x="1" y="3"/>
                    <a:pt x="0" y="4"/>
                  </a:cubicBezTo>
                  <a:cubicBezTo>
                    <a:pt x="0" y="5"/>
                    <a:pt x="0" y="6"/>
                    <a:pt x="1" y="7"/>
                  </a:cubicBezTo>
                  <a:cubicBezTo>
                    <a:pt x="5" y="14"/>
                    <a:pt x="17" y="14"/>
                    <a:pt x="24" y="16"/>
                  </a:cubicBezTo>
                  <a:cubicBezTo>
                    <a:pt x="35" y="19"/>
                    <a:pt x="45" y="22"/>
                    <a:pt x="56" y="24"/>
                  </a:cubicBezTo>
                  <a:cubicBezTo>
                    <a:pt x="57" y="24"/>
                    <a:pt x="58" y="22"/>
                    <a:pt x="56" y="21"/>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6" name="Freeform 29"/>
            <p:cNvSpPr/>
            <p:nvPr/>
          </p:nvSpPr>
          <p:spPr bwMode="auto">
            <a:xfrm>
              <a:off x="3697288" y="2605088"/>
              <a:ext cx="120650" cy="146050"/>
            </a:xfrm>
            <a:custGeom>
              <a:avLst/>
              <a:gdLst>
                <a:gd name="T0" fmla="*/ 23 w 32"/>
                <a:gd name="T1" fmla="*/ 21 h 39"/>
                <a:gd name="T2" fmla="*/ 5 w 32"/>
                <a:gd name="T3" fmla="*/ 1 h 39"/>
                <a:gd name="T4" fmla="*/ 1 w 32"/>
                <a:gd name="T5" fmla="*/ 5 h 39"/>
                <a:gd name="T6" fmla="*/ 14 w 32"/>
                <a:gd name="T7" fmla="*/ 21 h 39"/>
                <a:gd name="T8" fmla="*/ 28 w 32"/>
                <a:gd name="T9" fmla="*/ 37 h 39"/>
                <a:gd name="T10" fmla="*/ 32 w 32"/>
                <a:gd name="T11" fmla="*/ 37 h 39"/>
                <a:gd name="T12" fmla="*/ 23 w 32"/>
                <a:gd name="T13" fmla="*/ 21 h 39"/>
              </a:gdLst>
              <a:ahLst/>
              <a:cxnLst>
                <a:cxn ang="0">
                  <a:pos x="T0" y="T1"/>
                </a:cxn>
                <a:cxn ang="0">
                  <a:pos x="T2" y="T3"/>
                </a:cxn>
                <a:cxn ang="0">
                  <a:pos x="T4" y="T5"/>
                </a:cxn>
                <a:cxn ang="0">
                  <a:pos x="T6" y="T7"/>
                </a:cxn>
                <a:cxn ang="0">
                  <a:pos x="T8" y="T9"/>
                </a:cxn>
                <a:cxn ang="0">
                  <a:pos x="T10" y="T11"/>
                </a:cxn>
                <a:cxn ang="0">
                  <a:pos x="T12" y="T13"/>
                </a:cxn>
              </a:cxnLst>
              <a:rect l="0" t="0" r="r" b="b"/>
              <a:pathLst>
                <a:path w="32" h="39">
                  <a:moveTo>
                    <a:pt x="23" y="21"/>
                  </a:moveTo>
                  <a:cubicBezTo>
                    <a:pt x="17" y="15"/>
                    <a:pt x="12" y="7"/>
                    <a:pt x="5" y="1"/>
                  </a:cubicBezTo>
                  <a:cubicBezTo>
                    <a:pt x="3" y="0"/>
                    <a:pt x="0" y="2"/>
                    <a:pt x="1" y="5"/>
                  </a:cubicBezTo>
                  <a:cubicBezTo>
                    <a:pt x="4" y="11"/>
                    <a:pt x="10" y="16"/>
                    <a:pt x="14" y="21"/>
                  </a:cubicBezTo>
                  <a:cubicBezTo>
                    <a:pt x="19" y="25"/>
                    <a:pt x="26" y="30"/>
                    <a:pt x="28" y="37"/>
                  </a:cubicBezTo>
                  <a:cubicBezTo>
                    <a:pt x="28" y="39"/>
                    <a:pt x="32" y="39"/>
                    <a:pt x="32" y="37"/>
                  </a:cubicBezTo>
                  <a:cubicBezTo>
                    <a:pt x="32" y="30"/>
                    <a:pt x="27" y="25"/>
                    <a:pt x="23" y="21"/>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7" name="Freeform 30"/>
            <p:cNvSpPr/>
            <p:nvPr/>
          </p:nvSpPr>
          <p:spPr bwMode="auto">
            <a:xfrm>
              <a:off x="4083050" y="2571750"/>
              <a:ext cx="38100" cy="190500"/>
            </a:xfrm>
            <a:custGeom>
              <a:avLst/>
              <a:gdLst>
                <a:gd name="T0" fmla="*/ 9 w 10"/>
                <a:gd name="T1" fmla="*/ 4 h 51"/>
                <a:gd name="T2" fmla="*/ 4 w 10"/>
                <a:gd name="T3" fmla="*/ 4 h 51"/>
                <a:gd name="T4" fmla="*/ 0 w 10"/>
                <a:gd name="T5" fmla="*/ 48 h 51"/>
                <a:gd name="T6" fmla="*/ 4 w 10"/>
                <a:gd name="T7" fmla="*/ 48 h 51"/>
                <a:gd name="T8" fmla="*/ 9 w 10"/>
                <a:gd name="T9" fmla="*/ 4 h 51"/>
              </a:gdLst>
              <a:ahLst/>
              <a:cxnLst>
                <a:cxn ang="0">
                  <a:pos x="T0" y="T1"/>
                </a:cxn>
                <a:cxn ang="0">
                  <a:pos x="T2" y="T3"/>
                </a:cxn>
                <a:cxn ang="0">
                  <a:pos x="T4" y="T5"/>
                </a:cxn>
                <a:cxn ang="0">
                  <a:pos x="T6" y="T7"/>
                </a:cxn>
                <a:cxn ang="0">
                  <a:pos x="T8" y="T9"/>
                </a:cxn>
              </a:cxnLst>
              <a:rect l="0" t="0" r="r" b="b"/>
              <a:pathLst>
                <a:path w="10" h="51">
                  <a:moveTo>
                    <a:pt x="9" y="4"/>
                  </a:moveTo>
                  <a:cubicBezTo>
                    <a:pt x="8" y="1"/>
                    <a:pt x="4" y="0"/>
                    <a:pt x="4" y="4"/>
                  </a:cubicBezTo>
                  <a:cubicBezTo>
                    <a:pt x="2" y="18"/>
                    <a:pt x="2" y="33"/>
                    <a:pt x="0" y="48"/>
                  </a:cubicBezTo>
                  <a:cubicBezTo>
                    <a:pt x="0" y="51"/>
                    <a:pt x="4" y="51"/>
                    <a:pt x="4" y="48"/>
                  </a:cubicBezTo>
                  <a:cubicBezTo>
                    <a:pt x="7" y="34"/>
                    <a:pt x="10" y="19"/>
                    <a:pt x="9" y="4"/>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8" name="Freeform 31"/>
            <p:cNvSpPr/>
            <p:nvPr/>
          </p:nvSpPr>
          <p:spPr bwMode="auto">
            <a:xfrm>
              <a:off x="4302125" y="2657475"/>
              <a:ext cx="179388" cy="176213"/>
            </a:xfrm>
            <a:custGeom>
              <a:avLst/>
              <a:gdLst>
                <a:gd name="T0" fmla="*/ 42 w 48"/>
                <a:gd name="T1" fmla="*/ 2 h 47"/>
                <a:gd name="T2" fmla="*/ 24 w 48"/>
                <a:gd name="T3" fmla="*/ 21 h 47"/>
                <a:gd name="T4" fmla="*/ 4 w 48"/>
                <a:gd name="T5" fmla="*/ 39 h 47"/>
                <a:gd name="T6" fmla="*/ 2 w 48"/>
                <a:gd name="T7" fmla="*/ 43 h 47"/>
                <a:gd name="T8" fmla="*/ 20 w 48"/>
                <a:gd name="T9" fmla="*/ 32 h 47"/>
                <a:gd name="T10" fmla="*/ 46 w 48"/>
                <a:gd name="T11" fmla="*/ 5 h 47"/>
                <a:gd name="T12" fmla="*/ 42 w 48"/>
                <a:gd name="T13" fmla="*/ 2 h 47"/>
              </a:gdLst>
              <a:ahLst/>
              <a:cxnLst>
                <a:cxn ang="0">
                  <a:pos x="T0" y="T1"/>
                </a:cxn>
                <a:cxn ang="0">
                  <a:pos x="T2" y="T3"/>
                </a:cxn>
                <a:cxn ang="0">
                  <a:pos x="T4" y="T5"/>
                </a:cxn>
                <a:cxn ang="0">
                  <a:pos x="T6" y="T7"/>
                </a:cxn>
                <a:cxn ang="0">
                  <a:pos x="T8" y="T9"/>
                </a:cxn>
                <a:cxn ang="0">
                  <a:pos x="T10" y="T11"/>
                </a:cxn>
                <a:cxn ang="0">
                  <a:pos x="T12" y="T13"/>
                </a:cxn>
              </a:cxnLst>
              <a:rect l="0" t="0" r="r" b="b"/>
              <a:pathLst>
                <a:path w="48" h="47">
                  <a:moveTo>
                    <a:pt x="42" y="2"/>
                  </a:moveTo>
                  <a:cubicBezTo>
                    <a:pt x="35" y="8"/>
                    <a:pt x="30" y="15"/>
                    <a:pt x="24" y="21"/>
                  </a:cubicBezTo>
                  <a:cubicBezTo>
                    <a:pt x="21" y="24"/>
                    <a:pt x="8" y="41"/>
                    <a:pt x="4" y="39"/>
                  </a:cubicBezTo>
                  <a:cubicBezTo>
                    <a:pt x="2" y="38"/>
                    <a:pt x="0" y="41"/>
                    <a:pt x="2" y="43"/>
                  </a:cubicBezTo>
                  <a:cubicBezTo>
                    <a:pt x="9" y="47"/>
                    <a:pt x="16" y="36"/>
                    <a:pt x="20" y="32"/>
                  </a:cubicBezTo>
                  <a:cubicBezTo>
                    <a:pt x="29" y="24"/>
                    <a:pt x="39" y="15"/>
                    <a:pt x="46" y="5"/>
                  </a:cubicBezTo>
                  <a:cubicBezTo>
                    <a:pt x="48" y="3"/>
                    <a:pt x="44" y="0"/>
                    <a:pt x="42" y="2"/>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9" name="Freeform 32"/>
            <p:cNvSpPr/>
            <p:nvPr/>
          </p:nvSpPr>
          <p:spPr bwMode="auto">
            <a:xfrm>
              <a:off x="4484688" y="3043238"/>
              <a:ext cx="233363" cy="71438"/>
            </a:xfrm>
            <a:custGeom>
              <a:avLst/>
              <a:gdLst>
                <a:gd name="T0" fmla="*/ 58 w 62"/>
                <a:gd name="T1" fmla="*/ 1 h 19"/>
                <a:gd name="T2" fmla="*/ 20 w 62"/>
                <a:gd name="T3" fmla="*/ 9 h 19"/>
                <a:gd name="T4" fmla="*/ 1 w 62"/>
                <a:gd name="T5" fmla="*/ 15 h 19"/>
                <a:gd name="T6" fmla="*/ 1 w 62"/>
                <a:gd name="T7" fmla="*/ 18 h 19"/>
                <a:gd name="T8" fmla="*/ 2 w 62"/>
                <a:gd name="T9" fmla="*/ 19 h 19"/>
                <a:gd name="T10" fmla="*/ 5 w 62"/>
                <a:gd name="T11" fmla="*/ 18 h 19"/>
                <a:gd name="T12" fmla="*/ 5 w 62"/>
                <a:gd name="T13" fmla="*/ 18 h 19"/>
                <a:gd name="T14" fmla="*/ 9 w 62"/>
                <a:gd name="T15" fmla="*/ 17 h 19"/>
                <a:gd name="T16" fmla="*/ 17 w 62"/>
                <a:gd name="T17" fmla="*/ 16 h 19"/>
                <a:gd name="T18" fmla="*/ 30 w 62"/>
                <a:gd name="T19" fmla="*/ 13 h 19"/>
                <a:gd name="T20" fmla="*/ 59 w 62"/>
                <a:gd name="T21" fmla="*/ 7 h 19"/>
                <a:gd name="T22" fmla="*/ 58 w 62"/>
                <a:gd name="T23"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19">
                  <a:moveTo>
                    <a:pt x="58" y="1"/>
                  </a:moveTo>
                  <a:cubicBezTo>
                    <a:pt x="45" y="3"/>
                    <a:pt x="33" y="6"/>
                    <a:pt x="20" y="9"/>
                  </a:cubicBezTo>
                  <a:cubicBezTo>
                    <a:pt x="15" y="10"/>
                    <a:pt x="3" y="11"/>
                    <a:pt x="1" y="15"/>
                  </a:cubicBezTo>
                  <a:cubicBezTo>
                    <a:pt x="0" y="16"/>
                    <a:pt x="0" y="18"/>
                    <a:pt x="1" y="18"/>
                  </a:cubicBezTo>
                  <a:cubicBezTo>
                    <a:pt x="2" y="19"/>
                    <a:pt x="2" y="19"/>
                    <a:pt x="2" y="19"/>
                  </a:cubicBezTo>
                  <a:cubicBezTo>
                    <a:pt x="3" y="19"/>
                    <a:pt x="4" y="19"/>
                    <a:pt x="5" y="18"/>
                  </a:cubicBezTo>
                  <a:cubicBezTo>
                    <a:pt x="5" y="18"/>
                    <a:pt x="5" y="18"/>
                    <a:pt x="5" y="18"/>
                  </a:cubicBezTo>
                  <a:cubicBezTo>
                    <a:pt x="6" y="18"/>
                    <a:pt x="7" y="18"/>
                    <a:pt x="9" y="17"/>
                  </a:cubicBezTo>
                  <a:cubicBezTo>
                    <a:pt x="12" y="17"/>
                    <a:pt x="14" y="16"/>
                    <a:pt x="17" y="16"/>
                  </a:cubicBezTo>
                  <a:cubicBezTo>
                    <a:pt x="21" y="15"/>
                    <a:pt x="25" y="14"/>
                    <a:pt x="30" y="13"/>
                  </a:cubicBezTo>
                  <a:cubicBezTo>
                    <a:pt x="39" y="11"/>
                    <a:pt x="49" y="9"/>
                    <a:pt x="59" y="7"/>
                  </a:cubicBezTo>
                  <a:cubicBezTo>
                    <a:pt x="62" y="6"/>
                    <a:pt x="61" y="0"/>
                    <a:pt x="58" y="1"/>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0" name="Freeform 33"/>
            <p:cNvSpPr/>
            <p:nvPr/>
          </p:nvSpPr>
          <p:spPr bwMode="auto">
            <a:xfrm>
              <a:off x="4341813" y="3381375"/>
              <a:ext cx="211138" cy="107950"/>
            </a:xfrm>
            <a:custGeom>
              <a:avLst/>
              <a:gdLst>
                <a:gd name="T0" fmla="*/ 53 w 56"/>
                <a:gd name="T1" fmla="*/ 24 h 29"/>
                <a:gd name="T2" fmla="*/ 5 w 56"/>
                <a:gd name="T3" fmla="*/ 1 h 29"/>
                <a:gd name="T4" fmla="*/ 3 w 56"/>
                <a:gd name="T5" fmla="*/ 5 h 29"/>
                <a:gd name="T6" fmla="*/ 51 w 56"/>
                <a:gd name="T7" fmla="*/ 28 h 29"/>
                <a:gd name="T8" fmla="*/ 53 w 56"/>
                <a:gd name="T9" fmla="*/ 24 h 29"/>
              </a:gdLst>
              <a:ahLst/>
              <a:cxnLst>
                <a:cxn ang="0">
                  <a:pos x="T0" y="T1"/>
                </a:cxn>
                <a:cxn ang="0">
                  <a:pos x="T2" y="T3"/>
                </a:cxn>
                <a:cxn ang="0">
                  <a:pos x="T4" y="T5"/>
                </a:cxn>
                <a:cxn ang="0">
                  <a:pos x="T6" y="T7"/>
                </a:cxn>
                <a:cxn ang="0">
                  <a:pos x="T8" y="T9"/>
                </a:cxn>
              </a:cxnLst>
              <a:rect l="0" t="0" r="r" b="b"/>
              <a:pathLst>
                <a:path w="56" h="29">
                  <a:moveTo>
                    <a:pt x="53" y="24"/>
                  </a:moveTo>
                  <a:cubicBezTo>
                    <a:pt x="38" y="15"/>
                    <a:pt x="21" y="8"/>
                    <a:pt x="5" y="1"/>
                  </a:cubicBezTo>
                  <a:cubicBezTo>
                    <a:pt x="2" y="0"/>
                    <a:pt x="0" y="4"/>
                    <a:pt x="3" y="5"/>
                  </a:cubicBezTo>
                  <a:cubicBezTo>
                    <a:pt x="18" y="13"/>
                    <a:pt x="34" y="23"/>
                    <a:pt x="51" y="28"/>
                  </a:cubicBezTo>
                  <a:cubicBezTo>
                    <a:pt x="54" y="29"/>
                    <a:pt x="56" y="25"/>
                    <a:pt x="53" y="24"/>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4" name="组合 83"/>
          <p:cNvGrpSpPr/>
          <p:nvPr/>
        </p:nvGrpSpPr>
        <p:grpSpPr>
          <a:xfrm>
            <a:off x="2575309" y="2341293"/>
            <a:ext cx="525460" cy="774150"/>
            <a:chOff x="5078413" y="2679700"/>
            <a:chExt cx="831850" cy="1225550"/>
          </a:xfrm>
        </p:grpSpPr>
        <p:sp>
          <p:nvSpPr>
            <p:cNvPr id="2071" name="Freeform 34"/>
            <p:cNvSpPr>
              <a:spLocks noEditPoints="1"/>
            </p:cNvSpPr>
            <p:nvPr/>
          </p:nvSpPr>
          <p:spPr bwMode="auto">
            <a:xfrm>
              <a:off x="5078413" y="2679700"/>
              <a:ext cx="831850" cy="1225550"/>
            </a:xfrm>
            <a:custGeom>
              <a:avLst/>
              <a:gdLst>
                <a:gd name="T0" fmla="*/ 217 w 222"/>
                <a:gd name="T1" fmla="*/ 207 h 327"/>
                <a:gd name="T2" fmla="*/ 135 w 222"/>
                <a:gd name="T3" fmla="*/ 100 h 327"/>
                <a:gd name="T4" fmla="*/ 135 w 222"/>
                <a:gd name="T5" fmla="*/ 100 h 327"/>
                <a:gd name="T6" fmla="*/ 130 w 222"/>
                <a:gd name="T7" fmla="*/ 30 h 327"/>
                <a:gd name="T8" fmla="*/ 145 w 222"/>
                <a:gd name="T9" fmla="*/ 22 h 327"/>
                <a:gd name="T10" fmla="*/ 142 w 222"/>
                <a:gd name="T11" fmla="*/ 6 h 327"/>
                <a:gd name="T12" fmla="*/ 140 w 222"/>
                <a:gd name="T13" fmla="*/ 4 h 327"/>
                <a:gd name="T14" fmla="*/ 80 w 222"/>
                <a:gd name="T15" fmla="*/ 2 h 327"/>
                <a:gd name="T16" fmla="*/ 65 w 222"/>
                <a:gd name="T17" fmla="*/ 7 h 327"/>
                <a:gd name="T18" fmla="*/ 61 w 222"/>
                <a:gd name="T19" fmla="*/ 22 h 327"/>
                <a:gd name="T20" fmla="*/ 79 w 222"/>
                <a:gd name="T21" fmla="*/ 28 h 327"/>
                <a:gd name="T22" fmla="*/ 79 w 222"/>
                <a:gd name="T23" fmla="*/ 103 h 327"/>
                <a:gd name="T24" fmla="*/ 6 w 222"/>
                <a:gd name="T25" fmla="*/ 197 h 327"/>
                <a:gd name="T26" fmla="*/ 44 w 222"/>
                <a:gd name="T27" fmla="*/ 303 h 327"/>
                <a:gd name="T28" fmla="*/ 166 w 222"/>
                <a:gd name="T29" fmla="*/ 310 h 327"/>
                <a:gd name="T30" fmla="*/ 217 w 222"/>
                <a:gd name="T31" fmla="*/ 207 h 327"/>
                <a:gd name="T32" fmla="*/ 185 w 222"/>
                <a:gd name="T33" fmla="*/ 291 h 327"/>
                <a:gd name="T34" fmla="*/ 114 w 222"/>
                <a:gd name="T35" fmla="*/ 315 h 327"/>
                <a:gd name="T36" fmla="*/ 11 w 222"/>
                <a:gd name="T37" fmla="*/ 238 h 327"/>
                <a:gd name="T38" fmla="*/ 81 w 222"/>
                <a:gd name="T39" fmla="*/ 107 h 327"/>
                <a:gd name="T40" fmla="*/ 83 w 222"/>
                <a:gd name="T41" fmla="*/ 106 h 327"/>
                <a:gd name="T42" fmla="*/ 83 w 222"/>
                <a:gd name="T43" fmla="*/ 105 h 327"/>
                <a:gd name="T44" fmla="*/ 81 w 222"/>
                <a:gd name="T45" fmla="*/ 28 h 327"/>
                <a:gd name="T46" fmla="*/ 81 w 222"/>
                <a:gd name="T47" fmla="*/ 27 h 327"/>
                <a:gd name="T48" fmla="*/ 79 w 222"/>
                <a:gd name="T49" fmla="*/ 26 h 327"/>
                <a:gd name="T50" fmla="*/ 66 w 222"/>
                <a:gd name="T51" fmla="*/ 21 h 327"/>
                <a:gd name="T52" fmla="*/ 67 w 222"/>
                <a:gd name="T53" fmla="*/ 11 h 327"/>
                <a:gd name="T54" fmla="*/ 103 w 222"/>
                <a:gd name="T55" fmla="*/ 6 h 327"/>
                <a:gd name="T56" fmla="*/ 137 w 222"/>
                <a:gd name="T57" fmla="*/ 8 h 327"/>
                <a:gd name="T58" fmla="*/ 141 w 222"/>
                <a:gd name="T59" fmla="*/ 20 h 327"/>
                <a:gd name="T60" fmla="*/ 129 w 222"/>
                <a:gd name="T61" fmla="*/ 26 h 327"/>
                <a:gd name="T62" fmla="*/ 127 w 222"/>
                <a:gd name="T63" fmla="*/ 29 h 327"/>
                <a:gd name="T64" fmla="*/ 127 w 222"/>
                <a:gd name="T65" fmla="*/ 30 h 327"/>
                <a:gd name="T66" fmla="*/ 131 w 222"/>
                <a:gd name="T67" fmla="*/ 106 h 327"/>
                <a:gd name="T68" fmla="*/ 135 w 222"/>
                <a:gd name="T69" fmla="*/ 105 h 327"/>
                <a:gd name="T70" fmla="*/ 135 w 222"/>
                <a:gd name="T71" fmla="*/ 104 h 327"/>
                <a:gd name="T72" fmla="*/ 212 w 222"/>
                <a:gd name="T73" fmla="*/ 222 h 327"/>
                <a:gd name="T74" fmla="*/ 185 w 222"/>
                <a:gd name="T75" fmla="*/ 291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2" h="327">
                  <a:moveTo>
                    <a:pt x="217" y="207"/>
                  </a:moveTo>
                  <a:cubicBezTo>
                    <a:pt x="212" y="164"/>
                    <a:pt x="179" y="111"/>
                    <a:pt x="135" y="100"/>
                  </a:cubicBezTo>
                  <a:cubicBezTo>
                    <a:pt x="135" y="100"/>
                    <a:pt x="135" y="100"/>
                    <a:pt x="135" y="100"/>
                  </a:cubicBezTo>
                  <a:cubicBezTo>
                    <a:pt x="134" y="77"/>
                    <a:pt x="132" y="53"/>
                    <a:pt x="130" y="30"/>
                  </a:cubicBezTo>
                  <a:cubicBezTo>
                    <a:pt x="136" y="31"/>
                    <a:pt x="143" y="28"/>
                    <a:pt x="145" y="22"/>
                  </a:cubicBezTo>
                  <a:cubicBezTo>
                    <a:pt x="147" y="17"/>
                    <a:pt x="146" y="9"/>
                    <a:pt x="142" y="6"/>
                  </a:cubicBezTo>
                  <a:cubicBezTo>
                    <a:pt x="141" y="5"/>
                    <a:pt x="141" y="4"/>
                    <a:pt x="140" y="4"/>
                  </a:cubicBezTo>
                  <a:cubicBezTo>
                    <a:pt x="120" y="1"/>
                    <a:pt x="100" y="0"/>
                    <a:pt x="80" y="2"/>
                  </a:cubicBezTo>
                  <a:cubicBezTo>
                    <a:pt x="74" y="3"/>
                    <a:pt x="68" y="3"/>
                    <a:pt x="65" y="7"/>
                  </a:cubicBezTo>
                  <a:cubicBezTo>
                    <a:pt x="59" y="10"/>
                    <a:pt x="58" y="18"/>
                    <a:pt x="61" y="22"/>
                  </a:cubicBezTo>
                  <a:cubicBezTo>
                    <a:pt x="65" y="29"/>
                    <a:pt x="72" y="30"/>
                    <a:pt x="79" y="28"/>
                  </a:cubicBezTo>
                  <a:cubicBezTo>
                    <a:pt x="77" y="52"/>
                    <a:pt x="76" y="79"/>
                    <a:pt x="79" y="103"/>
                  </a:cubicBezTo>
                  <a:cubicBezTo>
                    <a:pt x="35" y="110"/>
                    <a:pt x="11" y="157"/>
                    <a:pt x="6" y="197"/>
                  </a:cubicBezTo>
                  <a:cubicBezTo>
                    <a:pt x="0" y="236"/>
                    <a:pt x="11" y="279"/>
                    <a:pt x="44" y="303"/>
                  </a:cubicBezTo>
                  <a:cubicBezTo>
                    <a:pt x="78" y="327"/>
                    <a:pt x="129" y="325"/>
                    <a:pt x="166" y="310"/>
                  </a:cubicBezTo>
                  <a:cubicBezTo>
                    <a:pt x="205" y="293"/>
                    <a:pt x="222" y="247"/>
                    <a:pt x="217" y="207"/>
                  </a:cubicBezTo>
                  <a:close/>
                  <a:moveTo>
                    <a:pt x="185" y="291"/>
                  </a:moveTo>
                  <a:cubicBezTo>
                    <a:pt x="167" y="308"/>
                    <a:pt x="138" y="314"/>
                    <a:pt x="114" y="315"/>
                  </a:cubicBezTo>
                  <a:cubicBezTo>
                    <a:pt x="63" y="318"/>
                    <a:pt x="20" y="289"/>
                    <a:pt x="11" y="238"/>
                  </a:cubicBezTo>
                  <a:cubicBezTo>
                    <a:pt x="2" y="186"/>
                    <a:pt x="26" y="122"/>
                    <a:pt x="81" y="107"/>
                  </a:cubicBezTo>
                  <a:cubicBezTo>
                    <a:pt x="82" y="107"/>
                    <a:pt x="82" y="106"/>
                    <a:pt x="83" y="106"/>
                  </a:cubicBezTo>
                  <a:cubicBezTo>
                    <a:pt x="83" y="105"/>
                    <a:pt x="83" y="105"/>
                    <a:pt x="83" y="105"/>
                  </a:cubicBezTo>
                  <a:cubicBezTo>
                    <a:pt x="86" y="80"/>
                    <a:pt x="84" y="53"/>
                    <a:pt x="81" y="28"/>
                  </a:cubicBezTo>
                  <a:cubicBezTo>
                    <a:pt x="81" y="28"/>
                    <a:pt x="81" y="27"/>
                    <a:pt x="81" y="27"/>
                  </a:cubicBezTo>
                  <a:cubicBezTo>
                    <a:pt x="81" y="26"/>
                    <a:pt x="80" y="26"/>
                    <a:pt x="79" y="26"/>
                  </a:cubicBezTo>
                  <a:cubicBezTo>
                    <a:pt x="75" y="26"/>
                    <a:pt x="69" y="25"/>
                    <a:pt x="66" y="21"/>
                  </a:cubicBezTo>
                  <a:cubicBezTo>
                    <a:pt x="64" y="18"/>
                    <a:pt x="64" y="14"/>
                    <a:pt x="67" y="11"/>
                  </a:cubicBezTo>
                  <a:cubicBezTo>
                    <a:pt x="76" y="4"/>
                    <a:pt x="93" y="6"/>
                    <a:pt x="103" y="6"/>
                  </a:cubicBezTo>
                  <a:cubicBezTo>
                    <a:pt x="114" y="6"/>
                    <a:pt x="126" y="7"/>
                    <a:pt x="137" y="8"/>
                  </a:cubicBezTo>
                  <a:cubicBezTo>
                    <a:pt x="140" y="12"/>
                    <a:pt x="142" y="15"/>
                    <a:pt x="141" y="20"/>
                  </a:cubicBezTo>
                  <a:cubicBezTo>
                    <a:pt x="139" y="25"/>
                    <a:pt x="134" y="27"/>
                    <a:pt x="129" y="26"/>
                  </a:cubicBezTo>
                  <a:cubicBezTo>
                    <a:pt x="127" y="26"/>
                    <a:pt x="127" y="28"/>
                    <a:pt x="127" y="29"/>
                  </a:cubicBezTo>
                  <a:cubicBezTo>
                    <a:pt x="127" y="29"/>
                    <a:pt x="127" y="29"/>
                    <a:pt x="127" y="30"/>
                  </a:cubicBezTo>
                  <a:cubicBezTo>
                    <a:pt x="126" y="55"/>
                    <a:pt x="127" y="81"/>
                    <a:pt x="131" y="106"/>
                  </a:cubicBezTo>
                  <a:cubicBezTo>
                    <a:pt x="131" y="108"/>
                    <a:pt x="135" y="108"/>
                    <a:pt x="135" y="105"/>
                  </a:cubicBezTo>
                  <a:cubicBezTo>
                    <a:pt x="135" y="105"/>
                    <a:pt x="135" y="105"/>
                    <a:pt x="135" y="104"/>
                  </a:cubicBezTo>
                  <a:cubicBezTo>
                    <a:pt x="182" y="118"/>
                    <a:pt x="212" y="175"/>
                    <a:pt x="212" y="222"/>
                  </a:cubicBezTo>
                  <a:cubicBezTo>
                    <a:pt x="212" y="246"/>
                    <a:pt x="203" y="273"/>
                    <a:pt x="185" y="291"/>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2" name="Freeform 35"/>
            <p:cNvSpPr/>
            <p:nvPr/>
          </p:nvSpPr>
          <p:spPr bwMode="auto">
            <a:xfrm>
              <a:off x="5332413" y="2720975"/>
              <a:ext cx="266700" cy="49213"/>
            </a:xfrm>
            <a:custGeom>
              <a:avLst/>
              <a:gdLst>
                <a:gd name="T0" fmla="*/ 67 w 71"/>
                <a:gd name="T1" fmla="*/ 1 h 13"/>
                <a:gd name="T2" fmla="*/ 33 w 71"/>
                <a:gd name="T3" fmla="*/ 5 h 13"/>
                <a:gd name="T4" fmla="*/ 3 w 71"/>
                <a:gd name="T5" fmla="*/ 1 h 13"/>
                <a:gd name="T6" fmla="*/ 1 w 71"/>
                <a:gd name="T7" fmla="*/ 3 h 13"/>
                <a:gd name="T8" fmla="*/ 35 w 71"/>
                <a:gd name="T9" fmla="*/ 10 h 13"/>
                <a:gd name="T10" fmla="*/ 70 w 71"/>
                <a:gd name="T11" fmla="*/ 4 h 13"/>
                <a:gd name="T12" fmla="*/ 67 w 71"/>
                <a:gd name="T13" fmla="*/ 1 h 13"/>
              </a:gdLst>
              <a:ahLst/>
              <a:cxnLst>
                <a:cxn ang="0">
                  <a:pos x="T0" y="T1"/>
                </a:cxn>
                <a:cxn ang="0">
                  <a:pos x="T2" y="T3"/>
                </a:cxn>
                <a:cxn ang="0">
                  <a:pos x="T4" y="T5"/>
                </a:cxn>
                <a:cxn ang="0">
                  <a:pos x="T6" y="T7"/>
                </a:cxn>
                <a:cxn ang="0">
                  <a:pos x="T8" y="T9"/>
                </a:cxn>
                <a:cxn ang="0">
                  <a:pos x="T10" y="T11"/>
                </a:cxn>
                <a:cxn ang="0">
                  <a:pos x="T12" y="T13"/>
                </a:cxn>
              </a:cxnLst>
              <a:rect l="0" t="0" r="r" b="b"/>
              <a:pathLst>
                <a:path w="71" h="13">
                  <a:moveTo>
                    <a:pt x="67" y="1"/>
                  </a:moveTo>
                  <a:cubicBezTo>
                    <a:pt x="60" y="8"/>
                    <a:pt x="42" y="5"/>
                    <a:pt x="33" y="5"/>
                  </a:cubicBezTo>
                  <a:cubicBezTo>
                    <a:pt x="22" y="5"/>
                    <a:pt x="12" y="6"/>
                    <a:pt x="3" y="1"/>
                  </a:cubicBezTo>
                  <a:cubicBezTo>
                    <a:pt x="2" y="1"/>
                    <a:pt x="0" y="2"/>
                    <a:pt x="1" y="3"/>
                  </a:cubicBezTo>
                  <a:cubicBezTo>
                    <a:pt x="10" y="11"/>
                    <a:pt x="24" y="10"/>
                    <a:pt x="35" y="10"/>
                  </a:cubicBezTo>
                  <a:cubicBezTo>
                    <a:pt x="45" y="10"/>
                    <a:pt x="62" y="13"/>
                    <a:pt x="70" y="4"/>
                  </a:cubicBezTo>
                  <a:cubicBezTo>
                    <a:pt x="71" y="2"/>
                    <a:pt x="69" y="0"/>
                    <a:pt x="67" y="1"/>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3" name="Freeform 36"/>
            <p:cNvSpPr>
              <a:spLocks noEditPoints="1"/>
            </p:cNvSpPr>
            <p:nvPr/>
          </p:nvSpPr>
          <p:spPr bwMode="auto">
            <a:xfrm>
              <a:off x="5100638" y="3335338"/>
              <a:ext cx="760413" cy="495300"/>
            </a:xfrm>
            <a:custGeom>
              <a:avLst/>
              <a:gdLst>
                <a:gd name="T0" fmla="*/ 196 w 203"/>
                <a:gd name="T1" fmla="*/ 16 h 132"/>
                <a:gd name="T2" fmla="*/ 195 w 203"/>
                <a:gd name="T3" fmla="*/ 16 h 132"/>
                <a:gd name="T4" fmla="*/ 194 w 203"/>
                <a:gd name="T5" fmla="*/ 12 h 132"/>
                <a:gd name="T6" fmla="*/ 106 w 203"/>
                <a:gd name="T7" fmla="*/ 2 h 132"/>
                <a:gd name="T8" fmla="*/ 11 w 203"/>
                <a:gd name="T9" fmla="*/ 13 h 132"/>
                <a:gd name="T10" fmla="*/ 10 w 203"/>
                <a:gd name="T11" fmla="*/ 14 h 132"/>
                <a:gd name="T12" fmla="*/ 10 w 203"/>
                <a:gd name="T13" fmla="*/ 14 h 132"/>
                <a:gd name="T14" fmla="*/ 9 w 203"/>
                <a:gd name="T15" fmla="*/ 16 h 132"/>
                <a:gd name="T16" fmla="*/ 99 w 203"/>
                <a:gd name="T17" fmla="*/ 131 h 132"/>
                <a:gd name="T18" fmla="*/ 183 w 203"/>
                <a:gd name="T19" fmla="*/ 100 h 132"/>
                <a:gd name="T20" fmla="*/ 196 w 203"/>
                <a:gd name="T21" fmla="*/ 16 h 132"/>
                <a:gd name="T22" fmla="*/ 100 w 203"/>
                <a:gd name="T23" fmla="*/ 7 h 132"/>
                <a:gd name="T24" fmla="*/ 190 w 203"/>
                <a:gd name="T25" fmla="*/ 16 h 132"/>
                <a:gd name="T26" fmla="*/ 99 w 203"/>
                <a:gd name="T27" fmla="*/ 38 h 132"/>
                <a:gd name="T28" fmla="*/ 12 w 203"/>
                <a:gd name="T29" fmla="*/ 16 h 132"/>
                <a:gd name="T30" fmla="*/ 100 w 203"/>
                <a:gd name="T31" fmla="*/ 7 h 132"/>
                <a:gd name="T32" fmla="*/ 177 w 203"/>
                <a:gd name="T33" fmla="*/ 101 h 132"/>
                <a:gd name="T34" fmla="*/ 96 w 203"/>
                <a:gd name="T35" fmla="*/ 126 h 132"/>
                <a:gd name="T36" fmla="*/ 26 w 203"/>
                <a:gd name="T37" fmla="*/ 88 h 132"/>
                <a:gd name="T38" fmla="*/ 11 w 203"/>
                <a:gd name="T39" fmla="*/ 19 h 132"/>
                <a:gd name="T40" fmla="*/ 99 w 203"/>
                <a:gd name="T41" fmla="*/ 43 h 132"/>
                <a:gd name="T42" fmla="*/ 192 w 203"/>
                <a:gd name="T43" fmla="*/ 20 h 132"/>
                <a:gd name="T44" fmla="*/ 177 w 203"/>
                <a:gd name="T45" fmla="*/ 10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3" h="132">
                  <a:moveTo>
                    <a:pt x="196" y="16"/>
                  </a:moveTo>
                  <a:cubicBezTo>
                    <a:pt x="196" y="16"/>
                    <a:pt x="196" y="16"/>
                    <a:pt x="195" y="16"/>
                  </a:cubicBezTo>
                  <a:cubicBezTo>
                    <a:pt x="196" y="14"/>
                    <a:pt x="196" y="13"/>
                    <a:pt x="194" y="12"/>
                  </a:cubicBezTo>
                  <a:cubicBezTo>
                    <a:pt x="168" y="0"/>
                    <a:pt x="135" y="2"/>
                    <a:pt x="106" y="2"/>
                  </a:cubicBezTo>
                  <a:cubicBezTo>
                    <a:pt x="75" y="1"/>
                    <a:pt x="41" y="2"/>
                    <a:pt x="11" y="13"/>
                  </a:cubicBezTo>
                  <a:cubicBezTo>
                    <a:pt x="10" y="13"/>
                    <a:pt x="10" y="13"/>
                    <a:pt x="10" y="14"/>
                  </a:cubicBezTo>
                  <a:cubicBezTo>
                    <a:pt x="10" y="14"/>
                    <a:pt x="10" y="14"/>
                    <a:pt x="10" y="14"/>
                  </a:cubicBezTo>
                  <a:cubicBezTo>
                    <a:pt x="8" y="14"/>
                    <a:pt x="8" y="16"/>
                    <a:pt x="9" y="16"/>
                  </a:cubicBezTo>
                  <a:cubicBezTo>
                    <a:pt x="0" y="75"/>
                    <a:pt x="38" y="129"/>
                    <a:pt x="99" y="131"/>
                  </a:cubicBezTo>
                  <a:cubicBezTo>
                    <a:pt x="128" y="132"/>
                    <a:pt x="165" y="123"/>
                    <a:pt x="183" y="100"/>
                  </a:cubicBezTo>
                  <a:cubicBezTo>
                    <a:pt x="203" y="75"/>
                    <a:pt x="202" y="45"/>
                    <a:pt x="196" y="16"/>
                  </a:cubicBezTo>
                  <a:close/>
                  <a:moveTo>
                    <a:pt x="100" y="7"/>
                  </a:moveTo>
                  <a:cubicBezTo>
                    <a:pt x="128" y="7"/>
                    <a:pt x="164" y="5"/>
                    <a:pt x="190" y="16"/>
                  </a:cubicBezTo>
                  <a:cubicBezTo>
                    <a:pt x="168" y="38"/>
                    <a:pt x="129" y="38"/>
                    <a:pt x="99" y="38"/>
                  </a:cubicBezTo>
                  <a:cubicBezTo>
                    <a:pt x="72" y="38"/>
                    <a:pt x="31" y="39"/>
                    <a:pt x="12" y="16"/>
                  </a:cubicBezTo>
                  <a:cubicBezTo>
                    <a:pt x="41" y="11"/>
                    <a:pt x="70" y="7"/>
                    <a:pt x="100" y="7"/>
                  </a:cubicBezTo>
                  <a:close/>
                  <a:moveTo>
                    <a:pt x="177" y="101"/>
                  </a:moveTo>
                  <a:cubicBezTo>
                    <a:pt x="157" y="121"/>
                    <a:pt x="123" y="128"/>
                    <a:pt x="96" y="126"/>
                  </a:cubicBezTo>
                  <a:cubicBezTo>
                    <a:pt x="69" y="125"/>
                    <a:pt x="41" y="111"/>
                    <a:pt x="26" y="88"/>
                  </a:cubicBezTo>
                  <a:cubicBezTo>
                    <a:pt x="13" y="67"/>
                    <a:pt x="12" y="43"/>
                    <a:pt x="11" y="19"/>
                  </a:cubicBezTo>
                  <a:cubicBezTo>
                    <a:pt x="27" y="45"/>
                    <a:pt x="74" y="42"/>
                    <a:pt x="99" y="43"/>
                  </a:cubicBezTo>
                  <a:cubicBezTo>
                    <a:pt x="127" y="43"/>
                    <a:pt x="172" y="44"/>
                    <a:pt x="192" y="20"/>
                  </a:cubicBezTo>
                  <a:cubicBezTo>
                    <a:pt x="199" y="48"/>
                    <a:pt x="197" y="79"/>
                    <a:pt x="177" y="101"/>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4" name="Freeform 37"/>
            <p:cNvSpPr>
              <a:spLocks noEditPoints="1"/>
            </p:cNvSpPr>
            <p:nvPr/>
          </p:nvSpPr>
          <p:spPr bwMode="auto">
            <a:xfrm>
              <a:off x="5546725" y="3213100"/>
              <a:ext cx="96838" cy="104775"/>
            </a:xfrm>
            <a:custGeom>
              <a:avLst/>
              <a:gdLst>
                <a:gd name="T0" fmla="*/ 24 w 26"/>
                <a:gd name="T1" fmla="*/ 11 h 28"/>
                <a:gd name="T2" fmla="*/ 9 w 26"/>
                <a:gd name="T3" fmla="*/ 4 h 28"/>
                <a:gd name="T4" fmla="*/ 9 w 26"/>
                <a:gd name="T5" fmla="*/ 4 h 28"/>
                <a:gd name="T6" fmla="*/ 1 w 26"/>
                <a:gd name="T7" fmla="*/ 16 h 28"/>
                <a:gd name="T8" fmla="*/ 16 w 26"/>
                <a:gd name="T9" fmla="*/ 26 h 28"/>
                <a:gd name="T10" fmla="*/ 24 w 26"/>
                <a:gd name="T11" fmla="*/ 11 h 28"/>
                <a:gd name="T12" fmla="*/ 16 w 26"/>
                <a:gd name="T13" fmla="*/ 22 h 28"/>
                <a:gd name="T14" fmla="*/ 5 w 26"/>
                <a:gd name="T15" fmla="*/ 17 h 28"/>
                <a:gd name="T16" fmla="*/ 10 w 26"/>
                <a:gd name="T17" fmla="*/ 6 h 28"/>
                <a:gd name="T18" fmla="*/ 20 w 26"/>
                <a:gd name="T19" fmla="*/ 10 h 28"/>
                <a:gd name="T20" fmla="*/ 16 w 26"/>
                <a:gd name="T21"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8">
                  <a:moveTo>
                    <a:pt x="24" y="11"/>
                  </a:moveTo>
                  <a:cubicBezTo>
                    <a:pt x="22" y="6"/>
                    <a:pt x="14" y="0"/>
                    <a:pt x="9" y="4"/>
                  </a:cubicBezTo>
                  <a:cubicBezTo>
                    <a:pt x="9" y="4"/>
                    <a:pt x="9" y="4"/>
                    <a:pt x="9" y="4"/>
                  </a:cubicBezTo>
                  <a:cubicBezTo>
                    <a:pt x="4" y="6"/>
                    <a:pt x="0" y="10"/>
                    <a:pt x="1" y="16"/>
                  </a:cubicBezTo>
                  <a:cubicBezTo>
                    <a:pt x="2" y="23"/>
                    <a:pt x="9" y="28"/>
                    <a:pt x="16" y="26"/>
                  </a:cubicBezTo>
                  <a:cubicBezTo>
                    <a:pt x="22" y="24"/>
                    <a:pt x="26" y="17"/>
                    <a:pt x="24" y="11"/>
                  </a:cubicBezTo>
                  <a:close/>
                  <a:moveTo>
                    <a:pt x="16" y="22"/>
                  </a:moveTo>
                  <a:cubicBezTo>
                    <a:pt x="12" y="24"/>
                    <a:pt x="7" y="21"/>
                    <a:pt x="5" y="17"/>
                  </a:cubicBezTo>
                  <a:cubicBezTo>
                    <a:pt x="4" y="13"/>
                    <a:pt x="6" y="8"/>
                    <a:pt x="10" y="6"/>
                  </a:cubicBezTo>
                  <a:cubicBezTo>
                    <a:pt x="14" y="7"/>
                    <a:pt x="17" y="6"/>
                    <a:pt x="20" y="10"/>
                  </a:cubicBezTo>
                  <a:cubicBezTo>
                    <a:pt x="22" y="14"/>
                    <a:pt x="20" y="19"/>
                    <a:pt x="16" y="22"/>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5" name="Freeform 38"/>
            <p:cNvSpPr>
              <a:spLocks noEditPoints="1"/>
            </p:cNvSpPr>
            <p:nvPr/>
          </p:nvSpPr>
          <p:spPr bwMode="auto">
            <a:xfrm>
              <a:off x="5475288" y="3148013"/>
              <a:ext cx="74613" cy="76200"/>
            </a:xfrm>
            <a:custGeom>
              <a:avLst/>
              <a:gdLst>
                <a:gd name="T0" fmla="*/ 17 w 20"/>
                <a:gd name="T1" fmla="*/ 4 h 20"/>
                <a:gd name="T2" fmla="*/ 7 w 20"/>
                <a:gd name="T3" fmla="*/ 4 h 20"/>
                <a:gd name="T4" fmla="*/ 2 w 20"/>
                <a:gd name="T5" fmla="*/ 14 h 20"/>
                <a:gd name="T6" fmla="*/ 14 w 20"/>
                <a:gd name="T7" fmla="*/ 18 h 20"/>
                <a:gd name="T8" fmla="*/ 17 w 20"/>
                <a:gd name="T9" fmla="*/ 4 h 20"/>
                <a:gd name="T10" fmla="*/ 12 w 20"/>
                <a:gd name="T11" fmla="*/ 15 h 20"/>
                <a:gd name="T12" fmla="*/ 5 w 20"/>
                <a:gd name="T13" fmla="*/ 13 h 20"/>
                <a:gd name="T14" fmla="*/ 9 w 20"/>
                <a:gd name="T15" fmla="*/ 5 h 20"/>
                <a:gd name="T16" fmla="*/ 9 w 20"/>
                <a:gd name="T17" fmla="*/ 4 h 20"/>
                <a:gd name="T18" fmla="*/ 15 w 20"/>
                <a:gd name="T19" fmla="*/ 7 h 20"/>
                <a:gd name="T20" fmla="*/ 12 w 20"/>
                <a:gd name="T21"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0">
                  <a:moveTo>
                    <a:pt x="17" y="4"/>
                  </a:moveTo>
                  <a:cubicBezTo>
                    <a:pt x="15" y="1"/>
                    <a:pt x="9" y="0"/>
                    <a:pt x="7" y="4"/>
                  </a:cubicBezTo>
                  <a:cubicBezTo>
                    <a:pt x="2" y="5"/>
                    <a:pt x="0" y="10"/>
                    <a:pt x="2" y="14"/>
                  </a:cubicBezTo>
                  <a:cubicBezTo>
                    <a:pt x="4" y="18"/>
                    <a:pt x="10" y="20"/>
                    <a:pt x="14" y="18"/>
                  </a:cubicBezTo>
                  <a:cubicBezTo>
                    <a:pt x="18" y="15"/>
                    <a:pt x="20" y="9"/>
                    <a:pt x="17" y="4"/>
                  </a:cubicBezTo>
                  <a:close/>
                  <a:moveTo>
                    <a:pt x="12" y="15"/>
                  </a:moveTo>
                  <a:cubicBezTo>
                    <a:pt x="10" y="16"/>
                    <a:pt x="6" y="15"/>
                    <a:pt x="5" y="13"/>
                  </a:cubicBezTo>
                  <a:cubicBezTo>
                    <a:pt x="3" y="9"/>
                    <a:pt x="6" y="6"/>
                    <a:pt x="9" y="5"/>
                  </a:cubicBezTo>
                  <a:cubicBezTo>
                    <a:pt x="9" y="5"/>
                    <a:pt x="9" y="5"/>
                    <a:pt x="9" y="4"/>
                  </a:cubicBezTo>
                  <a:cubicBezTo>
                    <a:pt x="11" y="4"/>
                    <a:pt x="14" y="5"/>
                    <a:pt x="15" y="7"/>
                  </a:cubicBezTo>
                  <a:cubicBezTo>
                    <a:pt x="16" y="10"/>
                    <a:pt x="15" y="13"/>
                    <a:pt x="12" y="15"/>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6" name="Freeform 39"/>
            <p:cNvSpPr>
              <a:spLocks noEditPoints="1"/>
            </p:cNvSpPr>
            <p:nvPr/>
          </p:nvSpPr>
          <p:spPr bwMode="auto">
            <a:xfrm>
              <a:off x="5494338" y="3070225"/>
              <a:ext cx="44450" cy="49213"/>
            </a:xfrm>
            <a:custGeom>
              <a:avLst/>
              <a:gdLst>
                <a:gd name="T0" fmla="*/ 6 w 12"/>
                <a:gd name="T1" fmla="*/ 1 h 13"/>
                <a:gd name="T2" fmla="*/ 6 w 12"/>
                <a:gd name="T3" fmla="*/ 1 h 13"/>
                <a:gd name="T4" fmla="*/ 5 w 12"/>
                <a:gd name="T5" fmla="*/ 1 h 13"/>
                <a:gd name="T6" fmla="*/ 0 w 12"/>
                <a:gd name="T7" fmla="*/ 6 h 13"/>
                <a:gd name="T8" fmla="*/ 6 w 12"/>
                <a:gd name="T9" fmla="*/ 12 h 13"/>
                <a:gd name="T10" fmla="*/ 12 w 12"/>
                <a:gd name="T11" fmla="*/ 7 h 13"/>
                <a:gd name="T12" fmla="*/ 6 w 12"/>
                <a:gd name="T13" fmla="*/ 1 h 13"/>
                <a:gd name="T14" fmla="*/ 6 w 12"/>
                <a:gd name="T15" fmla="*/ 9 h 13"/>
                <a:gd name="T16" fmla="*/ 2 w 12"/>
                <a:gd name="T17" fmla="*/ 6 h 13"/>
                <a:gd name="T18" fmla="*/ 4 w 12"/>
                <a:gd name="T19" fmla="*/ 4 h 13"/>
                <a:gd name="T20" fmla="*/ 6 w 12"/>
                <a:gd name="T21" fmla="*/ 3 h 13"/>
                <a:gd name="T22" fmla="*/ 6 w 12"/>
                <a:gd name="T23" fmla="*/ 2 h 13"/>
                <a:gd name="T24" fmla="*/ 9 w 12"/>
                <a:gd name="T25" fmla="*/ 7 h 13"/>
                <a:gd name="T26" fmla="*/ 6 w 12"/>
                <a:gd name="T2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6" y="1"/>
                  </a:moveTo>
                  <a:cubicBezTo>
                    <a:pt x="6" y="1"/>
                    <a:pt x="6" y="1"/>
                    <a:pt x="6" y="1"/>
                  </a:cubicBezTo>
                  <a:cubicBezTo>
                    <a:pt x="6" y="1"/>
                    <a:pt x="6" y="1"/>
                    <a:pt x="5" y="1"/>
                  </a:cubicBezTo>
                  <a:cubicBezTo>
                    <a:pt x="2" y="0"/>
                    <a:pt x="0" y="4"/>
                    <a:pt x="0" y="6"/>
                  </a:cubicBezTo>
                  <a:cubicBezTo>
                    <a:pt x="0" y="10"/>
                    <a:pt x="2" y="12"/>
                    <a:pt x="6" y="12"/>
                  </a:cubicBezTo>
                  <a:cubicBezTo>
                    <a:pt x="9" y="13"/>
                    <a:pt x="12" y="10"/>
                    <a:pt x="12" y="7"/>
                  </a:cubicBezTo>
                  <a:cubicBezTo>
                    <a:pt x="12" y="4"/>
                    <a:pt x="9" y="1"/>
                    <a:pt x="6" y="1"/>
                  </a:cubicBezTo>
                  <a:close/>
                  <a:moveTo>
                    <a:pt x="6" y="9"/>
                  </a:moveTo>
                  <a:cubicBezTo>
                    <a:pt x="4" y="9"/>
                    <a:pt x="2" y="8"/>
                    <a:pt x="2" y="6"/>
                  </a:cubicBezTo>
                  <a:cubicBezTo>
                    <a:pt x="3" y="5"/>
                    <a:pt x="3" y="5"/>
                    <a:pt x="4" y="4"/>
                  </a:cubicBezTo>
                  <a:cubicBezTo>
                    <a:pt x="4" y="3"/>
                    <a:pt x="5" y="3"/>
                    <a:pt x="6" y="3"/>
                  </a:cubicBezTo>
                  <a:cubicBezTo>
                    <a:pt x="6" y="3"/>
                    <a:pt x="6" y="2"/>
                    <a:pt x="6" y="2"/>
                  </a:cubicBezTo>
                  <a:cubicBezTo>
                    <a:pt x="8" y="3"/>
                    <a:pt x="9" y="5"/>
                    <a:pt x="9" y="7"/>
                  </a:cubicBezTo>
                  <a:cubicBezTo>
                    <a:pt x="9" y="8"/>
                    <a:pt x="7" y="9"/>
                    <a:pt x="6" y="9"/>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5" name="组合 84"/>
          <p:cNvGrpSpPr/>
          <p:nvPr/>
        </p:nvGrpSpPr>
        <p:grpSpPr>
          <a:xfrm>
            <a:off x="7508614" y="2390691"/>
            <a:ext cx="751088" cy="737048"/>
            <a:chOff x="6634163" y="2701925"/>
            <a:chExt cx="1189038" cy="1166813"/>
          </a:xfrm>
        </p:grpSpPr>
        <p:sp>
          <p:nvSpPr>
            <p:cNvPr id="2077" name="Freeform 40"/>
            <p:cNvSpPr>
              <a:spLocks noEditPoints="1"/>
            </p:cNvSpPr>
            <p:nvPr/>
          </p:nvSpPr>
          <p:spPr bwMode="auto">
            <a:xfrm>
              <a:off x="6634163" y="2701925"/>
              <a:ext cx="1189038" cy="1166813"/>
            </a:xfrm>
            <a:custGeom>
              <a:avLst/>
              <a:gdLst>
                <a:gd name="T0" fmla="*/ 314 w 317"/>
                <a:gd name="T1" fmla="*/ 95 h 311"/>
                <a:gd name="T2" fmla="*/ 301 w 317"/>
                <a:gd name="T3" fmla="*/ 10 h 311"/>
                <a:gd name="T4" fmla="*/ 206 w 317"/>
                <a:gd name="T5" fmla="*/ 1 h 311"/>
                <a:gd name="T6" fmla="*/ 5 w 317"/>
                <a:gd name="T7" fmla="*/ 31 h 311"/>
                <a:gd name="T8" fmla="*/ 2 w 317"/>
                <a:gd name="T9" fmla="*/ 154 h 311"/>
                <a:gd name="T10" fmla="*/ 12 w 317"/>
                <a:gd name="T11" fmla="*/ 232 h 311"/>
                <a:gd name="T12" fmla="*/ 114 w 317"/>
                <a:gd name="T13" fmla="*/ 232 h 311"/>
                <a:gd name="T14" fmla="*/ 83 w 317"/>
                <a:gd name="T15" fmla="*/ 293 h 311"/>
                <a:gd name="T16" fmla="*/ 111 w 317"/>
                <a:gd name="T17" fmla="*/ 308 h 311"/>
                <a:gd name="T18" fmla="*/ 188 w 317"/>
                <a:gd name="T19" fmla="*/ 308 h 311"/>
                <a:gd name="T20" fmla="*/ 231 w 317"/>
                <a:gd name="T21" fmla="*/ 297 h 311"/>
                <a:gd name="T22" fmla="*/ 204 w 317"/>
                <a:gd name="T23" fmla="*/ 270 h 311"/>
                <a:gd name="T24" fmla="*/ 250 w 317"/>
                <a:gd name="T25" fmla="*/ 231 h 311"/>
                <a:gd name="T26" fmla="*/ 314 w 317"/>
                <a:gd name="T27" fmla="*/ 159 h 311"/>
                <a:gd name="T28" fmla="*/ 225 w 317"/>
                <a:gd name="T29" fmla="*/ 297 h 311"/>
                <a:gd name="T30" fmla="*/ 188 w 317"/>
                <a:gd name="T31" fmla="*/ 303 h 311"/>
                <a:gd name="T32" fmla="*/ 118 w 317"/>
                <a:gd name="T33" fmla="*/ 303 h 311"/>
                <a:gd name="T34" fmla="*/ 87 w 317"/>
                <a:gd name="T35" fmla="*/ 296 h 311"/>
                <a:gd name="T36" fmla="*/ 222 w 317"/>
                <a:gd name="T37" fmla="*/ 295 h 311"/>
                <a:gd name="T38" fmla="*/ 212 w 317"/>
                <a:gd name="T39" fmla="*/ 290 h 311"/>
                <a:gd name="T40" fmla="*/ 116 w 317"/>
                <a:gd name="T41" fmla="*/ 275 h 311"/>
                <a:gd name="T42" fmla="*/ 126 w 317"/>
                <a:gd name="T43" fmla="*/ 232 h 311"/>
                <a:gd name="T44" fmla="*/ 212 w 317"/>
                <a:gd name="T45" fmla="*/ 290 h 311"/>
                <a:gd name="T46" fmla="*/ 287 w 317"/>
                <a:gd name="T47" fmla="*/ 221 h 311"/>
                <a:gd name="T48" fmla="*/ 222 w 317"/>
                <a:gd name="T49" fmla="*/ 223 h 311"/>
                <a:gd name="T50" fmla="*/ 8 w 317"/>
                <a:gd name="T51" fmla="*/ 215 h 311"/>
                <a:gd name="T52" fmla="*/ 9 w 317"/>
                <a:gd name="T53" fmla="*/ 163 h 311"/>
                <a:gd name="T54" fmla="*/ 304 w 317"/>
                <a:gd name="T55" fmla="*/ 165 h 311"/>
                <a:gd name="T56" fmla="*/ 156 w 317"/>
                <a:gd name="T57" fmla="*/ 159 h 311"/>
                <a:gd name="T58" fmla="*/ 9 w 317"/>
                <a:gd name="T59" fmla="*/ 137 h 311"/>
                <a:gd name="T60" fmla="*/ 11 w 317"/>
                <a:gd name="T61" fmla="*/ 33 h 311"/>
                <a:gd name="T62" fmla="*/ 106 w 317"/>
                <a:gd name="T63" fmla="*/ 9 h 311"/>
                <a:gd name="T64" fmla="*/ 244 w 317"/>
                <a:gd name="T65" fmla="*/ 9 h 311"/>
                <a:gd name="T66" fmla="*/ 306 w 317"/>
                <a:gd name="T67" fmla="*/ 61 h 311"/>
                <a:gd name="T68" fmla="*/ 306 w 317"/>
                <a:gd name="T69" fmla="*/ 19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7" h="311">
                  <a:moveTo>
                    <a:pt x="314" y="159"/>
                  </a:moveTo>
                  <a:cubicBezTo>
                    <a:pt x="314" y="137"/>
                    <a:pt x="314" y="116"/>
                    <a:pt x="314" y="95"/>
                  </a:cubicBezTo>
                  <a:cubicBezTo>
                    <a:pt x="314" y="77"/>
                    <a:pt x="314" y="59"/>
                    <a:pt x="313" y="41"/>
                  </a:cubicBezTo>
                  <a:cubicBezTo>
                    <a:pt x="313" y="29"/>
                    <a:pt x="310" y="17"/>
                    <a:pt x="301" y="10"/>
                  </a:cubicBezTo>
                  <a:cubicBezTo>
                    <a:pt x="293" y="4"/>
                    <a:pt x="282" y="3"/>
                    <a:pt x="272" y="3"/>
                  </a:cubicBezTo>
                  <a:cubicBezTo>
                    <a:pt x="250" y="2"/>
                    <a:pt x="228" y="1"/>
                    <a:pt x="206" y="1"/>
                  </a:cubicBezTo>
                  <a:cubicBezTo>
                    <a:pt x="160" y="0"/>
                    <a:pt x="114" y="1"/>
                    <a:pt x="68" y="5"/>
                  </a:cubicBezTo>
                  <a:cubicBezTo>
                    <a:pt x="52" y="6"/>
                    <a:pt x="0" y="3"/>
                    <a:pt x="5" y="31"/>
                  </a:cubicBezTo>
                  <a:cubicBezTo>
                    <a:pt x="5" y="31"/>
                    <a:pt x="5" y="32"/>
                    <a:pt x="5" y="32"/>
                  </a:cubicBezTo>
                  <a:cubicBezTo>
                    <a:pt x="2" y="72"/>
                    <a:pt x="3" y="113"/>
                    <a:pt x="2" y="154"/>
                  </a:cubicBezTo>
                  <a:cubicBezTo>
                    <a:pt x="2" y="174"/>
                    <a:pt x="1" y="195"/>
                    <a:pt x="2" y="215"/>
                  </a:cubicBezTo>
                  <a:cubicBezTo>
                    <a:pt x="2" y="223"/>
                    <a:pt x="4" y="229"/>
                    <a:pt x="12" y="232"/>
                  </a:cubicBezTo>
                  <a:cubicBezTo>
                    <a:pt x="26" y="236"/>
                    <a:pt x="46" y="232"/>
                    <a:pt x="60" y="232"/>
                  </a:cubicBezTo>
                  <a:cubicBezTo>
                    <a:pt x="78" y="232"/>
                    <a:pt x="96" y="232"/>
                    <a:pt x="114" y="232"/>
                  </a:cubicBezTo>
                  <a:cubicBezTo>
                    <a:pt x="115" y="257"/>
                    <a:pt x="113" y="281"/>
                    <a:pt x="85" y="291"/>
                  </a:cubicBezTo>
                  <a:cubicBezTo>
                    <a:pt x="84" y="291"/>
                    <a:pt x="83" y="292"/>
                    <a:pt x="83" y="293"/>
                  </a:cubicBezTo>
                  <a:cubicBezTo>
                    <a:pt x="79" y="297"/>
                    <a:pt x="77" y="302"/>
                    <a:pt x="84" y="306"/>
                  </a:cubicBezTo>
                  <a:cubicBezTo>
                    <a:pt x="91" y="310"/>
                    <a:pt x="104" y="308"/>
                    <a:pt x="111" y="308"/>
                  </a:cubicBezTo>
                  <a:cubicBezTo>
                    <a:pt x="124" y="308"/>
                    <a:pt x="137" y="308"/>
                    <a:pt x="150" y="308"/>
                  </a:cubicBezTo>
                  <a:cubicBezTo>
                    <a:pt x="163" y="308"/>
                    <a:pt x="176" y="308"/>
                    <a:pt x="188" y="308"/>
                  </a:cubicBezTo>
                  <a:cubicBezTo>
                    <a:pt x="199" y="309"/>
                    <a:pt x="213" y="311"/>
                    <a:pt x="223" y="308"/>
                  </a:cubicBezTo>
                  <a:cubicBezTo>
                    <a:pt x="230" y="307"/>
                    <a:pt x="234" y="302"/>
                    <a:pt x="231" y="297"/>
                  </a:cubicBezTo>
                  <a:cubicBezTo>
                    <a:pt x="233" y="296"/>
                    <a:pt x="234" y="293"/>
                    <a:pt x="231" y="292"/>
                  </a:cubicBezTo>
                  <a:cubicBezTo>
                    <a:pt x="220" y="287"/>
                    <a:pt x="210" y="281"/>
                    <a:pt x="204" y="270"/>
                  </a:cubicBezTo>
                  <a:cubicBezTo>
                    <a:pt x="197" y="258"/>
                    <a:pt x="196" y="244"/>
                    <a:pt x="200" y="231"/>
                  </a:cubicBezTo>
                  <a:cubicBezTo>
                    <a:pt x="216" y="231"/>
                    <a:pt x="233" y="231"/>
                    <a:pt x="250" y="231"/>
                  </a:cubicBezTo>
                  <a:cubicBezTo>
                    <a:pt x="272" y="231"/>
                    <a:pt x="309" y="236"/>
                    <a:pt x="314" y="206"/>
                  </a:cubicBezTo>
                  <a:cubicBezTo>
                    <a:pt x="317" y="191"/>
                    <a:pt x="314" y="174"/>
                    <a:pt x="314" y="159"/>
                  </a:cubicBezTo>
                  <a:close/>
                  <a:moveTo>
                    <a:pt x="225" y="296"/>
                  </a:moveTo>
                  <a:cubicBezTo>
                    <a:pt x="225" y="296"/>
                    <a:pt x="225" y="297"/>
                    <a:pt x="225" y="297"/>
                  </a:cubicBezTo>
                  <a:cubicBezTo>
                    <a:pt x="230" y="304"/>
                    <a:pt x="207" y="303"/>
                    <a:pt x="206" y="303"/>
                  </a:cubicBezTo>
                  <a:cubicBezTo>
                    <a:pt x="200" y="303"/>
                    <a:pt x="194" y="303"/>
                    <a:pt x="188" y="303"/>
                  </a:cubicBezTo>
                  <a:cubicBezTo>
                    <a:pt x="177" y="303"/>
                    <a:pt x="165" y="303"/>
                    <a:pt x="153" y="303"/>
                  </a:cubicBezTo>
                  <a:cubicBezTo>
                    <a:pt x="141" y="303"/>
                    <a:pt x="130" y="303"/>
                    <a:pt x="118" y="303"/>
                  </a:cubicBezTo>
                  <a:cubicBezTo>
                    <a:pt x="112" y="302"/>
                    <a:pt x="104" y="304"/>
                    <a:pt x="98" y="302"/>
                  </a:cubicBezTo>
                  <a:cubicBezTo>
                    <a:pt x="95" y="302"/>
                    <a:pt x="83" y="301"/>
                    <a:pt x="87" y="296"/>
                  </a:cubicBezTo>
                  <a:cubicBezTo>
                    <a:pt x="89" y="296"/>
                    <a:pt x="91" y="296"/>
                    <a:pt x="93" y="295"/>
                  </a:cubicBezTo>
                  <a:cubicBezTo>
                    <a:pt x="135" y="301"/>
                    <a:pt x="179" y="299"/>
                    <a:pt x="222" y="295"/>
                  </a:cubicBezTo>
                  <a:cubicBezTo>
                    <a:pt x="223" y="295"/>
                    <a:pt x="224" y="296"/>
                    <a:pt x="225" y="296"/>
                  </a:cubicBezTo>
                  <a:close/>
                  <a:moveTo>
                    <a:pt x="212" y="290"/>
                  </a:moveTo>
                  <a:cubicBezTo>
                    <a:pt x="175" y="293"/>
                    <a:pt x="139" y="292"/>
                    <a:pt x="101" y="292"/>
                  </a:cubicBezTo>
                  <a:cubicBezTo>
                    <a:pt x="108" y="287"/>
                    <a:pt x="113" y="281"/>
                    <a:pt x="116" y="275"/>
                  </a:cubicBezTo>
                  <a:cubicBezTo>
                    <a:pt x="122" y="261"/>
                    <a:pt x="121" y="246"/>
                    <a:pt x="118" y="232"/>
                  </a:cubicBezTo>
                  <a:cubicBezTo>
                    <a:pt x="121" y="232"/>
                    <a:pt x="123" y="232"/>
                    <a:pt x="126" y="232"/>
                  </a:cubicBezTo>
                  <a:cubicBezTo>
                    <a:pt x="149" y="232"/>
                    <a:pt x="172" y="231"/>
                    <a:pt x="195" y="231"/>
                  </a:cubicBezTo>
                  <a:cubicBezTo>
                    <a:pt x="187" y="252"/>
                    <a:pt x="194" y="278"/>
                    <a:pt x="212" y="290"/>
                  </a:cubicBezTo>
                  <a:close/>
                  <a:moveTo>
                    <a:pt x="306" y="196"/>
                  </a:moveTo>
                  <a:cubicBezTo>
                    <a:pt x="306" y="210"/>
                    <a:pt x="302" y="218"/>
                    <a:pt x="287" y="221"/>
                  </a:cubicBezTo>
                  <a:cubicBezTo>
                    <a:pt x="282" y="223"/>
                    <a:pt x="276" y="223"/>
                    <a:pt x="270" y="223"/>
                  </a:cubicBezTo>
                  <a:cubicBezTo>
                    <a:pt x="254" y="223"/>
                    <a:pt x="238" y="223"/>
                    <a:pt x="222" y="223"/>
                  </a:cubicBezTo>
                  <a:cubicBezTo>
                    <a:pt x="160" y="224"/>
                    <a:pt x="98" y="225"/>
                    <a:pt x="36" y="226"/>
                  </a:cubicBezTo>
                  <a:cubicBezTo>
                    <a:pt x="25" y="226"/>
                    <a:pt x="14" y="227"/>
                    <a:pt x="8" y="215"/>
                  </a:cubicBezTo>
                  <a:cubicBezTo>
                    <a:pt x="5" y="209"/>
                    <a:pt x="8" y="195"/>
                    <a:pt x="8" y="188"/>
                  </a:cubicBezTo>
                  <a:cubicBezTo>
                    <a:pt x="8" y="180"/>
                    <a:pt x="9" y="171"/>
                    <a:pt x="9" y="163"/>
                  </a:cubicBezTo>
                  <a:cubicBezTo>
                    <a:pt x="57" y="169"/>
                    <a:pt x="108" y="165"/>
                    <a:pt x="156" y="165"/>
                  </a:cubicBezTo>
                  <a:cubicBezTo>
                    <a:pt x="205" y="165"/>
                    <a:pt x="255" y="168"/>
                    <a:pt x="304" y="165"/>
                  </a:cubicBezTo>
                  <a:cubicBezTo>
                    <a:pt x="307" y="165"/>
                    <a:pt x="307" y="160"/>
                    <a:pt x="304" y="160"/>
                  </a:cubicBezTo>
                  <a:cubicBezTo>
                    <a:pt x="255" y="157"/>
                    <a:pt x="205" y="159"/>
                    <a:pt x="156" y="159"/>
                  </a:cubicBezTo>
                  <a:cubicBezTo>
                    <a:pt x="108" y="159"/>
                    <a:pt x="57" y="156"/>
                    <a:pt x="9" y="161"/>
                  </a:cubicBezTo>
                  <a:cubicBezTo>
                    <a:pt x="9" y="153"/>
                    <a:pt x="9" y="145"/>
                    <a:pt x="9" y="137"/>
                  </a:cubicBezTo>
                  <a:cubicBezTo>
                    <a:pt x="9" y="103"/>
                    <a:pt x="11" y="70"/>
                    <a:pt x="10" y="36"/>
                  </a:cubicBezTo>
                  <a:cubicBezTo>
                    <a:pt x="11" y="35"/>
                    <a:pt x="11" y="34"/>
                    <a:pt x="11" y="33"/>
                  </a:cubicBezTo>
                  <a:cubicBezTo>
                    <a:pt x="6" y="12"/>
                    <a:pt x="46" y="13"/>
                    <a:pt x="58" y="12"/>
                  </a:cubicBezTo>
                  <a:cubicBezTo>
                    <a:pt x="74" y="11"/>
                    <a:pt x="90" y="10"/>
                    <a:pt x="106" y="9"/>
                  </a:cubicBezTo>
                  <a:cubicBezTo>
                    <a:pt x="137" y="8"/>
                    <a:pt x="168" y="7"/>
                    <a:pt x="199" y="8"/>
                  </a:cubicBezTo>
                  <a:cubicBezTo>
                    <a:pt x="214" y="8"/>
                    <a:pt x="229" y="8"/>
                    <a:pt x="244" y="9"/>
                  </a:cubicBezTo>
                  <a:cubicBezTo>
                    <a:pt x="260" y="9"/>
                    <a:pt x="282" y="7"/>
                    <a:pt x="295" y="17"/>
                  </a:cubicBezTo>
                  <a:cubicBezTo>
                    <a:pt x="308" y="27"/>
                    <a:pt x="306" y="46"/>
                    <a:pt x="306" y="61"/>
                  </a:cubicBezTo>
                  <a:cubicBezTo>
                    <a:pt x="306" y="77"/>
                    <a:pt x="306" y="93"/>
                    <a:pt x="306" y="108"/>
                  </a:cubicBezTo>
                  <a:cubicBezTo>
                    <a:pt x="306" y="137"/>
                    <a:pt x="308" y="167"/>
                    <a:pt x="306" y="196"/>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8" name="Freeform 41"/>
            <p:cNvSpPr/>
            <p:nvPr/>
          </p:nvSpPr>
          <p:spPr bwMode="auto">
            <a:xfrm>
              <a:off x="6708775" y="2778125"/>
              <a:ext cx="1042988" cy="476250"/>
            </a:xfrm>
            <a:custGeom>
              <a:avLst/>
              <a:gdLst>
                <a:gd name="T0" fmla="*/ 267 w 278"/>
                <a:gd name="T1" fmla="*/ 4 h 127"/>
                <a:gd name="T2" fmla="*/ 263 w 278"/>
                <a:gd name="T3" fmla="*/ 5 h 127"/>
                <a:gd name="T4" fmla="*/ 264 w 278"/>
                <a:gd name="T5" fmla="*/ 120 h 127"/>
                <a:gd name="T6" fmla="*/ 265 w 278"/>
                <a:gd name="T7" fmla="*/ 122 h 127"/>
                <a:gd name="T8" fmla="*/ 263 w 278"/>
                <a:gd name="T9" fmla="*/ 122 h 127"/>
                <a:gd name="T10" fmla="*/ 261 w 278"/>
                <a:gd name="T11" fmla="*/ 120 h 127"/>
                <a:gd name="T12" fmla="*/ 133 w 278"/>
                <a:gd name="T13" fmla="*/ 118 h 127"/>
                <a:gd name="T14" fmla="*/ 6 w 278"/>
                <a:gd name="T15" fmla="*/ 117 h 127"/>
                <a:gd name="T16" fmla="*/ 9 w 278"/>
                <a:gd name="T17" fmla="*/ 15 h 127"/>
                <a:gd name="T18" fmla="*/ 9 w 278"/>
                <a:gd name="T19" fmla="*/ 14 h 127"/>
                <a:gd name="T20" fmla="*/ 134 w 278"/>
                <a:gd name="T21" fmla="*/ 8 h 127"/>
                <a:gd name="T22" fmla="*/ 260 w 278"/>
                <a:gd name="T23" fmla="*/ 9 h 127"/>
                <a:gd name="T24" fmla="*/ 260 w 278"/>
                <a:gd name="T25" fmla="*/ 4 h 127"/>
                <a:gd name="T26" fmla="*/ 8 w 278"/>
                <a:gd name="T27" fmla="*/ 10 h 127"/>
                <a:gd name="T28" fmla="*/ 7 w 278"/>
                <a:gd name="T29" fmla="*/ 13 h 127"/>
                <a:gd name="T30" fmla="*/ 5 w 278"/>
                <a:gd name="T31" fmla="*/ 15 h 127"/>
                <a:gd name="T32" fmla="*/ 2 w 278"/>
                <a:gd name="T33" fmla="*/ 118 h 127"/>
                <a:gd name="T34" fmla="*/ 4 w 278"/>
                <a:gd name="T35" fmla="*/ 120 h 127"/>
                <a:gd name="T36" fmla="*/ 6 w 278"/>
                <a:gd name="T37" fmla="*/ 121 h 127"/>
                <a:gd name="T38" fmla="*/ 134 w 278"/>
                <a:gd name="T39" fmla="*/ 123 h 127"/>
                <a:gd name="T40" fmla="*/ 261 w 278"/>
                <a:gd name="T41" fmla="*/ 124 h 127"/>
                <a:gd name="T42" fmla="*/ 262 w 278"/>
                <a:gd name="T43" fmla="*/ 123 h 127"/>
                <a:gd name="T44" fmla="*/ 266 w 278"/>
                <a:gd name="T45" fmla="*/ 123 h 127"/>
                <a:gd name="T46" fmla="*/ 267 w 278"/>
                <a:gd name="T47" fmla="*/ 123 h 127"/>
                <a:gd name="T48" fmla="*/ 269 w 278"/>
                <a:gd name="T49" fmla="*/ 121 h 127"/>
                <a:gd name="T50" fmla="*/ 267 w 278"/>
                <a:gd name="T51" fmla="*/ 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8" h="127">
                  <a:moveTo>
                    <a:pt x="267" y="4"/>
                  </a:moveTo>
                  <a:cubicBezTo>
                    <a:pt x="267" y="2"/>
                    <a:pt x="263" y="2"/>
                    <a:pt x="263" y="5"/>
                  </a:cubicBezTo>
                  <a:cubicBezTo>
                    <a:pt x="268" y="44"/>
                    <a:pt x="272" y="81"/>
                    <a:pt x="264" y="120"/>
                  </a:cubicBezTo>
                  <a:cubicBezTo>
                    <a:pt x="264" y="121"/>
                    <a:pt x="264" y="121"/>
                    <a:pt x="265" y="122"/>
                  </a:cubicBezTo>
                  <a:cubicBezTo>
                    <a:pt x="264" y="122"/>
                    <a:pt x="263" y="122"/>
                    <a:pt x="263" y="122"/>
                  </a:cubicBezTo>
                  <a:cubicBezTo>
                    <a:pt x="263" y="121"/>
                    <a:pt x="262" y="120"/>
                    <a:pt x="261" y="120"/>
                  </a:cubicBezTo>
                  <a:cubicBezTo>
                    <a:pt x="219" y="116"/>
                    <a:pt x="176" y="119"/>
                    <a:pt x="133" y="118"/>
                  </a:cubicBezTo>
                  <a:cubicBezTo>
                    <a:pt x="91" y="117"/>
                    <a:pt x="49" y="116"/>
                    <a:pt x="6" y="117"/>
                  </a:cubicBezTo>
                  <a:cubicBezTo>
                    <a:pt x="7" y="83"/>
                    <a:pt x="8" y="49"/>
                    <a:pt x="9" y="15"/>
                  </a:cubicBezTo>
                  <a:cubicBezTo>
                    <a:pt x="9" y="14"/>
                    <a:pt x="9" y="14"/>
                    <a:pt x="9" y="14"/>
                  </a:cubicBezTo>
                  <a:cubicBezTo>
                    <a:pt x="51" y="13"/>
                    <a:pt x="92" y="9"/>
                    <a:pt x="134" y="8"/>
                  </a:cubicBezTo>
                  <a:cubicBezTo>
                    <a:pt x="176" y="7"/>
                    <a:pt x="218" y="7"/>
                    <a:pt x="260" y="9"/>
                  </a:cubicBezTo>
                  <a:cubicBezTo>
                    <a:pt x="264" y="9"/>
                    <a:pt x="264" y="4"/>
                    <a:pt x="260" y="4"/>
                  </a:cubicBezTo>
                  <a:cubicBezTo>
                    <a:pt x="177" y="3"/>
                    <a:pt x="91" y="0"/>
                    <a:pt x="8" y="10"/>
                  </a:cubicBezTo>
                  <a:cubicBezTo>
                    <a:pt x="7" y="10"/>
                    <a:pt x="6" y="12"/>
                    <a:pt x="7" y="13"/>
                  </a:cubicBezTo>
                  <a:cubicBezTo>
                    <a:pt x="6" y="13"/>
                    <a:pt x="5" y="14"/>
                    <a:pt x="5" y="15"/>
                  </a:cubicBezTo>
                  <a:cubicBezTo>
                    <a:pt x="1" y="49"/>
                    <a:pt x="0" y="84"/>
                    <a:pt x="2" y="118"/>
                  </a:cubicBezTo>
                  <a:cubicBezTo>
                    <a:pt x="2" y="119"/>
                    <a:pt x="3" y="120"/>
                    <a:pt x="4" y="120"/>
                  </a:cubicBezTo>
                  <a:cubicBezTo>
                    <a:pt x="4" y="120"/>
                    <a:pt x="5" y="121"/>
                    <a:pt x="6" y="121"/>
                  </a:cubicBezTo>
                  <a:cubicBezTo>
                    <a:pt x="48" y="124"/>
                    <a:pt x="91" y="123"/>
                    <a:pt x="134" y="123"/>
                  </a:cubicBezTo>
                  <a:cubicBezTo>
                    <a:pt x="176" y="124"/>
                    <a:pt x="219" y="127"/>
                    <a:pt x="261" y="124"/>
                  </a:cubicBezTo>
                  <a:cubicBezTo>
                    <a:pt x="261" y="124"/>
                    <a:pt x="261" y="123"/>
                    <a:pt x="262" y="123"/>
                  </a:cubicBezTo>
                  <a:cubicBezTo>
                    <a:pt x="263" y="123"/>
                    <a:pt x="265" y="123"/>
                    <a:pt x="266" y="123"/>
                  </a:cubicBezTo>
                  <a:cubicBezTo>
                    <a:pt x="267" y="123"/>
                    <a:pt x="267" y="123"/>
                    <a:pt x="267" y="123"/>
                  </a:cubicBezTo>
                  <a:cubicBezTo>
                    <a:pt x="268" y="123"/>
                    <a:pt x="269" y="123"/>
                    <a:pt x="269" y="121"/>
                  </a:cubicBezTo>
                  <a:cubicBezTo>
                    <a:pt x="276" y="83"/>
                    <a:pt x="278" y="42"/>
                    <a:pt x="267" y="4"/>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8" name="Freeform 44"/>
          <p:cNvSpPr>
            <a:spLocks noEditPoints="1"/>
          </p:cNvSpPr>
          <p:nvPr/>
        </p:nvSpPr>
        <p:spPr bwMode="auto">
          <a:xfrm rot="19991567">
            <a:off x="3251470" y="-836752"/>
            <a:ext cx="2612623" cy="2032273"/>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68320" y="1668780"/>
            <a:ext cx="4602480" cy="385445"/>
          </a:xfrm>
          <a:prstGeom prst="rect">
            <a:avLst/>
          </a:prstGeom>
        </p:spPr>
        <p:txBody>
          <a:bodyPr wrap="square">
            <a:noAutofit/>
          </a:bodyPr>
          <a:lstStyle/>
          <a:p>
            <a:r>
              <a:rPr lang="zh-CN" altLang="en-US" sz="8000" b="1" dirty="0">
                <a:ln w="6350">
                  <a:noFill/>
                </a:ln>
                <a:solidFill>
                  <a:schemeClr val="accent1"/>
                </a:solidFill>
                <a:latin typeface="微软雅黑" panose="020B0503020204020204" pitchFamily="34" charset="-122"/>
                <a:ea typeface="微软雅黑" panose="020B0503020204020204" pitchFamily="34" charset="-122"/>
              </a:rPr>
              <a:t>有问必答</a:t>
            </a:r>
            <a:endParaRPr lang="zh-CN" altLang="en-US" sz="8000" b="1" dirty="0">
              <a:ln w="6350">
                <a:noFill/>
              </a:ln>
              <a:solidFill>
                <a:schemeClr val="accent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875326" y="1966903"/>
            <a:ext cx="586628" cy="779164"/>
            <a:chOff x="555625" y="2646363"/>
            <a:chExt cx="928688" cy="1233488"/>
          </a:xfrm>
        </p:grpSpPr>
        <p:sp>
          <p:nvSpPr>
            <p:cNvPr id="5" name="Freeform 21"/>
            <p:cNvSpPr>
              <a:spLocks noEditPoints="1"/>
            </p:cNvSpPr>
            <p:nvPr/>
          </p:nvSpPr>
          <p:spPr bwMode="auto">
            <a:xfrm>
              <a:off x="555625" y="2646363"/>
              <a:ext cx="928688" cy="1233488"/>
            </a:xfrm>
            <a:custGeom>
              <a:avLst/>
              <a:gdLst>
                <a:gd name="T0" fmla="*/ 235 w 248"/>
                <a:gd name="T1" fmla="*/ 26 h 329"/>
                <a:gd name="T2" fmla="*/ 224 w 248"/>
                <a:gd name="T3" fmla="*/ 23 h 329"/>
                <a:gd name="T4" fmla="*/ 155 w 248"/>
                <a:gd name="T5" fmla="*/ 9 h 329"/>
                <a:gd name="T6" fmla="*/ 60 w 248"/>
                <a:gd name="T7" fmla="*/ 16 h 329"/>
                <a:gd name="T8" fmla="*/ 5 w 248"/>
                <a:gd name="T9" fmla="*/ 36 h 329"/>
                <a:gd name="T10" fmla="*/ 113 w 248"/>
                <a:gd name="T11" fmla="*/ 322 h 329"/>
                <a:gd name="T12" fmla="*/ 223 w 248"/>
                <a:gd name="T13" fmla="*/ 28 h 329"/>
                <a:gd name="T14" fmla="*/ 228 w 248"/>
                <a:gd name="T15" fmla="*/ 29 h 329"/>
                <a:gd name="T16" fmla="*/ 223 w 248"/>
                <a:gd name="T17" fmla="*/ 28 h 329"/>
                <a:gd name="T18" fmla="*/ 198 w 248"/>
                <a:gd name="T19" fmla="*/ 29 h 329"/>
                <a:gd name="T20" fmla="*/ 208 w 248"/>
                <a:gd name="T21" fmla="*/ 48 h 329"/>
                <a:gd name="T22" fmla="*/ 220 w 248"/>
                <a:gd name="T23" fmla="*/ 28 h 329"/>
                <a:gd name="T24" fmla="*/ 211 w 248"/>
                <a:gd name="T25" fmla="*/ 24 h 329"/>
                <a:gd name="T26" fmla="*/ 190 w 248"/>
                <a:gd name="T27" fmla="*/ 21 h 329"/>
                <a:gd name="T28" fmla="*/ 177 w 248"/>
                <a:gd name="T29" fmla="*/ 54 h 329"/>
                <a:gd name="T30" fmla="*/ 188 w 248"/>
                <a:gd name="T31" fmla="*/ 26 h 329"/>
                <a:gd name="T32" fmla="*/ 167 w 248"/>
                <a:gd name="T33" fmla="*/ 25 h 329"/>
                <a:gd name="T34" fmla="*/ 173 w 248"/>
                <a:gd name="T35" fmla="*/ 17 h 329"/>
                <a:gd name="T36" fmla="*/ 159 w 248"/>
                <a:gd name="T37" fmla="*/ 53 h 329"/>
                <a:gd name="T38" fmla="*/ 141 w 248"/>
                <a:gd name="T39" fmla="*/ 44 h 329"/>
                <a:gd name="T40" fmla="*/ 141 w 248"/>
                <a:gd name="T41" fmla="*/ 20 h 329"/>
                <a:gd name="T42" fmla="*/ 137 w 248"/>
                <a:gd name="T43" fmla="*/ 32 h 329"/>
                <a:gd name="T44" fmla="*/ 134 w 248"/>
                <a:gd name="T45" fmla="*/ 24 h 329"/>
                <a:gd name="T46" fmla="*/ 120 w 248"/>
                <a:gd name="T47" fmla="*/ 35 h 329"/>
                <a:gd name="T48" fmla="*/ 110 w 248"/>
                <a:gd name="T49" fmla="*/ 27 h 329"/>
                <a:gd name="T50" fmla="*/ 91 w 248"/>
                <a:gd name="T51" fmla="*/ 36 h 329"/>
                <a:gd name="T52" fmla="*/ 85 w 248"/>
                <a:gd name="T53" fmla="*/ 26 h 329"/>
                <a:gd name="T54" fmla="*/ 106 w 248"/>
                <a:gd name="T55" fmla="*/ 30 h 329"/>
                <a:gd name="T56" fmla="*/ 97 w 248"/>
                <a:gd name="T57" fmla="*/ 27 h 329"/>
                <a:gd name="T58" fmla="*/ 83 w 248"/>
                <a:gd name="T59" fmla="*/ 20 h 329"/>
                <a:gd name="T60" fmla="*/ 60 w 248"/>
                <a:gd name="T61" fmla="*/ 61 h 329"/>
                <a:gd name="T62" fmla="*/ 78 w 248"/>
                <a:gd name="T63" fmla="*/ 32 h 329"/>
                <a:gd name="T64" fmla="*/ 45 w 248"/>
                <a:gd name="T65" fmla="*/ 27 h 329"/>
                <a:gd name="T66" fmla="*/ 39 w 248"/>
                <a:gd name="T67" fmla="*/ 28 h 329"/>
                <a:gd name="T68" fmla="*/ 51 w 248"/>
                <a:gd name="T69" fmla="*/ 24 h 329"/>
                <a:gd name="T70" fmla="*/ 55 w 248"/>
                <a:gd name="T71" fmla="*/ 20 h 329"/>
                <a:gd name="T72" fmla="*/ 35 w 248"/>
                <a:gd name="T73" fmla="*/ 58 h 329"/>
                <a:gd name="T74" fmla="*/ 13 w 248"/>
                <a:gd name="T75" fmla="*/ 30 h 329"/>
                <a:gd name="T76" fmla="*/ 7 w 248"/>
                <a:gd name="T77" fmla="*/ 37 h 329"/>
                <a:gd name="T78" fmla="*/ 74 w 248"/>
                <a:gd name="T79" fmla="*/ 317 h 329"/>
                <a:gd name="T80" fmla="*/ 8 w 248"/>
                <a:gd name="T81" fmla="*/ 230 h 329"/>
                <a:gd name="T82" fmla="*/ 23 w 248"/>
                <a:gd name="T83" fmla="*/ 70 h 329"/>
                <a:gd name="T84" fmla="*/ 41 w 248"/>
                <a:gd name="T85" fmla="*/ 61 h 329"/>
                <a:gd name="T86" fmla="*/ 33 w 248"/>
                <a:gd name="T87" fmla="*/ 37 h 329"/>
                <a:gd name="T88" fmla="*/ 68 w 248"/>
                <a:gd name="T89" fmla="*/ 54 h 329"/>
                <a:gd name="T90" fmla="*/ 84 w 248"/>
                <a:gd name="T91" fmla="*/ 60 h 329"/>
                <a:gd name="T92" fmla="*/ 100 w 248"/>
                <a:gd name="T93" fmla="*/ 54 h 329"/>
                <a:gd name="T94" fmla="*/ 115 w 248"/>
                <a:gd name="T95" fmla="*/ 58 h 329"/>
                <a:gd name="T96" fmla="*/ 128 w 248"/>
                <a:gd name="T97" fmla="*/ 52 h 329"/>
                <a:gd name="T98" fmla="*/ 136 w 248"/>
                <a:gd name="T99" fmla="*/ 34 h 329"/>
                <a:gd name="T100" fmla="*/ 164 w 248"/>
                <a:gd name="T101" fmla="*/ 59 h 329"/>
                <a:gd name="T102" fmla="*/ 163 w 248"/>
                <a:gd name="T103" fmla="*/ 33 h 329"/>
                <a:gd name="T104" fmla="*/ 186 w 248"/>
                <a:gd name="T105" fmla="*/ 51 h 329"/>
                <a:gd name="T106" fmla="*/ 187 w 248"/>
                <a:gd name="T107" fmla="*/ 33 h 329"/>
                <a:gd name="T108" fmla="*/ 213 w 248"/>
                <a:gd name="T109" fmla="*/ 48 h 329"/>
                <a:gd name="T110" fmla="*/ 208 w 248"/>
                <a:gd name="T111" fmla="*/ 44 h 329"/>
                <a:gd name="T112" fmla="*/ 225 w 248"/>
                <a:gd name="T113" fmla="*/ 223 h 329"/>
                <a:gd name="T114" fmla="*/ 231 w 248"/>
                <a:gd name="T115" fmla="*/ 229 h 329"/>
                <a:gd name="T116" fmla="*/ 235 w 248"/>
                <a:gd name="T117" fmla="*/ 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8" h="329">
                  <a:moveTo>
                    <a:pt x="243" y="283"/>
                  </a:moveTo>
                  <a:cubicBezTo>
                    <a:pt x="242" y="257"/>
                    <a:pt x="240" y="231"/>
                    <a:pt x="240" y="204"/>
                  </a:cubicBezTo>
                  <a:cubicBezTo>
                    <a:pt x="240" y="175"/>
                    <a:pt x="239" y="145"/>
                    <a:pt x="239" y="116"/>
                  </a:cubicBezTo>
                  <a:cubicBezTo>
                    <a:pt x="239" y="86"/>
                    <a:pt x="241" y="55"/>
                    <a:pt x="238" y="26"/>
                  </a:cubicBezTo>
                  <a:cubicBezTo>
                    <a:pt x="237" y="24"/>
                    <a:pt x="236" y="24"/>
                    <a:pt x="235" y="26"/>
                  </a:cubicBezTo>
                  <a:cubicBezTo>
                    <a:pt x="235" y="26"/>
                    <a:pt x="235" y="27"/>
                    <a:pt x="235" y="28"/>
                  </a:cubicBezTo>
                  <a:cubicBezTo>
                    <a:pt x="235" y="27"/>
                    <a:pt x="234" y="26"/>
                    <a:pt x="233" y="26"/>
                  </a:cubicBezTo>
                  <a:cubicBezTo>
                    <a:pt x="233" y="25"/>
                    <a:pt x="233" y="25"/>
                    <a:pt x="233" y="25"/>
                  </a:cubicBezTo>
                  <a:cubicBezTo>
                    <a:pt x="231" y="23"/>
                    <a:pt x="229" y="23"/>
                    <a:pt x="227" y="23"/>
                  </a:cubicBezTo>
                  <a:cubicBezTo>
                    <a:pt x="226" y="23"/>
                    <a:pt x="225" y="23"/>
                    <a:pt x="224" y="23"/>
                  </a:cubicBezTo>
                  <a:cubicBezTo>
                    <a:pt x="223" y="17"/>
                    <a:pt x="216" y="12"/>
                    <a:pt x="209" y="11"/>
                  </a:cubicBezTo>
                  <a:cubicBezTo>
                    <a:pt x="204" y="11"/>
                    <a:pt x="199" y="13"/>
                    <a:pt x="195" y="16"/>
                  </a:cubicBezTo>
                  <a:cubicBezTo>
                    <a:pt x="195" y="16"/>
                    <a:pt x="195" y="16"/>
                    <a:pt x="195" y="16"/>
                  </a:cubicBezTo>
                  <a:cubicBezTo>
                    <a:pt x="189" y="10"/>
                    <a:pt x="182" y="11"/>
                    <a:pt x="176" y="15"/>
                  </a:cubicBezTo>
                  <a:cubicBezTo>
                    <a:pt x="172" y="8"/>
                    <a:pt x="162" y="6"/>
                    <a:pt x="155" y="9"/>
                  </a:cubicBezTo>
                  <a:cubicBezTo>
                    <a:pt x="152" y="10"/>
                    <a:pt x="150" y="11"/>
                    <a:pt x="147" y="13"/>
                  </a:cubicBezTo>
                  <a:cubicBezTo>
                    <a:pt x="137" y="2"/>
                    <a:pt x="123" y="5"/>
                    <a:pt x="114" y="14"/>
                  </a:cubicBezTo>
                  <a:cubicBezTo>
                    <a:pt x="114" y="13"/>
                    <a:pt x="114" y="12"/>
                    <a:pt x="113" y="11"/>
                  </a:cubicBezTo>
                  <a:cubicBezTo>
                    <a:pt x="106" y="9"/>
                    <a:pt x="99" y="10"/>
                    <a:pt x="93" y="13"/>
                  </a:cubicBezTo>
                  <a:cubicBezTo>
                    <a:pt x="82" y="5"/>
                    <a:pt x="70" y="8"/>
                    <a:pt x="60" y="16"/>
                  </a:cubicBezTo>
                  <a:cubicBezTo>
                    <a:pt x="60" y="15"/>
                    <a:pt x="60" y="15"/>
                    <a:pt x="60" y="14"/>
                  </a:cubicBezTo>
                  <a:cubicBezTo>
                    <a:pt x="48" y="0"/>
                    <a:pt x="28" y="11"/>
                    <a:pt x="19" y="24"/>
                  </a:cubicBezTo>
                  <a:cubicBezTo>
                    <a:pt x="16" y="24"/>
                    <a:pt x="13" y="26"/>
                    <a:pt x="11" y="28"/>
                  </a:cubicBezTo>
                  <a:cubicBezTo>
                    <a:pt x="8" y="30"/>
                    <a:pt x="6" y="32"/>
                    <a:pt x="5" y="35"/>
                  </a:cubicBezTo>
                  <a:cubicBezTo>
                    <a:pt x="5" y="36"/>
                    <a:pt x="5" y="36"/>
                    <a:pt x="5" y="36"/>
                  </a:cubicBezTo>
                  <a:cubicBezTo>
                    <a:pt x="4" y="36"/>
                    <a:pt x="4" y="37"/>
                    <a:pt x="3" y="38"/>
                  </a:cubicBezTo>
                  <a:cubicBezTo>
                    <a:pt x="0" y="95"/>
                    <a:pt x="3" y="154"/>
                    <a:pt x="3" y="212"/>
                  </a:cubicBezTo>
                  <a:cubicBezTo>
                    <a:pt x="3" y="241"/>
                    <a:pt x="3" y="270"/>
                    <a:pt x="3" y="299"/>
                  </a:cubicBezTo>
                  <a:cubicBezTo>
                    <a:pt x="4" y="317"/>
                    <a:pt x="10" y="322"/>
                    <a:pt x="27" y="322"/>
                  </a:cubicBezTo>
                  <a:cubicBezTo>
                    <a:pt x="56" y="322"/>
                    <a:pt x="84" y="322"/>
                    <a:pt x="113" y="322"/>
                  </a:cubicBezTo>
                  <a:cubicBezTo>
                    <a:pt x="141" y="323"/>
                    <a:pt x="168" y="326"/>
                    <a:pt x="196" y="327"/>
                  </a:cubicBezTo>
                  <a:cubicBezTo>
                    <a:pt x="207" y="327"/>
                    <a:pt x="216" y="327"/>
                    <a:pt x="223" y="322"/>
                  </a:cubicBezTo>
                  <a:cubicBezTo>
                    <a:pt x="223" y="322"/>
                    <a:pt x="223" y="322"/>
                    <a:pt x="224" y="322"/>
                  </a:cubicBezTo>
                  <a:cubicBezTo>
                    <a:pt x="240" y="316"/>
                    <a:pt x="244" y="300"/>
                    <a:pt x="243" y="283"/>
                  </a:cubicBezTo>
                  <a:close/>
                  <a:moveTo>
                    <a:pt x="223" y="28"/>
                  </a:moveTo>
                  <a:cubicBezTo>
                    <a:pt x="223" y="27"/>
                    <a:pt x="223" y="27"/>
                    <a:pt x="223" y="26"/>
                  </a:cubicBezTo>
                  <a:cubicBezTo>
                    <a:pt x="224" y="26"/>
                    <a:pt x="225" y="26"/>
                    <a:pt x="226" y="26"/>
                  </a:cubicBezTo>
                  <a:cubicBezTo>
                    <a:pt x="228" y="27"/>
                    <a:pt x="229" y="27"/>
                    <a:pt x="230" y="27"/>
                  </a:cubicBezTo>
                  <a:cubicBezTo>
                    <a:pt x="230" y="27"/>
                    <a:pt x="229" y="27"/>
                    <a:pt x="229" y="28"/>
                  </a:cubicBezTo>
                  <a:cubicBezTo>
                    <a:pt x="228" y="28"/>
                    <a:pt x="228" y="28"/>
                    <a:pt x="228" y="29"/>
                  </a:cubicBezTo>
                  <a:cubicBezTo>
                    <a:pt x="227" y="29"/>
                    <a:pt x="227" y="29"/>
                    <a:pt x="227" y="29"/>
                  </a:cubicBezTo>
                  <a:cubicBezTo>
                    <a:pt x="227" y="29"/>
                    <a:pt x="227" y="29"/>
                    <a:pt x="227" y="29"/>
                  </a:cubicBezTo>
                  <a:cubicBezTo>
                    <a:pt x="227" y="29"/>
                    <a:pt x="227" y="29"/>
                    <a:pt x="227" y="29"/>
                  </a:cubicBezTo>
                  <a:cubicBezTo>
                    <a:pt x="226" y="29"/>
                    <a:pt x="224" y="28"/>
                    <a:pt x="223" y="28"/>
                  </a:cubicBezTo>
                  <a:cubicBezTo>
                    <a:pt x="223" y="28"/>
                    <a:pt x="223" y="28"/>
                    <a:pt x="223" y="28"/>
                  </a:cubicBezTo>
                  <a:close/>
                  <a:moveTo>
                    <a:pt x="220" y="28"/>
                  </a:moveTo>
                  <a:cubicBezTo>
                    <a:pt x="220" y="28"/>
                    <a:pt x="220" y="28"/>
                    <a:pt x="220" y="28"/>
                  </a:cubicBezTo>
                  <a:cubicBezTo>
                    <a:pt x="219" y="28"/>
                    <a:pt x="218" y="28"/>
                    <a:pt x="218" y="28"/>
                  </a:cubicBezTo>
                  <a:cubicBezTo>
                    <a:pt x="219" y="22"/>
                    <a:pt x="211" y="19"/>
                    <a:pt x="207" y="20"/>
                  </a:cubicBezTo>
                  <a:cubicBezTo>
                    <a:pt x="203" y="22"/>
                    <a:pt x="200" y="25"/>
                    <a:pt x="198" y="29"/>
                  </a:cubicBezTo>
                  <a:cubicBezTo>
                    <a:pt x="198" y="29"/>
                    <a:pt x="198" y="29"/>
                    <a:pt x="198" y="29"/>
                  </a:cubicBezTo>
                  <a:cubicBezTo>
                    <a:pt x="197" y="31"/>
                    <a:pt x="197" y="33"/>
                    <a:pt x="197" y="34"/>
                  </a:cubicBezTo>
                  <a:cubicBezTo>
                    <a:pt x="197" y="35"/>
                    <a:pt x="197" y="35"/>
                    <a:pt x="197" y="35"/>
                  </a:cubicBezTo>
                  <a:cubicBezTo>
                    <a:pt x="197" y="38"/>
                    <a:pt x="198" y="41"/>
                    <a:pt x="199" y="44"/>
                  </a:cubicBezTo>
                  <a:cubicBezTo>
                    <a:pt x="201" y="46"/>
                    <a:pt x="204" y="48"/>
                    <a:pt x="208" y="48"/>
                  </a:cubicBezTo>
                  <a:cubicBezTo>
                    <a:pt x="208" y="49"/>
                    <a:pt x="207" y="49"/>
                    <a:pt x="207" y="50"/>
                  </a:cubicBezTo>
                  <a:cubicBezTo>
                    <a:pt x="206" y="50"/>
                    <a:pt x="205" y="51"/>
                    <a:pt x="203" y="51"/>
                  </a:cubicBezTo>
                  <a:cubicBezTo>
                    <a:pt x="198" y="51"/>
                    <a:pt x="196" y="48"/>
                    <a:pt x="194" y="44"/>
                  </a:cubicBezTo>
                  <a:cubicBezTo>
                    <a:pt x="191" y="39"/>
                    <a:pt x="190" y="33"/>
                    <a:pt x="192" y="27"/>
                  </a:cubicBezTo>
                  <a:cubicBezTo>
                    <a:pt x="197" y="14"/>
                    <a:pt x="219" y="9"/>
                    <a:pt x="220" y="28"/>
                  </a:cubicBezTo>
                  <a:close/>
                  <a:moveTo>
                    <a:pt x="214" y="28"/>
                  </a:moveTo>
                  <a:cubicBezTo>
                    <a:pt x="214" y="28"/>
                    <a:pt x="214" y="28"/>
                    <a:pt x="213" y="28"/>
                  </a:cubicBezTo>
                  <a:cubicBezTo>
                    <a:pt x="210" y="28"/>
                    <a:pt x="207" y="27"/>
                    <a:pt x="203" y="27"/>
                  </a:cubicBezTo>
                  <a:cubicBezTo>
                    <a:pt x="204" y="27"/>
                    <a:pt x="205" y="26"/>
                    <a:pt x="205" y="26"/>
                  </a:cubicBezTo>
                  <a:cubicBezTo>
                    <a:pt x="207" y="25"/>
                    <a:pt x="209" y="24"/>
                    <a:pt x="211" y="24"/>
                  </a:cubicBezTo>
                  <a:cubicBezTo>
                    <a:pt x="213" y="25"/>
                    <a:pt x="214" y="26"/>
                    <a:pt x="214" y="28"/>
                  </a:cubicBezTo>
                  <a:close/>
                  <a:moveTo>
                    <a:pt x="192" y="18"/>
                  </a:moveTo>
                  <a:cubicBezTo>
                    <a:pt x="192" y="18"/>
                    <a:pt x="193" y="18"/>
                    <a:pt x="193" y="18"/>
                  </a:cubicBezTo>
                  <a:cubicBezTo>
                    <a:pt x="192" y="19"/>
                    <a:pt x="191" y="20"/>
                    <a:pt x="191" y="21"/>
                  </a:cubicBezTo>
                  <a:cubicBezTo>
                    <a:pt x="191" y="21"/>
                    <a:pt x="191" y="21"/>
                    <a:pt x="190" y="21"/>
                  </a:cubicBezTo>
                  <a:cubicBezTo>
                    <a:pt x="186" y="20"/>
                    <a:pt x="182" y="23"/>
                    <a:pt x="180" y="26"/>
                  </a:cubicBezTo>
                  <a:cubicBezTo>
                    <a:pt x="178" y="29"/>
                    <a:pt x="177" y="32"/>
                    <a:pt x="177" y="35"/>
                  </a:cubicBezTo>
                  <a:cubicBezTo>
                    <a:pt x="176" y="39"/>
                    <a:pt x="176" y="43"/>
                    <a:pt x="178" y="47"/>
                  </a:cubicBezTo>
                  <a:cubicBezTo>
                    <a:pt x="179" y="50"/>
                    <a:pt x="181" y="53"/>
                    <a:pt x="184" y="55"/>
                  </a:cubicBezTo>
                  <a:cubicBezTo>
                    <a:pt x="183" y="56"/>
                    <a:pt x="178" y="55"/>
                    <a:pt x="177" y="54"/>
                  </a:cubicBezTo>
                  <a:cubicBezTo>
                    <a:pt x="175" y="53"/>
                    <a:pt x="173" y="51"/>
                    <a:pt x="171" y="49"/>
                  </a:cubicBezTo>
                  <a:cubicBezTo>
                    <a:pt x="168" y="45"/>
                    <a:pt x="167" y="40"/>
                    <a:pt x="168" y="34"/>
                  </a:cubicBezTo>
                  <a:cubicBezTo>
                    <a:pt x="169" y="24"/>
                    <a:pt x="181" y="10"/>
                    <a:pt x="192" y="18"/>
                  </a:cubicBezTo>
                  <a:close/>
                  <a:moveTo>
                    <a:pt x="188" y="25"/>
                  </a:moveTo>
                  <a:cubicBezTo>
                    <a:pt x="188" y="26"/>
                    <a:pt x="188" y="26"/>
                    <a:pt x="188" y="26"/>
                  </a:cubicBezTo>
                  <a:cubicBezTo>
                    <a:pt x="188" y="28"/>
                    <a:pt x="187" y="29"/>
                    <a:pt x="187" y="30"/>
                  </a:cubicBezTo>
                  <a:cubicBezTo>
                    <a:pt x="186" y="30"/>
                    <a:pt x="184" y="29"/>
                    <a:pt x="183" y="29"/>
                  </a:cubicBezTo>
                  <a:cubicBezTo>
                    <a:pt x="185" y="27"/>
                    <a:pt x="186" y="26"/>
                    <a:pt x="188" y="25"/>
                  </a:cubicBezTo>
                  <a:close/>
                  <a:moveTo>
                    <a:pt x="158" y="24"/>
                  </a:moveTo>
                  <a:cubicBezTo>
                    <a:pt x="160" y="25"/>
                    <a:pt x="164" y="25"/>
                    <a:pt x="167" y="25"/>
                  </a:cubicBezTo>
                  <a:cubicBezTo>
                    <a:pt x="165" y="27"/>
                    <a:pt x="165" y="28"/>
                    <a:pt x="164" y="30"/>
                  </a:cubicBezTo>
                  <a:cubicBezTo>
                    <a:pt x="163" y="30"/>
                    <a:pt x="161" y="29"/>
                    <a:pt x="160" y="29"/>
                  </a:cubicBezTo>
                  <a:cubicBezTo>
                    <a:pt x="158" y="29"/>
                    <a:pt x="156" y="29"/>
                    <a:pt x="154" y="29"/>
                  </a:cubicBezTo>
                  <a:cubicBezTo>
                    <a:pt x="155" y="27"/>
                    <a:pt x="156" y="25"/>
                    <a:pt x="158" y="24"/>
                  </a:cubicBezTo>
                  <a:close/>
                  <a:moveTo>
                    <a:pt x="173" y="17"/>
                  </a:moveTo>
                  <a:cubicBezTo>
                    <a:pt x="173" y="17"/>
                    <a:pt x="172" y="18"/>
                    <a:pt x="171" y="18"/>
                  </a:cubicBezTo>
                  <a:cubicBezTo>
                    <a:pt x="171" y="18"/>
                    <a:pt x="171" y="18"/>
                    <a:pt x="171" y="18"/>
                  </a:cubicBezTo>
                  <a:cubicBezTo>
                    <a:pt x="166" y="15"/>
                    <a:pt x="159" y="17"/>
                    <a:pt x="155" y="20"/>
                  </a:cubicBezTo>
                  <a:cubicBezTo>
                    <a:pt x="151" y="24"/>
                    <a:pt x="149" y="30"/>
                    <a:pt x="151" y="35"/>
                  </a:cubicBezTo>
                  <a:cubicBezTo>
                    <a:pt x="150" y="41"/>
                    <a:pt x="154" y="48"/>
                    <a:pt x="159" y="53"/>
                  </a:cubicBezTo>
                  <a:cubicBezTo>
                    <a:pt x="159" y="53"/>
                    <a:pt x="159" y="53"/>
                    <a:pt x="159" y="53"/>
                  </a:cubicBezTo>
                  <a:cubicBezTo>
                    <a:pt x="159" y="54"/>
                    <a:pt x="158" y="55"/>
                    <a:pt x="158" y="55"/>
                  </a:cubicBezTo>
                  <a:cubicBezTo>
                    <a:pt x="151" y="57"/>
                    <a:pt x="151" y="57"/>
                    <a:pt x="151" y="57"/>
                  </a:cubicBezTo>
                  <a:cubicBezTo>
                    <a:pt x="150" y="56"/>
                    <a:pt x="149" y="54"/>
                    <a:pt x="147" y="53"/>
                  </a:cubicBezTo>
                  <a:cubicBezTo>
                    <a:pt x="145" y="51"/>
                    <a:pt x="142" y="47"/>
                    <a:pt x="141" y="44"/>
                  </a:cubicBezTo>
                  <a:cubicBezTo>
                    <a:pt x="139" y="38"/>
                    <a:pt x="140" y="31"/>
                    <a:pt x="143" y="25"/>
                  </a:cubicBezTo>
                  <a:cubicBezTo>
                    <a:pt x="149" y="13"/>
                    <a:pt x="163" y="7"/>
                    <a:pt x="173" y="17"/>
                  </a:cubicBezTo>
                  <a:close/>
                  <a:moveTo>
                    <a:pt x="128" y="22"/>
                  </a:moveTo>
                  <a:cubicBezTo>
                    <a:pt x="130" y="20"/>
                    <a:pt x="132" y="19"/>
                    <a:pt x="134" y="18"/>
                  </a:cubicBezTo>
                  <a:cubicBezTo>
                    <a:pt x="137" y="18"/>
                    <a:pt x="139" y="19"/>
                    <a:pt x="141" y="20"/>
                  </a:cubicBezTo>
                  <a:cubicBezTo>
                    <a:pt x="141" y="21"/>
                    <a:pt x="141" y="21"/>
                    <a:pt x="140" y="22"/>
                  </a:cubicBezTo>
                  <a:cubicBezTo>
                    <a:pt x="140" y="21"/>
                    <a:pt x="140" y="21"/>
                    <a:pt x="140" y="21"/>
                  </a:cubicBezTo>
                  <a:cubicBezTo>
                    <a:pt x="136" y="20"/>
                    <a:pt x="132" y="21"/>
                    <a:pt x="128" y="22"/>
                  </a:cubicBezTo>
                  <a:close/>
                  <a:moveTo>
                    <a:pt x="139" y="24"/>
                  </a:moveTo>
                  <a:cubicBezTo>
                    <a:pt x="138" y="26"/>
                    <a:pt x="137" y="29"/>
                    <a:pt x="137" y="32"/>
                  </a:cubicBezTo>
                  <a:cubicBezTo>
                    <a:pt x="137" y="32"/>
                    <a:pt x="136" y="32"/>
                    <a:pt x="136" y="32"/>
                  </a:cubicBezTo>
                  <a:cubicBezTo>
                    <a:pt x="132" y="31"/>
                    <a:pt x="127" y="31"/>
                    <a:pt x="123" y="32"/>
                  </a:cubicBezTo>
                  <a:cubicBezTo>
                    <a:pt x="124" y="29"/>
                    <a:pt x="125" y="26"/>
                    <a:pt x="127" y="23"/>
                  </a:cubicBezTo>
                  <a:cubicBezTo>
                    <a:pt x="127" y="24"/>
                    <a:pt x="127" y="24"/>
                    <a:pt x="128" y="24"/>
                  </a:cubicBezTo>
                  <a:cubicBezTo>
                    <a:pt x="130" y="24"/>
                    <a:pt x="132" y="24"/>
                    <a:pt x="134" y="24"/>
                  </a:cubicBezTo>
                  <a:cubicBezTo>
                    <a:pt x="136" y="24"/>
                    <a:pt x="138" y="24"/>
                    <a:pt x="139" y="24"/>
                  </a:cubicBezTo>
                  <a:close/>
                  <a:moveTo>
                    <a:pt x="144" y="16"/>
                  </a:moveTo>
                  <a:cubicBezTo>
                    <a:pt x="144" y="16"/>
                    <a:pt x="144" y="17"/>
                    <a:pt x="144" y="17"/>
                  </a:cubicBezTo>
                  <a:cubicBezTo>
                    <a:pt x="139" y="12"/>
                    <a:pt x="130" y="15"/>
                    <a:pt x="126" y="18"/>
                  </a:cubicBezTo>
                  <a:cubicBezTo>
                    <a:pt x="122" y="23"/>
                    <a:pt x="119" y="29"/>
                    <a:pt x="120" y="35"/>
                  </a:cubicBezTo>
                  <a:cubicBezTo>
                    <a:pt x="120" y="35"/>
                    <a:pt x="120" y="35"/>
                    <a:pt x="120" y="35"/>
                  </a:cubicBezTo>
                  <a:cubicBezTo>
                    <a:pt x="119" y="44"/>
                    <a:pt x="123" y="54"/>
                    <a:pt x="131" y="60"/>
                  </a:cubicBezTo>
                  <a:cubicBezTo>
                    <a:pt x="131" y="60"/>
                    <a:pt x="131" y="60"/>
                    <a:pt x="131" y="60"/>
                  </a:cubicBezTo>
                  <a:cubicBezTo>
                    <a:pt x="123" y="63"/>
                    <a:pt x="116" y="54"/>
                    <a:pt x="113" y="48"/>
                  </a:cubicBezTo>
                  <a:cubicBezTo>
                    <a:pt x="110" y="42"/>
                    <a:pt x="108" y="34"/>
                    <a:pt x="110" y="27"/>
                  </a:cubicBezTo>
                  <a:cubicBezTo>
                    <a:pt x="114" y="12"/>
                    <a:pt x="133" y="4"/>
                    <a:pt x="144" y="16"/>
                  </a:cubicBezTo>
                  <a:close/>
                  <a:moveTo>
                    <a:pt x="111" y="15"/>
                  </a:moveTo>
                  <a:cubicBezTo>
                    <a:pt x="112" y="15"/>
                    <a:pt x="112" y="15"/>
                    <a:pt x="113" y="15"/>
                  </a:cubicBezTo>
                  <a:cubicBezTo>
                    <a:pt x="112" y="16"/>
                    <a:pt x="111" y="17"/>
                    <a:pt x="110" y="18"/>
                  </a:cubicBezTo>
                  <a:cubicBezTo>
                    <a:pt x="99" y="15"/>
                    <a:pt x="89" y="26"/>
                    <a:pt x="91" y="36"/>
                  </a:cubicBezTo>
                  <a:cubicBezTo>
                    <a:pt x="90" y="40"/>
                    <a:pt x="91" y="44"/>
                    <a:pt x="92" y="48"/>
                  </a:cubicBezTo>
                  <a:cubicBezTo>
                    <a:pt x="93" y="49"/>
                    <a:pt x="95" y="53"/>
                    <a:pt x="96" y="54"/>
                  </a:cubicBezTo>
                  <a:cubicBezTo>
                    <a:pt x="96" y="55"/>
                    <a:pt x="97" y="56"/>
                    <a:pt x="98" y="57"/>
                  </a:cubicBezTo>
                  <a:cubicBezTo>
                    <a:pt x="92" y="63"/>
                    <a:pt x="88" y="63"/>
                    <a:pt x="86" y="57"/>
                  </a:cubicBezTo>
                  <a:cubicBezTo>
                    <a:pt x="80" y="48"/>
                    <a:pt x="78" y="34"/>
                    <a:pt x="85" y="26"/>
                  </a:cubicBezTo>
                  <a:cubicBezTo>
                    <a:pt x="92" y="18"/>
                    <a:pt x="101" y="11"/>
                    <a:pt x="111" y="15"/>
                  </a:cubicBezTo>
                  <a:close/>
                  <a:moveTo>
                    <a:pt x="104" y="23"/>
                  </a:moveTo>
                  <a:cubicBezTo>
                    <a:pt x="103" y="23"/>
                    <a:pt x="103" y="23"/>
                    <a:pt x="102" y="23"/>
                  </a:cubicBezTo>
                  <a:cubicBezTo>
                    <a:pt x="104" y="22"/>
                    <a:pt x="106" y="22"/>
                    <a:pt x="108" y="22"/>
                  </a:cubicBezTo>
                  <a:cubicBezTo>
                    <a:pt x="107" y="24"/>
                    <a:pt x="106" y="27"/>
                    <a:pt x="106" y="30"/>
                  </a:cubicBezTo>
                  <a:cubicBezTo>
                    <a:pt x="106" y="30"/>
                    <a:pt x="106" y="31"/>
                    <a:pt x="106" y="31"/>
                  </a:cubicBezTo>
                  <a:cubicBezTo>
                    <a:pt x="104" y="30"/>
                    <a:pt x="102" y="31"/>
                    <a:pt x="100" y="31"/>
                  </a:cubicBezTo>
                  <a:cubicBezTo>
                    <a:pt x="98" y="31"/>
                    <a:pt x="96" y="31"/>
                    <a:pt x="94" y="31"/>
                  </a:cubicBezTo>
                  <a:cubicBezTo>
                    <a:pt x="95" y="30"/>
                    <a:pt x="96" y="28"/>
                    <a:pt x="97" y="27"/>
                  </a:cubicBezTo>
                  <a:cubicBezTo>
                    <a:pt x="97" y="27"/>
                    <a:pt x="97" y="27"/>
                    <a:pt x="97" y="27"/>
                  </a:cubicBezTo>
                  <a:cubicBezTo>
                    <a:pt x="99" y="26"/>
                    <a:pt x="102" y="26"/>
                    <a:pt x="104" y="26"/>
                  </a:cubicBezTo>
                  <a:cubicBezTo>
                    <a:pt x="105" y="26"/>
                    <a:pt x="105" y="24"/>
                    <a:pt x="104" y="23"/>
                  </a:cubicBezTo>
                  <a:close/>
                  <a:moveTo>
                    <a:pt x="90" y="16"/>
                  </a:moveTo>
                  <a:cubicBezTo>
                    <a:pt x="88" y="17"/>
                    <a:pt x="86" y="19"/>
                    <a:pt x="85" y="20"/>
                  </a:cubicBezTo>
                  <a:cubicBezTo>
                    <a:pt x="84" y="20"/>
                    <a:pt x="84" y="20"/>
                    <a:pt x="83" y="20"/>
                  </a:cubicBezTo>
                  <a:cubicBezTo>
                    <a:pt x="73" y="18"/>
                    <a:pt x="60" y="26"/>
                    <a:pt x="61" y="37"/>
                  </a:cubicBezTo>
                  <a:cubicBezTo>
                    <a:pt x="59" y="43"/>
                    <a:pt x="60" y="50"/>
                    <a:pt x="64" y="56"/>
                  </a:cubicBezTo>
                  <a:cubicBezTo>
                    <a:pt x="64" y="57"/>
                    <a:pt x="64" y="59"/>
                    <a:pt x="65" y="59"/>
                  </a:cubicBezTo>
                  <a:cubicBezTo>
                    <a:pt x="67" y="60"/>
                    <a:pt x="66" y="62"/>
                    <a:pt x="65" y="63"/>
                  </a:cubicBezTo>
                  <a:cubicBezTo>
                    <a:pt x="63" y="63"/>
                    <a:pt x="61" y="62"/>
                    <a:pt x="60" y="61"/>
                  </a:cubicBezTo>
                  <a:cubicBezTo>
                    <a:pt x="56" y="59"/>
                    <a:pt x="54" y="56"/>
                    <a:pt x="52" y="52"/>
                  </a:cubicBezTo>
                  <a:cubicBezTo>
                    <a:pt x="48" y="45"/>
                    <a:pt x="50" y="36"/>
                    <a:pt x="54" y="28"/>
                  </a:cubicBezTo>
                  <a:cubicBezTo>
                    <a:pt x="61" y="15"/>
                    <a:pt x="76" y="8"/>
                    <a:pt x="90" y="16"/>
                  </a:cubicBezTo>
                  <a:close/>
                  <a:moveTo>
                    <a:pt x="80" y="26"/>
                  </a:moveTo>
                  <a:cubicBezTo>
                    <a:pt x="79" y="28"/>
                    <a:pt x="78" y="30"/>
                    <a:pt x="78" y="32"/>
                  </a:cubicBezTo>
                  <a:cubicBezTo>
                    <a:pt x="73" y="31"/>
                    <a:pt x="69" y="31"/>
                    <a:pt x="64" y="32"/>
                  </a:cubicBezTo>
                  <a:cubicBezTo>
                    <a:pt x="65" y="30"/>
                    <a:pt x="67" y="28"/>
                    <a:pt x="69" y="27"/>
                  </a:cubicBezTo>
                  <a:cubicBezTo>
                    <a:pt x="69" y="27"/>
                    <a:pt x="69" y="28"/>
                    <a:pt x="70" y="28"/>
                  </a:cubicBezTo>
                  <a:cubicBezTo>
                    <a:pt x="73" y="27"/>
                    <a:pt x="77" y="27"/>
                    <a:pt x="80" y="26"/>
                  </a:cubicBezTo>
                  <a:close/>
                  <a:moveTo>
                    <a:pt x="45" y="27"/>
                  </a:moveTo>
                  <a:cubicBezTo>
                    <a:pt x="47" y="27"/>
                    <a:pt x="49" y="27"/>
                    <a:pt x="50" y="27"/>
                  </a:cubicBezTo>
                  <a:cubicBezTo>
                    <a:pt x="49" y="29"/>
                    <a:pt x="48" y="31"/>
                    <a:pt x="47" y="34"/>
                  </a:cubicBezTo>
                  <a:cubicBezTo>
                    <a:pt x="43" y="33"/>
                    <a:pt x="37" y="32"/>
                    <a:pt x="33" y="34"/>
                  </a:cubicBezTo>
                  <a:cubicBezTo>
                    <a:pt x="34" y="31"/>
                    <a:pt x="35" y="29"/>
                    <a:pt x="37" y="27"/>
                  </a:cubicBezTo>
                  <a:cubicBezTo>
                    <a:pt x="38" y="28"/>
                    <a:pt x="38" y="28"/>
                    <a:pt x="39" y="28"/>
                  </a:cubicBezTo>
                  <a:cubicBezTo>
                    <a:pt x="41" y="27"/>
                    <a:pt x="43" y="27"/>
                    <a:pt x="45" y="27"/>
                  </a:cubicBezTo>
                  <a:close/>
                  <a:moveTo>
                    <a:pt x="41" y="25"/>
                  </a:moveTo>
                  <a:cubicBezTo>
                    <a:pt x="45" y="23"/>
                    <a:pt x="49" y="23"/>
                    <a:pt x="53" y="23"/>
                  </a:cubicBezTo>
                  <a:cubicBezTo>
                    <a:pt x="52" y="24"/>
                    <a:pt x="52" y="24"/>
                    <a:pt x="51" y="25"/>
                  </a:cubicBezTo>
                  <a:cubicBezTo>
                    <a:pt x="51" y="25"/>
                    <a:pt x="51" y="24"/>
                    <a:pt x="51" y="24"/>
                  </a:cubicBezTo>
                  <a:cubicBezTo>
                    <a:pt x="48" y="23"/>
                    <a:pt x="44" y="24"/>
                    <a:pt x="41" y="25"/>
                  </a:cubicBezTo>
                  <a:close/>
                  <a:moveTo>
                    <a:pt x="22" y="26"/>
                  </a:moveTo>
                  <a:cubicBezTo>
                    <a:pt x="29" y="14"/>
                    <a:pt x="46" y="7"/>
                    <a:pt x="57" y="17"/>
                  </a:cubicBezTo>
                  <a:cubicBezTo>
                    <a:pt x="58" y="17"/>
                    <a:pt x="58" y="17"/>
                    <a:pt x="58" y="17"/>
                  </a:cubicBezTo>
                  <a:cubicBezTo>
                    <a:pt x="57" y="18"/>
                    <a:pt x="56" y="19"/>
                    <a:pt x="55" y="20"/>
                  </a:cubicBezTo>
                  <a:cubicBezTo>
                    <a:pt x="50" y="17"/>
                    <a:pt x="42" y="19"/>
                    <a:pt x="37" y="23"/>
                  </a:cubicBezTo>
                  <a:cubicBezTo>
                    <a:pt x="32" y="27"/>
                    <a:pt x="29" y="33"/>
                    <a:pt x="30" y="40"/>
                  </a:cubicBezTo>
                  <a:cubicBezTo>
                    <a:pt x="30" y="40"/>
                    <a:pt x="30" y="40"/>
                    <a:pt x="30" y="41"/>
                  </a:cubicBezTo>
                  <a:cubicBezTo>
                    <a:pt x="30" y="46"/>
                    <a:pt x="31" y="52"/>
                    <a:pt x="34" y="56"/>
                  </a:cubicBezTo>
                  <a:cubicBezTo>
                    <a:pt x="34" y="57"/>
                    <a:pt x="34" y="58"/>
                    <a:pt x="35" y="58"/>
                  </a:cubicBezTo>
                  <a:cubicBezTo>
                    <a:pt x="36" y="60"/>
                    <a:pt x="36" y="61"/>
                    <a:pt x="36" y="63"/>
                  </a:cubicBezTo>
                  <a:cubicBezTo>
                    <a:pt x="27" y="64"/>
                    <a:pt x="20" y="55"/>
                    <a:pt x="19" y="46"/>
                  </a:cubicBezTo>
                  <a:cubicBezTo>
                    <a:pt x="17" y="39"/>
                    <a:pt x="18" y="32"/>
                    <a:pt x="22" y="26"/>
                  </a:cubicBezTo>
                  <a:close/>
                  <a:moveTo>
                    <a:pt x="7" y="37"/>
                  </a:moveTo>
                  <a:cubicBezTo>
                    <a:pt x="9" y="34"/>
                    <a:pt x="10" y="32"/>
                    <a:pt x="13" y="30"/>
                  </a:cubicBezTo>
                  <a:cubicBezTo>
                    <a:pt x="14" y="29"/>
                    <a:pt x="15" y="29"/>
                    <a:pt x="17" y="28"/>
                  </a:cubicBezTo>
                  <a:cubicBezTo>
                    <a:pt x="16" y="29"/>
                    <a:pt x="16" y="30"/>
                    <a:pt x="15" y="31"/>
                  </a:cubicBezTo>
                  <a:cubicBezTo>
                    <a:pt x="15" y="33"/>
                    <a:pt x="15" y="34"/>
                    <a:pt x="15" y="35"/>
                  </a:cubicBezTo>
                  <a:cubicBezTo>
                    <a:pt x="13" y="35"/>
                    <a:pt x="12" y="35"/>
                    <a:pt x="11" y="35"/>
                  </a:cubicBezTo>
                  <a:cubicBezTo>
                    <a:pt x="9" y="36"/>
                    <a:pt x="8" y="36"/>
                    <a:pt x="7" y="37"/>
                  </a:cubicBezTo>
                  <a:cubicBezTo>
                    <a:pt x="7" y="37"/>
                    <a:pt x="7" y="37"/>
                    <a:pt x="7" y="37"/>
                  </a:cubicBezTo>
                  <a:close/>
                  <a:moveTo>
                    <a:pt x="226" y="311"/>
                  </a:moveTo>
                  <a:cubicBezTo>
                    <a:pt x="216" y="329"/>
                    <a:pt x="184" y="320"/>
                    <a:pt x="168" y="319"/>
                  </a:cubicBezTo>
                  <a:cubicBezTo>
                    <a:pt x="153" y="317"/>
                    <a:pt x="137" y="317"/>
                    <a:pt x="122" y="317"/>
                  </a:cubicBezTo>
                  <a:cubicBezTo>
                    <a:pt x="106" y="317"/>
                    <a:pt x="90" y="317"/>
                    <a:pt x="74" y="317"/>
                  </a:cubicBezTo>
                  <a:cubicBezTo>
                    <a:pt x="59" y="317"/>
                    <a:pt x="43" y="319"/>
                    <a:pt x="27" y="317"/>
                  </a:cubicBezTo>
                  <a:cubicBezTo>
                    <a:pt x="20" y="318"/>
                    <a:pt x="14" y="316"/>
                    <a:pt x="9" y="310"/>
                  </a:cubicBezTo>
                  <a:cubicBezTo>
                    <a:pt x="8" y="305"/>
                    <a:pt x="8" y="301"/>
                    <a:pt x="8" y="296"/>
                  </a:cubicBezTo>
                  <a:cubicBezTo>
                    <a:pt x="8" y="290"/>
                    <a:pt x="8" y="284"/>
                    <a:pt x="8" y="278"/>
                  </a:cubicBezTo>
                  <a:cubicBezTo>
                    <a:pt x="8" y="262"/>
                    <a:pt x="8" y="246"/>
                    <a:pt x="8" y="230"/>
                  </a:cubicBezTo>
                  <a:cubicBezTo>
                    <a:pt x="8" y="166"/>
                    <a:pt x="11" y="102"/>
                    <a:pt x="8" y="39"/>
                  </a:cubicBezTo>
                  <a:cubicBezTo>
                    <a:pt x="9" y="38"/>
                    <a:pt x="10" y="38"/>
                    <a:pt x="11" y="38"/>
                  </a:cubicBezTo>
                  <a:cubicBezTo>
                    <a:pt x="12" y="38"/>
                    <a:pt x="13" y="38"/>
                    <a:pt x="14" y="38"/>
                  </a:cubicBezTo>
                  <a:cubicBezTo>
                    <a:pt x="13" y="46"/>
                    <a:pt x="15" y="54"/>
                    <a:pt x="21" y="60"/>
                  </a:cubicBezTo>
                  <a:cubicBezTo>
                    <a:pt x="18" y="64"/>
                    <a:pt x="20" y="68"/>
                    <a:pt x="23" y="70"/>
                  </a:cubicBezTo>
                  <a:cubicBezTo>
                    <a:pt x="26" y="72"/>
                    <a:pt x="30" y="72"/>
                    <a:pt x="34" y="71"/>
                  </a:cubicBezTo>
                  <a:cubicBezTo>
                    <a:pt x="38" y="70"/>
                    <a:pt x="41" y="67"/>
                    <a:pt x="41" y="63"/>
                  </a:cubicBezTo>
                  <a:cubicBezTo>
                    <a:pt x="41" y="63"/>
                    <a:pt x="42" y="62"/>
                    <a:pt x="41" y="62"/>
                  </a:cubicBezTo>
                  <a:cubicBezTo>
                    <a:pt x="41" y="62"/>
                    <a:pt x="41" y="62"/>
                    <a:pt x="42" y="62"/>
                  </a:cubicBezTo>
                  <a:cubicBezTo>
                    <a:pt x="42" y="62"/>
                    <a:pt x="42" y="61"/>
                    <a:pt x="41" y="61"/>
                  </a:cubicBezTo>
                  <a:cubicBezTo>
                    <a:pt x="41" y="59"/>
                    <a:pt x="41" y="56"/>
                    <a:pt x="38" y="55"/>
                  </a:cubicBezTo>
                  <a:cubicBezTo>
                    <a:pt x="38" y="54"/>
                    <a:pt x="38" y="54"/>
                    <a:pt x="37" y="54"/>
                  </a:cubicBezTo>
                  <a:cubicBezTo>
                    <a:pt x="36" y="53"/>
                    <a:pt x="35" y="51"/>
                    <a:pt x="35" y="49"/>
                  </a:cubicBezTo>
                  <a:cubicBezTo>
                    <a:pt x="33" y="45"/>
                    <a:pt x="33" y="41"/>
                    <a:pt x="33" y="37"/>
                  </a:cubicBezTo>
                  <a:cubicBezTo>
                    <a:pt x="33" y="37"/>
                    <a:pt x="33" y="37"/>
                    <a:pt x="33" y="37"/>
                  </a:cubicBezTo>
                  <a:cubicBezTo>
                    <a:pt x="38" y="38"/>
                    <a:pt x="42" y="36"/>
                    <a:pt x="47" y="36"/>
                  </a:cubicBezTo>
                  <a:cubicBezTo>
                    <a:pt x="46" y="38"/>
                    <a:pt x="46" y="41"/>
                    <a:pt x="46" y="44"/>
                  </a:cubicBezTo>
                  <a:cubicBezTo>
                    <a:pt x="46" y="50"/>
                    <a:pt x="48" y="56"/>
                    <a:pt x="52" y="60"/>
                  </a:cubicBezTo>
                  <a:cubicBezTo>
                    <a:pt x="49" y="67"/>
                    <a:pt x="58" y="73"/>
                    <a:pt x="65" y="71"/>
                  </a:cubicBezTo>
                  <a:cubicBezTo>
                    <a:pt x="71" y="68"/>
                    <a:pt x="75" y="58"/>
                    <a:pt x="68" y="54"/>
                  </a:cubicBezTo>
                  <a:cubicBezTo>
                    <a:pt x="68" y="54"/>
                    <a:pt x="67" y="54"/>
                    <a:pt x="67" y="54"/>
                  </a:cubicBezTo>
                  <a:cubicBezTo>
                    <a:pt x="64" y="49"/>
                    <a:pt x="63" y="42"/>
                    <a:pt x="64" y="36"/>
                  </a:cubicBezTo>
                  <a:cubicBezTo>
                    <a:pt x="68" y="36"/>
                    <a:pt x="73" y="36"/>
                    <a:pt x="77" y="35"/>
                  </a:cubicBezTo>
                  <a:cubicBezTo>
                    <a:pt x="76" y="42"/>
                    <a:pt x="78" y="49"/>
                    <a:pt x="81" y="56"/>
                  </a:cubicBezTo>
                  <a:cubicBezTo>
                    <a:pt x="82" y="57"/>
                    <a:pt x="82" y="59"/>
                    <a:pt x="84" y="60"/>
                  </a:cubicBezTo>
                  <a:cubicBezTo>
                    <a:pt x="82" y="69"/>
                    <a:pt x="93" y="73"/>
                    <a:pt x="100" y="70"/>
                  </a:cubicBezTo>
                  <a:cubicBezTo>
                    <a:pt x="104" y="69"/>
                    <a:pt x="107" y="65"/>
                    <a:pt x="107" y="61"/>
                  </a:cubicBezTo>
                  <a:cubicBezTo>
                    <a:pt x="107" y="58"/>
                    <a:pt x="104" y="53"/>
                    <a:pt x="100" y="54"/>
                  </a:cubicBezTo>
                  <a:cubicBezTo>
                    <a:pt x="100" y="54"/>
                    <a:pt x="100" y="54"/>
                    <a:pt x="100" y="54"/>
                  </a:cubicBezTo>
                  <a:cubicBezTo>
                    <a:pt x="100" y="54"/>
                    <a:pt x="100" y="54"/>
                    <a:pt x="100" y="54"/>
                  </a:cubicBezTo>
                  <a:cubicBezTo>
                    <a:pt x="95" y="48"/>
                    <a:pt x="94" y="42"/>
                    <a:pt x="93" y="35"/>
                  </a:cubicBezTo>
                  <a:cubicBezTo>
                    <a:pt x="93" y="35"/>
                    <a:pt x="93" y="34"/>
                    <a:pt x="93" y="34"/>
                  </a:cubicBezTo>
                  <a:cubicBezTo>
                    <a:pt x="96" y="35"/>
                    <a:pt x="98" y="35"/>
                    <a:pt x="100" y="35"/>
                  </a:cubicBezTo>
                  <a:cubicBezTo>
                    <a:pt x="102" y="35"/>
                    <a:pt x="104" y="35"/>
                    <a:pt x="106" y="34"/>
                  </a:cubicBezTo>
                  <a:cubicBezTo>
                    <a:pt x="106" y="43"/>
                    <a:pt x="109" y="52"/>
                    <a:pt x="115" y="58"/>
                  </a:cubicBezTo>
                  <a:cubicBezTo>
                    <a:pt x="113" y="60"/>
                    <a:pt x="115" y="64"/>
                    <a:pt x="117" y="66"/>
                  </a:cubicBezTo>
                  <a:cubicBezTo>
                    <a:pt x="121" y="69"/>
                    <a:pt x="126" y="70"/>
                    <a:pt x="130" y="69"/>
                  </a:cubicBezTo>
                  <a:cubicBezTo>
                    <a:pt x="134" y="67"/>
                    <a:pt x="137" y="64"/>
                    <a:pt x="137" y="59"/>
                  </a:cubicBezTo>
                  <a:cubicBezTo>
                    <a:pt x="137" y="56"/>
                    <a:pt x="134" y="51"/>
                    <a:pt x="130" y="51"/>
                  </a:cubicBezTo>
                  <a:cubicBezTo>
                    <a:pt x="129" y="51"/>
                    <a:pt x="129" y="52"/>
                    <a:pt x="128" y="52"/>
                  </a:cubicBezTo>
                  <a:cubicBezTo>
                    <a:pt x="127" y="51"/>
                    <a:pt x="127" y="50"/>
                    <a:pt x="126" y="48"/>
                  </a:cubicBezTo>
                  <a:cubicBezTo>
                    <a:pt x="125" y="46"/>
                    <a:pt x="124" y="44"/>
                    <a:pt x="123" y="41"/>
                  </a:cubicBezTo>
                  <a:cubicBezTo>
                    <a:pt x="123" y="41"/>
                    <a:pt x="123" y="41"/>
                    <a:pt x="123" y="40"/>
                  </a:cubicBezTo>
                  <a:cubicBezTo>
                    <a:pt x="123" y="39"/>
                    <a:pt x="123" y="37"/>
                    <a:pt x="123" y="36"/>
                  </a:cubicBezTo>
                  <a:cubicBezTo>
                    <a:pt x="127" y="36"/>
                    <a:pt x="132" y="35"/>
                    <a:pt x="136" y="34"/>
                  </a:cubicBezTo>
                  <a:cubicBezTo>
                    <a:pt x="136" y="36"/>
                    <a:pt x="136" y="37"/>
                    <a:pt x="136" y="39"/>
                  </a:cubicBezTo>
                  <a:cubicBezTo>
                    <a:pt x="137" y="45"/>
                    <a:pt x="139" y="51"/>
                    <a:pt x="144" y="56"/>
                  </a:cubicBezTo>
                  <a:cubicBezTo>
                    <a:pt x="144" y="56"/>
                    <a:pt x="143" y="56"/>
                    <a:pt x="143" y="56"/>
                  </a:cubicBezTo>
                  <a:cubicBezTo>
                    <a:pt x="142" y="63"/>
                    <a:pt x="150" y="69"/>
                    <a:pt x="156" y="67"/>
                  </a:cubicBezTo>
                  <a:cubicBezTo>
                    <a:pt x="159" y="66"/>
                    <a:pt x="163" y="63"/>
                    <a:pt x="164" y="59"/>
                  </a:cubicBezTo>
                  <a:cubicBezTo>
                    <a:pt x="166" y="57"/>
                    <a:pt x="166" y="56"/>
                    <a:pt x="165" y="54"/>
                  </a:cubicBezTo>
                  <a:cubicBezTo>
                    <a:pt x="164" y="53"/>
                    <a:pt x="164" y="53"/>
                    <a:pt x="163" y="52"/>
                  </a:cubicBezTo>
                  <a:cubicBezTo>
                    <a:pt x="162" y="51"/>
                    <a:pt x="162" y="51"/>
                    <a:pt x="161" y="51"/>
                  </a:cubicBezTo>
                  <a:cubicBezTo>
                    <a:pt x="157" y="46"/>
                    <a:pt x="155" y="40"/>
                    <a:pt x="154" y="34"/>
                  </a:cubicBezTo>
                  <a:cubicBezTo>
                    <a:pt x="157" y="34"/>
                    <a:pt x="160" y="33"/>
                    <a:pt x="163" y="33"/>
                  </a:cubicBezTo>
                  <a:cubicBezTo>
                    <a:pt x="162" y="41"/>
                    <a:pt x="165" y="49"/>
                    <a:pt x="170" y="55"/>
                  </a:cubicBezTo>
                  <a:cubicBezTo>
                    <a:pt x="170" y="55"/>
                    <a:pt x="170" y="55"/>
                    <a:pt x="170" y="55"/>
                  </a:cubicBezTo>
                  <a:cubicBezTo>
                    <a:pt x="170" y="62"/>
                    <a:pt x="178" y="65"/>
                    <a:pt x="183" y="64"/>
                  </a:cubicBezTo>
                  <a:cubicBezTo>
                    <a:pt x="187" y="63"/>
                    <a:pt x="189" y="61"/>
                    <a:pt x="190" y="58"/>
                  </a:cubicBezTo>
                  <a:cubicBezTo>
                    <a:pt x="191" y="54"/>
                    <a:pt x="189" y="51"/>
                    <a:pt x="186" y="51"/>
                  </a:cubicBezTo>
                  <a:cubicBezTo>
                    <a:pt x="185" y="51"/>
                    <a:pt x="185" y="51"/>
                    <a:pt x="185" y="51"/>
                  </a:cubicBezTo>
                  <a:cubicBezTo>
                    <a:pt x="183" y="49"/>
                    <a:pt x="182" y="47"/>
                    <a:pt x="181" y="45"/>
                  </a:cubicBezTo>
                  <a:cubicBezTo>
                    <a:pt x="180" y="42"/>
                    <a:pt x="180" y="38"/>
                    <a:pt x="180" y="35"/>
                  </a:cubicBezTo>
                  <a:cubicBezTo>
                    <a:pt x="180" y="35"/>
                    <a:pt x="181" y="34"/>
                    <a:pt x="181" y="34"/>
                  </a:cubicBezTo>
                  <a:cubicBezTo>
                    <a:pt x="183" y="34"/>
                    <a:pt x="185" y="33"/>
                    <a:pt x="187" y="33"/>
                  </a:cubicBezTo>
                  <a:cubicBezTo>
                    <a:pt x="186" y="40"/>
                    <a:pt x="189" y="47"/>
                    <a:pt x="193" y="52"/>
                  </a:cubicBezTo>
                  <a:cubicBezTo>
                    <a:pt x="192" y="52"/>
                    <a:pt x="192" y="54"/>
                    <a:pt x="193" y="54"/>
                  </a:cubicBezTo>
                  <a:cubicBezTo>
                    <a:pt x="197" y="58"/>
                    <a:pt x="202" y="61"/>
                    <a:pt x="207" y="59"/>
                  </a:cubicBezTo>
                  <a:cubicBezTo>
                    <a:pt x="212" y="58"/>
                    <a:pt x="215" y="53"/>
                    <a:pt x="213" y="49"/>
                  </a:cubicBezTo>
                  <a:cubicBezTo>
                    <a:pt x="213" y="48"/>
                    <a:pt x="213" y="48"/>
                    <a:pt x="213" y="48"/>
                  </a:cubicBezTo>
                  <a:cubicBezTo>
                    <a:pt x="213" y="48"/>
                    <a:pt x="213" y="47"/>
                    <a:pt x="213" y="47"/>
                  </a:cubicBezTo>
                  <a:cubicBezTo>
                    <a:pt x="213" y="47"/>
                    <a:pt x="213" y="47"/>
                    <a:pt x="213" y="47"/>
                  </a:cubicBezTo>
                  <a:cubicBezTo>
                    <a:pt x="213" y="47"/>
                    <a:pt x="213" y="47"/>
                    <a:pt x="213" y="46"/>
                  </a:cubicBezTo>
                  <a:cubicBezTo>
                    <a:pt x="214" y="46"/>
                    <a:pt x="214" y="45"/>
                    <a:pt x="213" y="44"/>
                  </a:cubicBezTo>
                  <a:cubicBezTo>
                    <a:pt x="211" y="44"/>
                    <a:pt x="210" y="44"/>
                    <a:pt x="208" y="44"/>
                  </a:cubicBezTo>
                  <a:cubicBezTo>
                    <a:pt x="206" y="44"/>
                    <a:pt x="204" y="43"/>
                    <a:pt x="203" y="42"/>
                  </a:cubicBezTo>
                  <a:cubicBezTo>
                    <a:pt x="200" y="39"/>
                    <a:pt x="200" y="35"/>
                    <a:pt x="201" y="32"/>
                  </a:cubicBezTo>
                  <a:cubicBezTo>
                    <a:pt x="205" y="33"/>
                    <a:pt x="209" y="33"/>
                    <a:pt x="213" y="33"/>
                  </a:cubicBezTo>
                  <a:cubicBezTo>
                    <a:pt x="217" y="33"/>
                    <a:pt x="221" y="33"/>
                    <a:pt x="224" y="32"/>
                  </a:cubicBezTo>
                  <a:cubicBezTo>
                    <a:pt x="222" y="96"/>
                    <a:pt x="222" y="160"/>
                    <a:pt x="225" y="223"/>
                  </a:cubicBezTo>
                  <a:cubicBezTo>
                    <a:pt x="225" y="239"/>
                    <a:pt x="226" y="255"/>
                    <a:pt x="227" y="271"/>
                  </a:cubicBezTo>
                  <a:cubicBezTo>
                    <a:pt x="228" y="282"/>
                    <a:pt x="231" y="301"/>
                    <a:pt x="226" y="311"/>
                  </a:cubicBezTo>
                  <a:close/>
                  <a:moveTo>
                    <a:pt x="229" y="315"/>
                  </a:moveTo>
                  <a:cubicBezTo>
                    <a:pt x="231" y="313"/>
                    <a:pt x="232" y="310"/>
                    <a:pt x="232" y="307"/>
                  </a:cubicBezTo>
                  <a:cubicBezTo>
                    <a:pt x="237" y="282"/>
                    <a:pt x="232" y="254"/>
                    <a:pt x="231" y="229"/>
                  </a:cubicBezTo>
                  <a:cubicBezTo>
                    <a:pt x="227" y="163"/>
                    <a:pt x="227" y="97"/>
                    <a:pt x="229" y="31"/>
                  </a:cubicBezTo>
                  <a:cubicBezTo>
                    <a:pt x="229" y="31"/>
                    <a:pt x="229" y="31"/>
                    <a:pt x="229" y="31"/>
                  </a:cubicBezTo>
                  <a:cubicBezTo>
                    <a:pt x="230" y="31"/>
                    <a:pt x="230" y="31"/>
                    <a:pt x="231" y="31"/>
                  </a:cubicBezTo>
                  <a:cubicBezTo>
                    <a:pt x="232" y="31"/>
                    <a:pt x="233" y="30"/>
                    <a:pt x="234" y="30"/>
                  </a:cubicBezTo>
                  <a:cubicBezTo>
                    <a:pt x="235" y="29"/>
                    <a:pt x="235" y="29"/>
                    <a:pt x="235" y="29"/>
                  </a:cubicBezTo>
                  <a:cubicBezTo>
                    <a:pt x="233" y="52"/>
                    <a:pt x="235" y="75"/>
                    <a:pt x="235" y="98"/>
                  </a:cubicBezTo>
                  <a:cubicBezTo>
                    <a:pt x="235" y="123"/>
                    <a:pt x="236" y="148"/>
                    <a:pt x="236" y="174"/>
                  </a:cubicBezTo>
                  <a:cubicBezTo>
                    <a:pt x="236" y="197"/>
                    <a:pt x="236" y="220"/>
                    <a:pt x="236" y="244"/>
                  </a:cubicBezTo>
                  <a:cubicBezTo>
                    <a:pt x="237" y="264"/>
                    <a:pt x="248" y="300"/>
                    <a:pt x="229" y="315"/>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22"/>
            <p:cNvSpPr>
              <a:spLocks noEditPoints="1"/>
            </p:cNvSpPr>
            <p:nvPr/>
          </p:nvSpPr>
          <p:spPr bwMode="auto">
            <a:xfrm>
              <a:off x="701675" y="3463925"/>
              <a:ext cx="573088" cy="292100"/>
            </a:xfrm>
            <a:custGeom>
              <a:avLst/>
              <a:gdLst>
                <a:gd name="T0" fmla="*/ 151 w 153"/>
                <a:gd name="T1" fmla="*/ 3 h 78"/>
                <a:gd name="T2" fmla="*/ 74 w 153"/>
                <a:gd name="T3" fmla="*/ 1 h 78"/>
                <a:gd name="T4" fmla="*/ 2 w 153"/>
                <a:gd name="T5" fmla="*/ 4 h 78"/>
                <a:gd name="T6" fmla="*/ 2 w 153"/>
                <a:gd name="T7" fmla="*/ 5 h 78"/>
                <a:gd name="T8" fmla="*/ 0 w 153"/>
                <a:gd name="T9" fmla="*/ 7 h 78"/>
                <a:gd name="T10" fmla="*/ 1 w 153"/>
                <a:gd name="T11" fmla="*/ 47 h 78"/>
                <a:gd name="T12" fmla="*/ 4 w 153"/>
                <a:gd name="T13" fmla="*/ 74 h 78"/>
                <a:gd name="T14" fmla="*/ 6 w 153"/>
                <a:gd name="T15" fmla="*/ 75 h 78"/>
                <a:gd name="T16" fmla="*/ 6 w 153"/>
                <a:gd name="T17" fmla="*/ 75 h 78"/>
                <a:gd name="T18" fmla="*/ 6 w 153"/>
                <a:gd name="T19" fmla="*/ 75 h 78"/>
                <a:gd name="T20" fmla="*/ 149 w 153"/>
                <a:gd name="T21" fmla="*/ 78 h 78"/>
                <a:gd name="T22" fmla="*/ 150 w 153"/>
                <a:gd name="T23" fmla="*/ 76 h 78"/>
                <a:gd name="T24" fmla="*/ 151 w 153"/>
                <a:gd name="T25" fmla="*/ 75 h 78"/>
                <a:gd name="T26" fmla="*/ 153 w 153"/>
                <a:gd name="T27" fmla="*/ 6 h 78"/>
                <a:gd name="T28" fmla="*/ 151 w 153"/>
                <a:gd name="T29" fmla="*/ 3 h 78"/>
                <a:gd name="T30" fmla="*/ 7 w 153"/>
                <a:gd name="T31" fmla="*/ 73 h 78"/>
                <a:gd name="T32" fmla="*/ 6 w 153"/>
                <a:gd name="T33" fmla="*/ 57 h 78"/>
                <a:gd name="T34" fmla="*/ 5 w 153"/>
                <a:gd name="T35" fmla="*/ 39 h 78"/>
                <a:gd name="T36" fmla="*/ 4 w 153"/>
                <a:gd name="T37" fmla="*/ 7 h 78"/>
                <a:gd name="T38" fmla="*/ 4 w 153"/>
                <a:gd name="T39" fmla="*/ 6 h 78"/>
                <a:gd name="T40" fmla="*/ 77 w 153"/>
                <a:gd name="T41" fmla="*/ 5 h 78"/>
                <a:gd name="T42" fmla="*/ 150 w 153"/>
                <a:gd name="T43" fmla="*/ 7 h 78"/>
                <a:gd name="T44" fmla="*/ 148 w 153"/>
                <a:gd name="T45" fmla="*/ 74 h 78"/>
                <a:gd name="T46" fmla="*/ 7 w 153"/>
                <a:gd name="T4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3" h="78">
                  <a:moveTo>
                    <a:pt x="151" y="3"/>
                  </a:moveTo>
                  <a:cubicBezTo>
                    <a:pt x="125" y="1"/>
                    <a:pt x="100" y="1"/>
                    <a:pt x="74" y="1"/>
                  </a:cubicBezTo>
                  <a:cubicBezTo>
                    <a:pt x="50" y="1"/>
                    <a:pt x="25" y="0"/>
                    <a:pt x="2" y="4"/>
                  </a:cubicBezTo>
                  <a:cubicBezTo>
                    <a:pt x="2" y="5"/>
                    <a:pt x="2" y="5"/>
                    <a:pt x="2" y="5"/>
                  </a:cubicBezTo>
                  <a:cubicBezTo>
                    <a:pt x="1" y="5"/>
                    <a:pt x="0" y="6"/>
                    <a:pt x="0" y="7"/>
                  </a:cubicBezTo>
                  <a:cubicBezTo>
                    <a:pt x="1" y="20"/>
                    <a:pt x="1" y="34"/>
                    <a:pt x="1" y="47"/>
                  </a:cubicBezTo>
                  <a:cubicBezTo>
                    <a:pt x="2" y="55"/>
                    <a:pt x="0" y="67"/>
                    <a:pt x="4" y="74"/>
                  </a:cubicBezTo>
                  <a:cubicBezTo>
                    <a:pt x="4" y="75"/>
                    <a:pt x="5" y="75"/>
                    <a:pt x="6" y="75"/>
                  </a:cubicBezTo>
                  <a:cubicBezTo>
                    <a:pt x="6" y="75"/>
                    <a:pt x="6" y="75"/>
                    <a:pt x="6" y="75"/>
                  </a:cubicBezTo>
                  <a:cubicBezTo>
                    <a:pt x="6" y="75"/>
                    <a:pt x="6" y="75"/>
                    <a:pt x="6" y="75"/>
                  </a:cubicBezTo>
                  <a:cubicBezTo>
                    <a:pt x="54" y="77"/>
                    <a:pt x="101" y="76"/>
                    <a:pt x="149" y="78"/>
                  </a:cubicBezTo>
                  <a:cubicBezTo>
                    <a:pt x="150" y="78"/>
                    <a:pt x="150" y="77"/>
                    <a:pt x="150" y="76"/>
                  </a:cubicBezTo>
                  <a:cubicBezTo>
                    <a:pt x="151" y="76"/>
                    <a:pt x="151" y="76"/>
                    <a:pt x="151" y="75"/>
                  </a:cubicBezTo>
                  <a:cubicBezTo>
                    <a:pt x="152" y="52"/>
                    <a:pt x="151" y="29"/>
                    <a:pt x="153" y="6"/>
                  </a:cubicBezTo>
                  <a:cubicBezTo>
                    <a:pt x="153" y="5"/>
                    <a:pt x="153" y="3"/>
                    <a:pt x="151" y="3"/>
                  </a:cubicBezTo>
                  <a:close/>
                  <a:moveTo>
                    <a:pt x="7" y="73"/>
                  </a:moveTo>
                  <a:cubicBezTo>
                    <a:pt x="5" y="69"/>
                    <a:pt x="6" y="61"/>
                    <a:pt x="6" y="57"/>
                  </a:cubicBezTo>
                  <a:cubicBezTo>
                    <a:pt x="6" y="51"/>
                    <a:pt x="5" y="45"/>
                    <a:pt x="5" y="39"/>
                  </a:cubicBezTo>
                  <a:cubicBezTo>
                    <a:pt x="4" y="29"/>
                    <a:pt x="4" y="18"/>
                    <a:pt x="4" y="7"/>
                  </a:cubicBezTo>
                  <a:cubicBezTo>
                    <a:pt x="4" y="7"/>
                    <a:pt x="4" y="6"/>
                    <a:pt x="4" y="6"/>
                  </a:cubicBezTo>
                  <a:cubicBezTo>
                    <a:pt x="28" y="8"/>
                    <a:pt x="53" y="5"/>
                    <a:pt x="77" y="5"/>
                  </a:cubicBezTo>
                  <a:cubicBezTo>
                    <a:pt x="101" y="5"/>
                    <a:pt x="125" y="6"/>
                    <a:pt x="150" y="7"/>
                  </a:cubicBezTo>
                  <a:cubicBezTo>
                    <a:pt x="148" y="30"/>
                    <a:pt x="147" y="52"/>
                    <a:pt x="148" y="74"/>
                  </a:cubicBezTo>
                  <a:cubicBezTo>
                    <a:pt x="101" y="73"/>
                    <a:pt x="54" y="71"/>
                    <a:pt x="7" y="73"/>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23"/>
            <p:cNvSpPr/>
            <p:nvPr/>
          </p:nvSpPr>
          <p:spPr bwMode="auto">
            <a:xfrm>
              <a:off x="790575" y="3576638"/>
              <a:ext cx="390525" cy="14288"/>
            </a:xfrm>
            <a:custGeom>
              <a:avLst/>
              <a:gdLst>
                <a:gd name="T0" fmla="*/ 102 w 104"/>
                <a:gd name="T1" fmla="*/ 0 h 4"/>
                <a:gd name="T2" fmla="*/ 2 w 104"/>
                <a:gd name="T3" fmla="*/ 1 h 4"/>
                <a:gd name="T4" fmla="*/ 2 w 104"/>
                <a:gd name="T5" fmla="*/ 3 h 4"/>
                <a:gd name="T6" fmla="*/ 102 w 104"/>
                <a:gd name="T7" fmla="*/ 3 h 4"/>
                <a:gd name="T8" fmla="*/ 102 w 104"/>
                <a:gd name="T9" fmla="*/ 0 h 4"/>
              </a:gdLst>
              <a:ahLst/>
              <a:cxnLst>
                <a:cxn ang="0">
                  <a:pos x="T0" y="T1"/>
                </a:cxn>
                <a:cxn ang="0">
                  <a:pos x="T2" y="T3"/>
                </a:cxn>
                <a:cxn ang="0">
                  <a:pos x="T4" y="T5"/>
                </a:cxn>
                <a:cxn ang="0">
                  <a:pos x="T6" y="T7"/>
                </a:cxn>
                <a:cxn ang="0">
                  <a:pos x="T8" y="T9"/>
                </a:cxn>
              </a:cxnLst>
              <a:rect l="0" t="0" r="r" b="b"/>
              <a:pathLst>
                <a:path w="104" h="4">
                  <a:moveTo>
                    <a:pt x="102" y="0"/>
                  </a:moveTo>
                  <a:cubicBezTo>
                    <a:pt x="68" y="0"/>
                    <a:pt x="35" y="0"/>
                    <a:pt x="2" y="1"/>
                  </a:cubicBezTo>
                  <a:cubicBezTo>
                    <a:pt x="0" y="1"/>
                    <a:pt x="0" y="3"/>
                    <a:pt x="2" y="3"/>
                  </a:cubicBezTo>
                  <a:cubicBezTo>
                    <a:pt x="35" y="4"/>
                    <a:pt x="68" y="4"/>
                    <a:pt x="102" y="3"/>
                  </a:cubicBezTo>
                  <a:cubicBezTo>
                    <a:pt x="104" y="3"/>
                    <a:pt x="104" y="1"/>
                    <a:pt x="102" y="0"/>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24"/>
            <p:cNvSpPr/>
            <p:nvPr/>
          </p:nvSpPr>
          <p:spPr bwMode="auto">
            <a:xfrm>
              <a:off x="784225" y="3665538"/>
              <a:ext cx="407988" cy="19050"/>
            </a:xfrm>
            <a:custGeom>
              <a:avLst/>
              <a:gdLst>
                <a:gd name="T0" fmla="*/ 107 w 109"/>
                <a:gd name="T1" fmla="*/ 0 h 5"/>
                <a:gd name="T2" fmla="*/ 1 w 109"/>
                <a:gd name="T3" fmla="*/ 2 h 5"/>
                <a:gd name="T4" fmla="*/ 1 w 109"/>
                <a:gd name="T5" fmla="*/ 3 h 5"/>
                <a:gd name="T6" fmla="*/ 1 w 109"/>
                <a:gd name="T7" fmla="*/ 4 h 5"/>
                <a:gd name="T8" fmla="*/ 2 w 109"/>
                <a:gd name="T9" fmla="*/ 4 h 5"/>
                <a:gd name="T10" fmla="*/ 22 w 109"/>
                <a:gd name="T11" fmla="*/ 5 h 5"/>
                <a:gd name="T12" fmla="*/ 51 w 109"/>
                <a:gd name="T13" fmla="*/ 5 h 5"/>
                <a:gd name="T14" fmla="*/ 107 w 109"/>
                <a:gd name="T15" fmla="*/ 4 h 5"/>
                <a:gd name="T16" fmla="*/ 107 w 109"/>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5">
                  <a:moveTo>
                    <a:pt x="107" y="0"/>
                  </a:moveTo>
                  <a:cubicBezTo>
                    <a:pt x="72" y="0"/>
                    <a:pt x="36" y="1"/>
                    <a:pt x="1" y="2"/>
                  </a:cubicBezTo>
                  <a:cubicBezTo>
                    <a:pt x="1" y="2"/>
                    <a:pt x="0" y="3"/>
                    <a:pt x="1" y="3"/>
                  </a:cubicBezTo>
                  <a:cubicBezTo>
                    <a:pt x="1" y="4"/>
                    <a:pt x="1" y="4"/>
                    <a:pt x="1" y="4"/>
                  </a:cubicBezTo>
                  <a:cubicBezTo>
                    <a:pt x="1" y="4"/>
                    <a:pt x="2" y="4"/>
                    <a:pt x="2" y="4"/>
                  </a:cubicBezTo>
                  <a:cubicBezTo>
                    <a:pt x="2" y="3"/>
                    <a:pt x="20" y="5"/>
                    <a:pt x="22" y="5"/>
                  </a:cubicBezTo>
                  <a:cubicBezTo>
                    <a:pt x="31" y="5"/>
                    <a:pt x="41" y="5"/>
                    <a:pt x="51" y="5"/>
                  </a:cubicBezTo>
                  <a:cubicBezTo>
                    <a:pt x="70" y="4"/>
                    <a:pt x="88" y="4"/>
                    <a:pt x="107" y="4"/>
                  </a:cubicBezTo>
                  <a:cubicBezTo>
                    <a:pt x="109" y="4"/>
                    <a:pt x="109" y="0"/>
                    <a:pt x="107" y="0"/>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1" name="组合 10"/>
          <p:cNvGrpSpPr/>
          <p:nvPr/>
        </p:nvGrpSpPr>
        <p:grpSpPr>
          <a:xfrm>
            <a:off x="1388494" y="1596318"/>
            <a:ext cx="1560292" cy="1520334"/>
            <a:chOff x="2162095" y="1474764"/>
            <a:chExt cx="2054900" cy="2002277"/>
          </a:xfrm>
        </p:grpSpPr>
        <p:sp>
          <p:nvSpPr>
            <p:cNvPr id="9" name="Freeform 44"/>
            <p:cNvSpPr>
              <a:spLocks noEditPoints="1"/>
            </p:cNvSpPr>
            <p:nvPr/>
          </p:nvSpPr>
          <p:spPr bwMode="auto">
            <a:xfrm>
              <a:off x="2162095" y="1875449"/>
              <a:ext cx="1740026" cy="1601592"/>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10" name="Freeform 44"/>
            <p:cNvSpPr>
              <a:spLocks noEditPoints="1"/>
            </p:cNvSpPr>
            <p:nvPr/>
          </p:nvSpPr>
          <p:spPr bwMode="auto">
            <a:xfrm rot="10800000">
              <a:off x="2476969" y="1474764"/>
              <a:ext cx="1740026" cy="1601592"/>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2051685" y="195580"/>
            <a:ext cx="4765675" cy="1176020"/>
          </a:xfrm>
          <a:prstGeom prst="rect">
            <a:avLst/>
          </a:prstGeom>
        </p:spPr>
      </p:pic>
      <p:sp>
        <p:nvSpPr>
          <p:cNvPr id="13" name="TextBox 1"/>
          <p:cNvSpPr txBox="1"/>
          <p:nvPr/>
        </p:nvSpPr>
        <p:spPr>
          <a:xfrm>
            <a:off x="682625" y="1851660"/>
            <a:ext cx="7778750" cy="147701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pPr algn="l"/>
            <a:r>
              <a:rPr lang="zh-CN" altLang="en-US" sz="3200" dirty="0"/>
              <a:t>各组选手轮流上场选择题库答题，答对得一分，打错不得分，所有队伍答题结束后，得分前四的队伍晋级</a:t>
            </a:r>
            <a:r>
              <a:rPr lang="zh-CN" altLang="en-US" sz="3200" dirty="0"/>
              <a:t>下一轮。</a:t>
            </a:r>
            <a:endParaRPr lang="zh-CN" altLang="en-US"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139951" y="267494"/>
            <a:ext cx="864096" cy="492125"/>
          </a:xfrm>
          <a:prstGeom prst="rect">
            <a:avLst/>
          </a:prstGeom>
          <a:noFill/>
        </p:spPr>
        <p:txBody>
          <a:bodyPr wrap="square" lIns="0" tIns="0" rIns="0" bIns="0" rtlCol="0">
            <a:spAutoFit/>
          </a:bodyPr>
          <a:lstStyle/>
          <a:p>
            <a:pPr algn="dist"/>
            <a:r>
              <a:rPr lang="zh-CN" altLang="en-US" sz="2000" b="1" dirty="0" smtClean="0">
                <a:ln w="6350">
                  <a:noFill/>
                </a:ln>
                <a:solidFill>
                  <a:schemeClr val="accent1"/>
                </a:solidFill>
                <a:latin typeface="微软雅黑" panose="020B0503020204020204" pitchFamily="34" charset="-122"/>
                <a:ea typeface="微软雅黑" panose="020B0503020204020204" pitchFamily="34" charset="-122"/>
              </a:rPr>
              <a:t>题库</a:t>
            </a:r>
            <a:r>
              <a:rPr lang="en-US" altLang="zh-CN" sz="1200" dirty="0">
                <a:ln w="6350">
                  <a:noFill/>
                </a:ln>
                <a:solidFill>
                  <a:schemeClr val="accent1"/>
                </a:solidFill>
                <a:latin typeface="微软雅黑" panose="020B0503020204020204" pitchFamily="34" charset="-122"/>
                <a:ea typeface="微软雅黑" panose="020B0503020204020204" pitchFamily="34" charset="-122"/>
                <a:cs typeface="Arial" panose="020B0604020202020204" pitchFamily="34" charset="0"/>
              </a:rPr>
              <a:t>CONTENTS</a:t>
            </a:r>
            <a:endParaRPr lang="zh-CN" altLang="en-US" sz="1200" dirty="0">
              <a:ln w="6350">
                <a:noFill/>
              </a:ln>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8" name="Freeform 44"/>
          <p:cNvSpPr>
            <a:spLocks noEditPoints="1"/>
          </p:cNvSpPr>
          <p:nvPr/>
        </p:nvSpPr>
        <p:spPr bwMode="auto">
          <a:xfrm rot="19991567">
            <a:off x="3251470" y="-836752"/>
            <a:ext cx="2612623" cy="2032273"/>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 name="矩形 1"/>
          <p:cNvSpPr/>
          <p:nvPr/>
        </p:nvSpPr>
        <p:spPr>
          <a:xfrm>
            <a:off x="1115695" y="1203960"/>
            <a:ext cx="621665" cy="1195705"/>
          </a:xfrm>
          <a:prstGeom prst="rect">
            <a:avLst/>
          </a:prstGeom>
          <a:noFill/>
          <a:ln>
            <a:noFill/>
          </a:ln>
        </p:spPr>
        <p:txBody>
          <a:bodyPr wrap="none" rtlCol="0" anchor="t">
            <a:noAutofit/>
          </a:bodyPr>
          <a:p>
            <a:pPr algn="ctr"/>
            <a:r>
              <a:rPr lang="en-US" altLang="zh-CN" sz="8800" b="1">
                <a:ln w="10160">
                  <a:solidFill>
                    <a:schemeClr val="accent5"/>
                  </a:solidFill>
                  <a:prstDash val="solid"/>
                </a:ln>
                <a:solidFill>
                  <a:srgbClr val="FF0000"/>
                </a:solidFill>
                <a:effectLst>
                  <a:outerShdw blurRad="38100" dist="22860" dir="5400000" algn="tl" rotWithShape="0">
                    <a:srgbClr val="000000">
                      <a:alpha val="30000"/>
                    </a:srgbClr>
                  </a:outerShdw>
                </a:effectLst>
                <a:hlinkClick r:id="rId1" action="ppaction://hlinksldjump"/>
              </a:rPr>
              <a:t>1</a:t>
            </a:r>
            <a:endParaRPr lang="en-US" altLang="zh-CN" sz="8800" b="1">
              <a:ln w="10160">
                <a:solidFill>
                  <a:schemeClr val="accent5"/>
                </a:solidFill>
                <a:prstDash val="solid"/>
              </a:ln>
              <a:solidFill>
                <a:srgbClr val="FF0000"/>
              </a:solidFill>
              <a:effectLst>
                <a:outerShdw blurRad="38100" dist="22860" dir="5400000" algn="tl" rotWithShape="0">
                  <a:srgbClr val="000000">
                    <a:alpha val="30000"/>
                  </a:srgbClr>
                </a:outerShdw>
              </a:effectLst>
              <a:hlinkClick r:id="rId1" action="ppaction://hlinksldjump"/>
            </a:endParaRPr>
          </a:p>
        </p:txBody>
      </p:sp>
      <p:sp>
        <p:nvSpPr>
          <p:cNvPr id="3" name="矩形 2"/>
          <p:cNvSpPr/>
          <p:nvPr/>
        </p:nvSpPr>
        <p:spPr>
          <a:xfrm>
            <a:off x="7378065" y="1203960"/>
            <a:ext cx="621665" cy="1195705"/>
          </a:xfrm>
          <a:prstGeom prst="rect">
            <a:avLst/>
          </a:prstGeom>
          <a:noFill/>
          <a:ln>
            <a:noFill/>
          </a:ln>
        </p:spPr>
        <p:txBody>
          <a:bodyPr wrap="none" rtlCol="0" anchor="t">
            <a:noAutofit/>
          </a:bodyPr>
          <a:p>
            <a:pPr algn="ctr"/>
            <a:r>
              <a:rPr lang="en-US" altLang="zh-CN" sz="8800" b="1">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altLang="zh-CN" sz="88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矩形 3"/>
          <p:cNvSpPr/>
          <p:nvPr/>
        </p:nvSpPr>
        <p:spPr>
          <a:xfrm>
            <a:off x="3131820" y="3034665"/>
            <a:ext cx="621665" cy="1195705"/>
          </a:xfrm>
          <a:prstGeom prst="rect">
            <a:avLst/>
          </a:prstGeom>
          <a:noFill/>
          <a:ln>
            <a:noFill/>
          </a:ln>
        </p:spPr>
        <p:txBody>
          <a:bodyPr wrap="none" rtlCol="0" anchor="t">
            <a:noAutofit/>
          </a:bodyPr>
          <a:p>
            <a:pPr algn="ctr"/>
            <a:r>
              <a:rPr lang="en-US" altLang="zh-CN" sz="8800" b="1">
                <a:ln w="10160">
                  <a:solidFill>
                    <a:schemeClr val="accent5"/>
                  </a:solidFill>
                  <a:prstDash val="solid"/>
                </a:ln>
                <a:solidFill>
                  <a:srgbClr val="FFFFFF"/>
                </a:solidFill>
                <a:effectLst>
                  <a:outerShdw blurRad="38100" dist="22860" dir="5400000" algn="tl" rotWithShape="0">
                    <a:srgbClr val="000000">
                      <a:alpha val="30000"/>
                    </a:srgbClr>
                  </a:outerShdw>
                </a:effectLst>
              </a:rPr>
              <a:t>6</a:t>
            </a:r>
            <a:endParaRPr lang="en-US" altLang="zh-CN" sz="88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矩形 4"/>
          <p:cNvSpPr/>
          <p:nvPr/>
        </p:nvSpPr>
        <p:spPr>
          <a:xfrm>
            <a:off x="5363845" y="3034665"/>
            <a:ext cx="621665" cy="1195705"/>
          </a:xfrm>
          <a:prstGeom prst="rect">
            <a:avLst/>
          </a:prstGeom>
          <a:noFill/>
          <a:ln>
            <a:noFill/>
          </a:ln>
        </p:spPr>
        <p:txBody>
          <a:bodyPr wrap="none" rtlCol="0" anchor="t">
            <a:noAutofit/>
          </a:bodyPr>
          <a:p>
            <a:pPr algn="ctr"/>
            <a:r>
              <a:rPr lang="en-US" altLang="zh-CN" sz="8800" b="1">
                <a:ln w="10160">
                  <a:solidFill>
                    <a:schemeClr val="accent5"/>
                  </a:solidFill>
                  <a:prstDash val="solid"/>
                </a:ln>
                <a:solidFill>
                  <a:srgbClr val="FFFFFF"/>
                </a:solidFill>
                <a:effectLst>
                  <a:outerShdw blurRad="38100" dist="22860" dir="5400000" algn="tl" rotWithShape="0">
                    <a:srgbClr val="000000">
                      <a:alpha val="30000"/>
                    </a:srgbClr>
                  </a:outerShdw>
                </a:effectLst>
              </a:rPr>
              <a:t>7</a:t>
            </a:r>
            <a:endParaRPr lang="en-US" altLang="zh-CN" sz="88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 name="矩形 5"/>
          <p:cNvSpPr/>
          <p:nvPr/>
        </p:nvSpPr>
        <p:spPr>
          <a:xfrm>
            <a:off x="7378065" y="3034665"/>
            <a:ext cx="621665" cy="1195705"/>
          </a:xfrm>
          <a:prstGeom prst="rect">
            <a:avLst/>
          </a:prstGeom>
          <a:noFill/>
          <a:ln>
            <a:noFill/>
          </a:ln>
        </p:spPr>
        <p:txBody>
          <a:bodyPr wrap="none" rtlCol="0" anchor="t">
            <a:noAutofit/>
          </a:bodyPr>
          <a:p>
            <a:pPr algn="ctr"/>
            <a:r>
              <a:rPr lang="en-US" altLang="zh-CN" sz="8800" b="1">
                <a:ln w="10160">
                  <a:solidFill>
                    <a:schemeClr val="accent5"/>
                  </a:solidFill>
                  <a:prstDash val="solid"/>
                </a:ln>
                <a:solidFill>
                  <a:srgbClr val="FFFFFF"/>
                </a:solidFill>
                <a:effectLst>
                  <a:outerShdw blurRad="38100" dist="22860" dir="5400000" algn="tl" rotWithShape="0">
                    <a:srgbClr val="000000">
                      <a:alpha val="30000"/>
                    </a:srgbClr>
                  </a:outerShdw>
                </a:effectLst>
              </a:rPr>
              <a:t>8</a:t>
            </a:r>
            <a:endParaRPr lang="en-US" altLang="zh-CN" sz="88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矩形 6"/>
          <p:cNvSpPr/>
          <p:nvPr/>
        </p:nvSpPr>
        <p:spPr>
          <a:xfrm>
            <a:off x="5363845" y="1203960"/>
            <a:ext cx="621665" cy="1195705"/>
          </a:xfrm>
          <a:prstGeom prst="rect">
            <a:avLst/>
          </a:prstGeom>
          <a:noFill/>
          <a:ln>
            <a:noFill/>
          </a:ln>
        </p:spPr>
        <p:txBody>
          <a:bodyPr wrap="none" rtlCol="0" anchor="t">
            <a:noAutofit/>
          </a:bodyPr>
          <a:p>
            <a:pPr algn="ctr"/>
            <a:r>
              <a:rPr lang="en-US" altLang="zh-CN" sz="8800" b="1">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altLang="zh-CN" sz="88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矩形 7"/>
          <p:cNvSpPr/>
          <p:nvPr/>
        </p:nvSpPr>
        <p:spPr>
          <a:xfrm>
            <a:off x="3131820" y="1203960"/>
            <a:ext cx="621665" cy="1195705"/>
          </a:xfrm>
          <a:prstGeom prst="rect">
            <a:avLst/>
          </a:prstGeom>
          <a:noFill/>
          <a:ln>
            <a:noFill/>
          </a:ln>
        </p:spPr>
        <p:txBody>
          <a:bodyPr wrap="none" rtlCol="0" anchor="t">
            <a:noAutofit/>
          </a:bodyPr>
          <a:p>
            <a:pPr algn="ctr"/>
            <a:r>
              <a:rPr lang="en-US" altLang="zh-CN" sz="8800" b="1">
                <a:ln w="10160">
                  <a:solidFill>
                    <a:schemeClr val="accent5"/>
                  </a:solidFill>
                  <a:prstDash val="solid"/>
                </a:ln>
                <a:solidFill>
                  <a:srgbClr val="FFFFFF"/>
                </a:solidFill>
                <a:effectLst>
                  <a:outerShdw blurRad="38100" dist="22860" dir="5400000" algn="tl" rotWithShape="0">
                    <a:srgbClr val="000000">
                      <a:alpha val="30000"/>
                    </a:srgbClr>
                  </a:outerShdw>
                </a:effectLst>
                <a:hlinkClick r:id="rId1" action="ppaction://hlinksldjump"/>
              </a:rPr>
              <a:t>2</a:t>
            </a:r>
            <a:endParaRPr lang="en-US" altLang="zh-CN" sz="88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9" name="矩形 8"/>
          <p:cNvSpPr/>
          <p:nvPr/>
        </p:nvSpPr>
        <p:spPr>
          <a:xfrm>
            <a:off x="1115695" y="3034665"/>
            <a:ext cx="621665" cy="1195705"/>
          </a:xfrm>
          <a:prstGeom prst="rect">
            <a:avLst/>
          </a:prstGeom>
          <a:noFill/>
          <a:ln>
            <a:noFill/>
          </a:ln>
        </p:spPr>
        <p:txBody>
          <a:bodyPr wrap="none" rtlCol="0" anchor="t">
            <a:noAutofit/>
          </a:bodyPr>
          <a:p>
            <a:pPr algn="ctr"/>
            <a:r>
              <a:rPr lang="en-US" altLang="zh-CN" sz="8800" b="1">
                <a:ln w="10160">
                  <a:solidFill>
                    <a:schemeClr val="accent5"/>
                  </a:solidFill>
                  <a:prstDash val="solid"/>
                </a:ln>
                <a:solidFill>
                  <a:srgbClr val="FFFFFF"/>
                </a:solidFill>
                <a:effectLst>
                  <a:outerShdw blurRad="38100" dist="22860" dir="5400000" algn="tl" rotWithShape="0">
                    <a:srgbClr val="000000">
                      <a:alpha val="30000"/>
                    </a:srgbClr>
                  </a:outerShdw>
                </a:effectLst>
              </a:rPr>
              <a:t>5</a:t>
            </a:r>
            <a:endParaRPr lang="en-US" altLang="zh-CN" sz="88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 name="文本框 9">
            <a:hlinkClick r:id="rId2" action="ppaction://hlinksldjump"/>
          </p:cNvPr>
          <p:cNvSpPr txBox="1"/>
          <p:nvPr/>
        </p:nvSpPr>
        <p:spPr>
          <a:xfrm>
            <a:off x="8018780" y="4622800"/>
            <a:ext cx="3048000" cy="368300"/>
          </a:xfrm>
          <a:prstGeom prst="rect">
            <a:avLst/>
          </a:prstGeom>
          <a:noFill/>
        </p:spPr>
        <p:txBody>
          <a:bodyPr wrap="square" rtlCol="0">
            <a:spAutoFit/>
          </a:bodyPr>
          <a:p>
            <a:r>
              <a:rPr lang="zh-CN" altLang="en-US" b="1">
                <a:latin typeface="等线" panose="02010600030101010101" charset="-122"/>
                <a:ea typeface="等线" panose="02010600030101010101" charset="-122"/>
                <a:hlinkClick r:id="rId2" action="ppaction://hlinksldjump"/>
              </a:rPr>
              <a:t>下一环节</a:t>
            </a:r>
            <a:endParaRPr lang="zh-CN" altLang="en-US" b="1">
              <a:latin typeface="等线" panose="02010600030101010101" charset="-122"/>
              <a:ea typeface="等线" panose="02010600030101010101"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68320" y="1668780"/>
            <a:ext cx="4602480" cy="385445"/>
          </a:xfrm>
          <a:prstGeom prst="rect">
            <a:avLst/>
          </a:prstGeom>
        </p:spPr>
        <p:txBody>
          <a:bodyPr wrap="square">
            <a:noAutofit/>
          </a:bodyPr>
          <a:lstStyle/>
          <a:p>
            <a:r>
              <a:rPr lang="zh-CN" altLang="en-US" sz="8000" b="1" dirty="0">
                <a:ln w="6350">
                  <a:noFill/>
                </a:ln>
                <a:solidFill>
                  <a:schemeClr val="accent1"/>
                </a:solidFill>
                <a:latin typeface="微软雅黑" panose="020B0503020204020204" pitchFamily="34" charset="-122"/>
                <a:ea typeface="微软雅黑" panose="020B0503020204020204" pitchFamily="34" charset="-122"/>
              </a:rPr>
              <a:t>先声夺人</a:t>
            </a:r>
            <a:endParaRPr lang="zh-CN" altLang="en-US" sz="8000" b="1" dirty="0">
              <a:ln w="6350">
                <a:noFill/>
              </a:ln>
              <a:solidFill>
                <a:schemeClr val="accent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875326" y="1966903"/>
            <a:ext cx="586628" cy="779164"/>
            <a:chOff x="555625" y="2646363"/>
            <a:chExt cx="928688" cy="1233488"/>
          </a:xfrm>
        </p:grpSpPr>
        <p:sp>
          <p:nvSpPr>
            <p:cNvPr id="5" name="Freeform 21"/>
            <p:cNvSpPr>
              <a:spLocks noEditPoints="1"/>
            </p:cNvSpPr>
            <p:nvPr/>
          </p:nvSpPr>
          <p:spPr bwMode="auto">
            <a:xfrm>
              <a:off x="555625" y="2646363"/>
              <a:ext cx="928688" cy="1233488"/>
            </a:xfrm>
            <a:custGeom>
              <a:avLst/>
              <a:gdLst>
                <a:gd name="T0" fmla="*/ 235 w 248"/>
                <a:gd name="T1" fmla="*/ 26 h 329"/>
                <a:gd name="T2" fmla="*/ 224 w 248"/>
                <a:gd name="T3" fmla="*/ 23 h 329"/>
                <a:gd name="T4" fmla="*/ 155 w 248"/>
                <a:gd name="T5" fmla="*/ 9 h 329"/>
                <a:gd name="T6" fmla="*/ 60 w 248"/>
                <a:gd name="T7" fmla="*/ 16 h 329"/>
                <a:gd name="T8" fmla="*/ 5 w 248"/>
                <a:gd name="T9" fmla="*/ 36 h 329"/>
                <a:gd name="T10" fmla="*/ 113 w 248"/>
                <a:gd name="T11" fmla="*/ 322 h 329"/>
                <a:gd name="T12" fmla="*/ 223 w 248"/>
                <a:gd name="T13" fmla="*/ 28 h 329"/>
                <a:gd name="T14" fmla="*/ 228 w 248"/>
                <a:gd name="T15" fmla="*/ 29 h 329"/>
                <a:gd name="T16" fmla="*/ 223 w 248"/>
                <a:gd name="T17" fmla="*/ 28 h 329"/>
                <a:gd name="T18" fmla="*/ 198 w 248"/>
                <a:gd name="T19" fmla="*/ 29 h 329"/>
                <a:gd name="T20" fmla="*/ 208 w 248"/>
                <a:gd name="T21" fmla="*/ 48 h 329"/>
                <a:gd name="T22" fmla="*/ 220 w 248"/>
                <a:gd name="T23" fmla="*/ 28 h 329"/>
                <a:gd name="T24" fmla="*/ 211 w 248"/>
                <a:gd name="T25" fmla="*/ 24 h 329"/>
                <a:gd name="T26" fmla="*/ 190 w 248"/>
                <a:gd name="T27" fmla="*/ 21 h 329"/>
                <a:gd name="T28" fmla="*/ 177 w 248"/>
                <a:gd name="T29" fmla="*/ 54 h 329"/>
                <a:gd name="T30" fmla="*/ 188 w 248"/>
                <a:gd name="T31" fmla="*/ 26 h 329"/>
                <a:gd name="T32" fmla="*/ 167 w 248"/>
                <a:gd name="T33" fmla="*/ 25 h 329"/>
                <a:gd name="T34" fmla="*/ 173 w 248"/>
                <a:gd name="T35" fmla="*/ 17 h 329"/>
                <a:gd name="T36" fmla="*/ 159 w 248"/>
                <a:gd name="T37" fmla="*/ 53 h 329"/>
                <a:gd name="T38" fmla="*/ 141 w 248"/>
                <a:gd name="T39" fmla="*/ 44 h 329"/>
                <a:gd name="T40" fmla="*/ 141 w 248"/>
                <a:gd name="T41" fmla="*/ 20 h 329"/>
                <a:gd name="T42" fmla="*/ 137 w 248"/>
                <a:gd name="T43" fmla="*/ 32 h 329"/>
                <a:gd name="T44" fmla="*/ 134 w 248"/>
                <a:gd name="T45" fmla="*/ 24 h 329"/>
                <a:gd name="T46" fmla="*/ 120 w 248"/>
                <a:gd name="T47" fmla="*/ 35 h 329"/>
                <a:gd name="T48" fmla="*/ 110 w 248"/>
                <a:gd name="T49" fmla="*/ 27 h 329"/>
                <a:gd name="T50" fmla="*/ 91 w 248"/>
                <a:gd name="T51" fmla="*/ 36 h 329"/>
                <a:gd name="T52" fmla="*/ 85 w 248"/>
                <a:gd name="T53" fmla="*/ 26 h 329"/>
                <a:gd name="T54" fmla="*/ 106 w 248"/>
                <a:gd name="T55" fmla="*/ 30 h 329"/>
                <a:gd name="T56" fmla="*/ 97 w 248"/>
                <a:gd name="T57" fmla="*/ 27 h 329"/>
                <a:gd name="T58" fmla="*/ 83 w 248"/>
                <a:gd name="T59" fmla="*/ 20 h 329"/>
                <a:gd name="T60" fmla="*/ 60 w 248"/>
                <a:gd name="T61" fmla="*/ 61 h 329"/>
                <a:gd name="T62" fmla="*/ 78 w 248"/>
                <a:gd name="T63" fmla="*/ 32 h 329"/>
                <a:gd name="T64" fmla="*/ 45 w 248"/>
                <a:gd name="T65" fmla="*/ 27 h 329"/>
                <a:gd name="T66" fmla="*/ 39 w 248"/>
                <a:gd name="T67" fmla="*/ 28 h 329"/>
                <a:gd name="T68" fmla="*/ 51 w 248"/>
                <a:gd name="T69" fmla="*/ 24 h 329"/>
                <a:gd name="T70" fmla="*/ 55 w 248"/>
                <a:gd name="T71" fmla="*/ 20 h 329"/>
                <a:gd name="T72" fmla="*/ 35 w 248"/>
                <a:gd name="T73" fmla="*/ 58 h 329"/>
                <a:gd name="T74" fmla="*/ 13 w 248"/>
                <a:gd name="T75" fmla="*/ 30 h 329"/>
                <a:gd name="T76" fmla="*/ 7 w 248"/>
                <a:gd name="T77" fmla="*/ 37 h 329"/>
                <a:gd name="T78" fmla="*/ 74 w 248"/>
                <a:gd name="T79" fmla="*/ 317 h 329"/>
                <a:gd name="T80" fmla="*/ 8 w 248"/>
                <a:gd name="T81" fmla="*/ 230 h 329"/>
                <a:gd name="T82" fmla="*/ 23 w 248"/>
                <a:gd name="T83" fmla="*/ 70 h 329"/>
                <a:gd name="T84" fmla="*/ 41 w 248"/>
                <a:gd name="T85" fmla="*/ 61 h 329"/>
                <a:gd name="T86" fmla="*/ 33 w 248"/>
                <a:gd name="T87" fmla="*/ 37 h 329"/>
                <a:gd name="T88" fmla="*/ 68 w 248"/>
                <a:gd name="T89" fmla="*/ 54 h 329"/>
                <a:gd name="T90" fmla="*/ 84 w 248"/>
                <a:gd name="T91" fmla="*/ 60 h 329"/>
                <a:gd name="T92" fmla="*/ 100 w 248"/>
                <a:gd name="T93" fmla="*/ 54 h 329"/>
                <a:gd name="T94" fmla="*/ 115 w 248"/>
                <a:gd name="T95" fmla="*/ 58 h 329"/>
                <a:gd name="T96" fmla="*/ 128 w 248"/>
                <a:gd name="T97" fmla="*/ 52 h 329"/>
                <a:gd name="T98" fmla="*/ 136 w 248"/>
                <a:gd name="T99" fmla="*/ 34 h 329"/>
                <a:gd name="T100" fmla="*/ 164 w 248"/>
                <a:gd name="T101" fmla="*/ 59 h 329"/>
                <a:gd name="T102" fmla="*/ 163 w 248"/>
                <a:gd name="T103" fmla="*/ 33 h 329"/>
                <a:gd name="T104" fmla="*/ 186 w 248"/>
                <a:gd name="T105" fmla="*/ 51 h 329"/>
                <a:gd name="T106" fmla="*/ 187 w 248"/>
                <a:gd name="T107" fmla="*/ 33 h 329"/>
                <a:gd name="T108" fmla="*/ 213 w 248"/>
                <a:gd name="T109" fmla="*/ 48 h 329"/>
                <a:gd name="T110" fmla="*/ 208 w 248"/>
                <a:gd name="T111" fmla="*/ 44 h 329"/>
                <a:gd name="T112" fmla="*/ 225 w 248"/>
                <a:gd name="T113" fmla="*/ 223 h 329"/>
                <a:gd name="T114" fmla="*/ 231 w 248"/>
                <a:gd name="T115" fmla="*/ 229 h 329"/>
                <a:gd name="T116" fmla="*/ 235 w 248"/>
                <a:gd name="T117" fmla="*/ 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8" h="329">
                  <a:moveTo>
                    <a:pt x="243" y="283"/>
                  </a:moveTo>
                  <a:cubicBezTo>
                    <a:pt x="242" y="257"/>
                    <a:pt x="240" y="231"/>
                    <a:pt x="240" y="204"/>
                  </a:cubicBezTo>
                  <a:cubicBezTo>
                    <a:pt x="240" y="175"/>
                    <a:pt x="239" y="145"/>
                    <a:pt x="239" y="116"/>
                  </a:cubicBezTo>
                  <a:cubicBezTo>
                    <a:pt x="239" y="86"/>
                    <a:pt x="241" y="55"/>
                    <a:pt x="238" y="26"/>
                  </a:cubicBezTo>
                  <a:cubicBezTo>
                    <a:pt x="237" y="24"/>
                    <a:pt x="236" y="24"/>
                    <a:pt x="235" y="26"/>
                  </a:cubicBezTo>
                  <a:cubicBezTo>
                    <a:pt x="235" y="26"/>
                    <a:pt x="235" y="27"/>
                    <a:pt x="235" y="28"/>
                  </a:cubicBezTo>
                  <a:cubicBezTo>
                    <a:pt x="235" y="27"/>
                    <a:pt x="234" y="26"/>
                    <a:pt x="233" y="26"/>
                  </a:cubicBezTo>
                  <a:cubicBezTo>
                    <a:pt x="233" y="25"/>
                    <a:pt x="233" y="25"/>
                    <a:pt x="233" y="25"/>
                  </a:cubicBezTo>
                  <a:cubicBezTo>
                    <a:pt x="231" y="23"/>
                    <a:pt x="229" y="23"/>
                    <a:pt x="227" y="23"/>
                  </a:cubicBezTo>
                  <a:cubicBezTo>
                    <a:pt x="226" y="23"/>
                    <a:pt x="225" y="23"/>
                    <a:pt x="224" y="23"/>
                  </a:cubicBezTo>
                  <a:cubicBezTo>
                    <a:pt x="223" y="17"/>
                    <a:pt x="216" y="12"/>
                    <a:pt x="209" y="11"/>
                  </a:cubicBezTo>
                  <a:cubicBezTo>
                    <a:pt x="204" y="11"/>
                    <a:pt x="199" y="13"/>
                    <a:pt x="195" y="16"/>
                  </a:cubicBezTo>
                  <a:cubicBezTo>
                    <a:pt x="195" y="16"/>
                    <a:pt x="195" y="16"/>
                    <a:pt x="195" y="16"/>
                  </a:cubicBezTo>
                  <a:cubicBezTo>
                    <a:pt x="189" y="10"/>
                    <a:pt x="182" y="11"/>
                    <a:pt x="176" y="15"/>
                  </a:cubicBezTo>
                  <a:cubicBezTo>
                    <a:pt x="172" y="8"/>
                    <a:pt x="162" y="6"/>
                    <a:pt x="155" y="9"/>
                  </a:cubicBezTo>
                  <a:cubicBezTo>
                    <a:pt x="152" y="10"/>
                    <a:pt x="150" y="11"/>
                    <a:pt x="147" y="13"/>
                  </a:cubicBezTo>
                  <a:cubicBezTo>
                    <a:pt x="137" y="2"/>
                    <a:pt x="123" y="5"/>
                    <a:pt x="114" y="14"/>
                  </a:cubicBezTo>
                  <a:cubicBezTo>
                    <a:pt x="114" y="13"/>
                    <a:pt x="114" y="12"/>
                    <a:pt x="113" y="11"/>
                  </a:cubicBezTo>
                  <a:cubicBezTo>
                    <a:pt x="106" y="9"/>
                    <a:pt x="99" y="10"/>
                    <a:pt x="93" y="13"/>
                  </a:cubicBezTo>
                  <a:cubicBezTo>
                    <a:pt x="82" y="5"/>
                    <a:pt x="70" y="8"/>
                    <a:pt x="60" y="16"/>
                  </a:cubicBezTo>
                  <a:cubicBezTo>
                    <a:pt x="60" y="15"/>
                    <a:pt x="60" y="15"/>
                    <a:pt x="60" y="14"/>
                  </a:cubicBezTo>
                  <a:cubicBezTo>
                    <a:pt x="48" y="0"/>
                    <a:pt x="28" y="11"/>
                    <a:pt x="19" y="24"/>
                  </a:cubicBezTo>
                  <a:cubicBezTo>
                    <a:pt x="16" y="24"/>
                    <a:pt x="13" y="26"/>
                    <a:pt x="11" y="28"/>
                  </a:cubicBezTo>
                  <a:cubicBezTo>
                    <a:pt x="8" y="30"/>
                    <a:pt x="6" y="32"/>
                    <a:pt x="5" y="35"/>
                  </a:cubicBezTo>
                  <a:cubicBezTo>
                    <a:pt x="5" y="36"/>
                    <a:pt x="5" y="36"/>
                    <a:pt x="5" y="36"/>
                  </a:cubicBezTo>
                  <a:cubicBezTo>
                    <a:pt x="4" y="36"/>
                    <a:pt x="4" y="37"/>
                    <a:pt x="3" y="38"/>
                  </a:cubicBezTo>
                  <a:cubicBezTo>
                    <a:pt x="0" y="95"/>
                    <a:pt x="3" y="154"/>
                    <a:pt x="3" y="212"/>
                  </a:cubicBezTo>
                  <a:cubicBezTo>
                    <a:pt x="3" y="241"/>
                    <a:pt x="3" y="270"/>
                    <a:pt x="3" y="299"/>
                  </a:cubicBezTo>
                  <a:cubicBezTo>
                    <a:pt x="4" y="317"/>
                    <a:pt x="10" y="322"/>
                    <a:pt x="27" y="322"/>
                  </a:cubicBezTo>
                  <a:cubicBezTo>
                    <a:pt x="56" y="322"/>
                    <a:pt x="84" y="322"/>
                    <a:pt x="113" y="322"/>
                  </a:cubicBezTo>
                  <a:cubicBezTo>
                    <a:pt x="141" y="323"/>
                    <a:pt x="168" y="326"/>
                    <a:pt x="196" y="327"/>
                  </a:cubicBezTo>
                  <a:cubicBezTo>
                    <a:pt x="207" y="327"/>
                    <a:pt x="216" y="327"/>
                    <a:pt x="223" y="322"/>
                  </a:cubicBezTo>
                  <a:cubicBezTo>
                    <a:pt x="223" y="322"/>
                    <a:pt x="223" y="322"/>
                    <a:pt x="224" y="322"/>
                  </a:cubicBezTo>
                  <a:cubicBezTo>
                    <a:pt x="240" y="316"/>
                    <a:pt x="244" y="300"/>
                    <a:pt x="243" y="283"/>
                  </a:cubicBezTo>
                  <a:close/>
                  <a:moveTo>
                    <a:pt x="223" y="28"/>
                  </a:moveTo>
                  <a:cubicBezTo>
                    <a:pt x="223" y="27"/>
                    <a:pt x="223" y="27"/>
                    <a:pt x="223" y="26"/>
                  </a:cubicBezTo>
                  <a:cubicBezTo>
                    <a:pt x="224" y="26"/>
                    <a:pt x="225" y="26"/>
                    <a:pt x="226" y="26"/>
                  </a:cubicBezTo>
                  <a:cubicBezTo>
                    <a:pt x="228" y="27"/>
                    <a:pt x="229" y="27"/>
                    <a:pt x="230" y="27"/>
                  </a:cubicBezTo>
                  <a:cubicBezTo>
                    <a:pt x="230" y="27"/>
                    <a:pt x="229" y="27"/>
                    <a:pt x="229" y="28"/>
                  </a:cubicBezTo>
                  <a:cubicBezTo>
                    <a:pt x="228" y="28"/>
                    <a:pt x="228" y="28"/>
                    <a:pt x="228" y="29"/>
                  </a:cubicBezTo>
                  <a:cubicBezTo>
                    <a:pt x="227" y="29"/>
                    <a:pt x="227" y="29"/>
                    <a:pt x="227" y="29"/>
                  </a:cubicBezTo>
                  <a:cubicBezTo>
                    <a:pt x="227" y="29"/>
                    <a:pt x="227" y="29"/>
                    <a:pt x="227" y="29"/>
                  </a:cubicBezTo>
                  <a:cubicBezTo>
                    <a:pt x="227" y="29"/>
                    <a:pt x="227" y="29"/>
                    <a:pt x="227" y="29"/>
                  </a:cubicBezTo>
                  <a:cubicBezTo>
                    <a:pt x="226" y="29"/>
                    <a:pt x="224" y="28"/>
                    <a:pt x="223" y="28"/>
                  </a:cubicBezTo>
                  <a:cubicBezTo>
                    <a:pt x="223" y="28"/>
                    <a:pt x="223" y="28"/>
                    <a:pt x="223" y="28"/>
                  </a:cubicBezTo>
                  <a:close/>
                  <a:moveTo>
                    <a:pt x="220" y="28"/>
                  </a:moveTo>
                  <a:cubicBezTo>
                    <a:pt x="220" y="28"/>
                    <a:pt x="220" y="28"/>
                    <a:pt x="220" y="28"/>
                  </a:cubicBezTo>
                  <a:cubicBezTo>
                    <a:pt x="219" y="28"/>
                    <a:pt x="218" y="28"/>
                    <a:pt x="218" y="28"/>
                  </a:cubicBezTo>
                  <a:cubicBezTo>
                    <a:pt x="219" y="22"/>
                    <a:pt x="211" y="19"/>
                    <a:pt x="207" y="20"/>
                  </a:cubicBezTo>
                  <a:cubicBezTo>
                    <a:pt x="203" y="22"/>
                    <a:pt x="200" y="25"/>
                    <a:pt x="198" y="29"/>
                  </a:cubicBezTo>
                  <a:cubicBezTo>
                    <a:pt x="198" y="29"/>
                    <a:pt x="198" y="29"/>
                    <a:pt x="198" y="29"/>
                  </a:cubicBezTo>
                  <a:cubicBezTo>
                    <a:pt x="197" y="31"/>
                    <a:pt x="197" y="33"/>
                    <a:pt x="197" y="34"/>
                  </a:cubicBezTo>
                  <a:cubicBezTo>
                    <a:pt x="197" y="35"/>
                    <a:pt x="197" y="35"/>
                    <a:pt x="197" y="35"/>
                  </a:cubicBezTo>
                  <a:cubicBezTo>
                    <a:pt x="197" y="38"/>
                    <a:pt x="198" y="41"/>
                    <a:pt x="199" y="44"/>
                  </a:cubicBezTo>
                  <a:cubicBezTo>
                    <a:pt x="201" y="46"/>
                    <a:pt x="204" y="48"/>
                    <a:pt x="208" y="48"/>
                  </a:cubicBezTo>
                  <a:cubicBezTo>
                    <a:pt x="208" y="49"/>
                    <a:pt x="207" y="49"/>
                    <a:pt x="207" y="50"/>
                  </a:cubicBezTo>
                  <a:cubicBezTo>
                    <a:pt x="206" y="50"/>
                    <a:pt x="205" y="51"/>
                    <a:pt x="203" y="51"/>
                  </a:cubicBezTo>
                  <a:cubicBezTo>
                    <a:pt x="198" y="51"/>
                    <a:pt x="196" y="48"/>
                    <a:pt x="194" y="44"/>
                  </a:cubicBezTo>
                  <a:cubicBezTo>
                    <a:pt x="191" y="39"/>
                    <a:pt x="190" y="33"/>
                    <a:pt x="192" y="27"/>
                  </a:cubicBezTo>
                  <a:cubicBezTo>
                    <a:pt x="197" y="14"/>
                    <a:pt x="219" y="9"/>
                    <a:pt x="220" y="28"/>
                  </a:cubicBezTo>
                  <a:close/>
                  <a:moveTo>
                    <a:pt x="214" y="28"/>
                  </a:moveTo>
                  <a:cubicBezTo>
                    <a:pt x="214" y="28"/>
                    <a:pt x="214" y="28"/>
                    <a:pt x="213" y="28"/>
                  </a:cubicBezTo>
                  <a:cubicBezTo>
                    <a:pt x="210" y="28"/>
                    <a:pt x="207" y="27"/>
                    <a:pt x="203" y="27"/>
                  </a:cubicBezTo>
                  <a:cubicBezTo>
                    <a:pt x="204" y="27"/>
                    <a:pt x="205" y="26"/>
                    <a:pt x="205" y="26"/>
                  </a:cubicBezTo>
                  <a:cubicBezTo>
                    <a:pt x="207" y="25"/>
                    <a:pt x="209" y="24"/>
                    <a:pt x="211" y="24"/>
                  </a:cubicBezTo>
                  <a:cubicBezTo>
                    <a:pt x="213" y="25"/>
                    <a:pt x="214" y="26"/>
                    <a:pt x="214" y="28"/>
                  </a:cubicBezTo>
                  <a:close/>
                  <a:moveTo>
                    <a:pt x="192" y="18"/>
                  </a:moveTo>
                  <a:cubicBezTo>
                    <a:pt x="192" y="18"/>
                    <a:pt x="193" y="18"/>
                    <a:pt x="193" y="18"/>
                  </a:cubicBezTo>
                  <a:cubicBezTo>
                    <a:pt x="192" y="19"/>
                    <a:pt x="191" y="20"/>
                    <a:pt x="191" y="21"/>
                  </a:cubicBezTo>
                  <a:cubicBezTo>
                    <a:pt x="191" y="21"/>
                    <a:pt x="191" y="21"/>
                    <a:pt x="190" y="21"/>
                  </a:cubicBezTo>
                  <a:cubicBezTo>
                    <a:pt x="186" y="20"/>
                    <a:pt x="182" y="23"/>
                    <a:pt x="180" y="26"/>
                  </a:cubicBezTo>
                  <a:cubicBezTo>
                    <a:pt x="178" y="29"/>
                    <a:pt x="177" y="32"/>
                    <a:pt x="177" y="35"/>
                  </a:cubicBezTo>
                  <a:cubicBezTo>
                    <a:pt x="176" y="39"/>
                    <a:pt x="176" y="43"/>
                    <a:pt x="178" y="47"/>
                  </a:cubicBezTo>
                  <a:cubicBezTo>
                    <a:pt x="179" y="50"/>
                    <a:pt x="181" y="53"/>
                    <a:pt x="184" y="55"/>
                  </a:cubicBezTo>
                  <a:cubicBezTo>
                    <a:pt x="183" y="56"/>
                    <a:pt x="178" y="55"/>
                    <a:pt x="177" y="54"/>
                  </a:cubicBezTo>
                  <a:cubicBezTo>
                    <a:pt x="175" y="53"/>
                    <a:pt x="173" y="51"/>
                    <a:pt x="171" y="49"/>
                  </a:cubicBezTo>
                  <a:cubicBezTo>
                    <a:pt x="168" y="45"/>
                    <a:pt x="167" y="40"/>
                    <a:pt x="168" y="34"/>
                  </a:cubicBezTo>
                  <a:cubicBezTo>
                    <a:pt x="169" y="24"/>
                    <a:pt x="181" y="10"/>
                    <a:pt x="192" y="18"/>
                  </a:cubicBezTo>
                  <a:close/>
                  <a:moveTo>
                    <a:pt x="188" y="25"/>
                  </a:moveTo>
                  <a:cubicBezTo>
                    <a:pt x="188" y="26"/>
                    <a:pt x="188" y="26"/>
                    <a:pt x="188" y="26"/>
                  </a:cubicBezTo>
                  <a:cubicBezTo>
                    <a:pt x="188" y="28"/>
                    <a:pt x="187" y="29"/>
                    <a:pt x="187" y="30"/>
                  </a:cubicBezTo>
                  <a:cubicBezTo>
                    <a:pt x="186" y="30"/>
                    <a:pt x="184" y="29"/>
                    <a:pt x="183" y="29"/>
                  </a:cubicBezTo>
                  <a:cubicBezTo>
                    <a:pt x="185" y="27"/>
                    <a:pt x="186" y="26"/>
                    <a:pt x="188" y="25"/>
                  </a:cubicBezTo>
                  <a:close/>
                  <a:moveTo>
                    <a:pt x="158" y="24"/>
                  </a:moveTo>
                  <a:cubicBezTo>
                    <a:pt x="160" y="25"/>
                    <a:pt x="164" y="25"/>
                    <a:pt x="167" y="25"/>
                  </a:cubicBezTo>
                  <a:cubicBezTo>
                    <a:pt x="165" y="27"/>
                    <a:pt x="165" y="28"/>
                    <a:pt x="164" y="30"/>
                  </a:cubicBezTo>
                  <a:cubicBezTo>
                    <a:pt x="163" y="30"/>
                    <a:pt x="161" y="29"/>
                    <a:pt x="160" y="29"/>
                  </a:cubicBezTo>
                  <a:cubicBezTo>
                    <a:pt x="158" y="29"/>
                    <a:pt x="156" y="29"/>
                    <a:pt x="154" y="29"/>
                  </a:cubicBezTo>
                  <a:cubicBezTo>
                    <a:pt x="155" y="27"/>
                    <a:pt x="156" y="25"/>
                    <a:pt x="158" y="24"/>
                  </a:cubicBezTo>
                  <a:close/>
                  <a:moveTo>
                    <a:pt x="173" y="17"/>
                  </a:moveTo>
                  <a:cubicBezTo>
                    <a:pt x="173" y="17"/>
                    <a:pt x="172" y="18"/>
                    <a:pt x="171" y="18"/>
                  </a:cubicBezTo>
                  <a:cubicBezTo>
                    <a:pt x="171" y="18"/>
                    <a:pt x="171" y="18"/>
                    <a:pt x="171" y="18"/>
                  </a:cubicBezTo>
                  <a:cubicBezTo>
                    <a:pt x="166" y="15"/>
                    <a:pt x="159" y="17"/>
                    <a:pt x="155" y="20"/>
                  </a:cubicBezTo>
                  <a:cubicBezTo>
                    <a:pt x="151" y="24"/>
                    <a:pt x="149" y="30"/>
                    <a:pt x="151" y="35"/>
                  </a:cubicBezTo>
                  <a:cubicBezTo>
                    <a:pt x="150" y="41"/>
                    <a:pt x="154" y="48"/>
                    <a:pt x="159" y="53"/>
                  </a:cubicBezTo>
                  <a:cubicBezTo>
                    <a:pt x="159" y="53"/>
                    <a:pt x="159" y="53"/>
                    <a:pt x="159" y="53"/>
                  </a:cubicBezTo>
                  <a:cubicBezTo>
                    <a:pt x="159" y="54"/>
                    <a:pt x="158" y="55"/>
                    <a:pt x="158" y="55"/>
                  </a:cubicBezTo>
                  <a:cubicBezTo>
                    <a:pt x="151" y="57"/>
                    <a:pt x="151" y="57"/>
                    <a:pt x="151" y="57"/>
                  </a:cubicBezTo>
                  <a:cubicBezTo>
                    <a:pt x="150" y="56"/>
                    <a:pt x="149" y="54"/>
                    <a:pt x="147" y="53"/>
                  </a:cubicBezTo>
                  <a:cubicBezTo>
                    <a:pt x="145" y="51"/>
                    <a:pt x="142" y="47"/>
                    <a:pt x="141" y="44"/>
                  </a:cubicBezTo>
                  <a:cubicBezTo>
                    <a:pt x="139" y="38"/>
                    <a:pt x="140" y="31"/>
                    <a:pt x="143" y="25"/>
                  </a:cubicBezTo>
                  <a:cubicBezTo>
                    <a:pt x="149" y="13"/>
                    <a:pt x="163" y="7"/>
                    <a:pt x="173" y="17"/>
                  </a:cubicBezTo>
                  <a:close/>
                  <a:moveTo>
                    <a:pt x="128" y="22"/>
                  </a:moveTo>
                  <a:cubicBezTo>
                    <a:pt x="130" y="20"/>
                    <a:pt x="132" y="19"/>
                    <a:pt x="134" y="18"/>
                  </a:cubicBezTo>
                  <a:cubicBezTo>
                    <a:pt x="137" y="18"/>
                    <a:pt x="139" y="19"/>
                    <a:pt x="141" y="20"/>
                  </a:cubicBezTo>
                  <a:cubicBezTo>
                    <a:pt x="141" y="21"/>
                    <a:pt x="141" y="21"/>
                    <a:pt x="140" y="22"/>
                  </a:cubicBezTo>
                  <a:cubicBezTo>
                    <a:pt x="140" y="21"/>
                    <a:pt x="140" y="21"/>
                    <a:pt x="140" y="21"/>
                  </a:cubicBezTo>
                  <a:cubicBezTo>
                    <a:pt x="136" y="20"/>
                    <a:pt x="132" y="21"/>
                    <a:pt x="128" y="22"/>
                  </a:cubicBezTo>
                  <a:close/>
                  <a:moveTo>
                    <a:pt x="139" y="24"/>
                  </a:moveTo>
                  <a:cubicBezTo>
                    <a:pt x="138" y="26"/>
                    <a:pt x="137" y="29"/>
                    <a:pt x="137" y="32"/>
                  </a:cubicBezTo>
                  <a:cubicBezTo>
                    <a:pt x="137" y="32"/>
                    <a:pt x="136" y="32"/>
                    <a:pt x="136" y="32"/>
                  </a:cubicBezTo>
                  <a:cubicBezTo>
                    <a:pt x="132" y="31"/>
                    <a:pt x="127" y="31"/>
                    <a:pt x="123" y="32"/>
                  </a:cubicBezTo>
                  <a:cubicBezTo>
                    <a:pt x="124" y="29"/>
                    <a:pt x="125" y="26"/>
                    <a:pt x="127" y="23"/>
                  </a:cubicBezTo>
                  <a:cubicBezTo>
                    <a:pt x="127" y="24"/>
                    <a:pt x="127" y="24"/>
                    <a:pt x="128" y="24"/>
                  </a:cubicBezTo>
                  <a:cubicBezTo>
                    <a:pt x="130" y="24"/>
                    <a:pt x="132" y="24"/>
                    <a:pt x="134" y="24"/>
                  </a:cubicBezTo>
                  <a:cubicBezTo>
                    <a:pt x="136" y="24"/>
                    <a:pt x="138" y="24"/>
                    <a:pt x="139" y="24"/>
                  </a:cubicBezTo>
                  <a:close/>
                  <a:moveTo>
                    <a:pt x="144" y="16"/>
                  </a:moveTo>
                  <a:cubicBezTo>
                    <a:pt x="144" y="16"/>
                    <a:pt x="144" y="17"/>
                    <a:pt x="144" y="17"/>
                  </a:cubicBezTo>
                  <a:cubicBezTo>
                    <a:pt x="139" y="12"/>
                    <a:pt x="130" y="15"/>
                    <a:pt x="126" y="18"/>
                  </a:cubicBezTo>
                  <a:cubicBezTo>
                    <a:pt x="122" y="23"/>
                    <a:pt x="119" y="29"/>
                    <a:pt x="120" y="35"/>
                  </a:cubicBezTo>
                  <a:cubicBezTo>
                    <a:pt x="120" y="35"/>
                    <a:pt x="120" y="35"/>
                    <a:pt x="120" y="35"/>
                  </a:cubicBezTo>
                  <a:cubicBezTo>
                    <a:pt x="119" y="44"/>
                    <a:pt x="123" y="54"/>
                    <a:pt x="131" y="60"/>
                  </a:cubicBezTo>
                  <a:cubicBezTo>
                    <a:pt x="131" y="60"/>
                    <a:pt x="131" y="60"/>
                    <a:pt x="131" y="60"/>
                  </a:cubicBezTo>
                  <a:cubicBezTo>
                    <a:pt x="123" y="63"/>
                    <a:pt x="116" y="54"/>
                    <a:pt x="113" y="48"/>
                  </a:cubicBezTo>
                  <a:cubicBezTo>
                    <a:pt x="110" y="42"/>
                    <a:pt x="108" y="34"/>
                    <a:pt x="110" y="27"/>
                  </a:cubicBezTo>
                  <a:cubicBezTo>
                    <a:pt x="114" y="12"/>
                    <a:pt x="133" y="4"/>
                    <a:pt x="144" y="16"/>
                  </a:cubicBezTo>
                  <a:close/>
                  <a:moveTo>
                    <a:pt x="111" y="15"/>
                  </a:moveTo>
                  <a:cubicBezTo>
                    <a:pt x="112" y="15"/>
                    <a:pt x="112" y="15"/>
                    <a:pt x="113" y="15"/>
                  </a:cubicBezTo>
                  <a:cubicBezTo>
                    <a:pt x="112" y="16"/>
                    <a:pt x="111" y="17"/>
                    <a:pt x="110" y="18"/>
                  </a:cubicBezTo>
                  <a:cubicBezTo>
                    <a:pt x="99" y="15"/>
                    <a:pt x="89" y="26"/>
                    <a:pt x="91" y="36"/>
                  </a:cubicBezTo>
                  <a:cubicBezTo>
                    <a:pt x="90" y="40"/>
                    <a:pt x="91" y="44"/>
                    <a:pt x="92" y="48"/>
                  </a:cubicBezTo>
                  <a:cubicBezTo>
                    <a:pt x="93" y="49"/>
                    <a:pt x="95" y="53"/>
                    <a:pt x="96" y="54"/>
                  </a:cubicBezTo>
                  <a:cubicBezTo>
                    <a:pt x="96" y="55"/>
                    <a:pt x="97" y="56"/>
                    <a:pt x="98" y="57"/>
                  </a:cubicBezTo>
                  <a:cubicBezTo>
                    <a:pt x="92" y="63"/>
                    <a:pt x="88" y="63"/>
                    <a:pt x="86" y="57"/>
                  </a:cubicBezTo>
                  <a:cubicBezTo>
                    <a:pt x="80" y="48"/>
                    <a:pt x="78" y="34"/>
                    <a:pt x="85" y="26"/>
                  </a:cubicBezTo>
                  <a:cubicBezTo>
                    <a:pt x="92" y="18"/>
                    <a:pt x="101" y="11"/>
                    <a:pt x="111" y="15"/>
                  </a:cubicBezTo>
                  <a:close/>
                  <a:moveTo>
                    <a:pt x="104" y="23"/>
                  </a:moveTo>
                  <a:cubicBezTo>
                    <a:pt x="103" y="23"/>
                    <a:pt x="103" y="23"/>
                    <a:pt x="102" y="23"/>
                  </a:cubicBezTo>
                  <a:cubicBezTo>
                    <a:pt x="104" y="22"/>
                    <a:pt x="106" y="22"/>
                    <a:pt x="108" y="22"/>
                  </a:cubicBezTo>
                  <a:cubicBezTo>
                    <a:pt x="107" y="24"/>
                    <a:pt x="106" y="27"/>
                    <a:pt x="106" y="30"/>
                  </a:cubicBezTo>
                  <a:cubicBezTo>
                    <a:pt x="106" y="30"/>
                    <a:pt x="106" y="31"/>
                    <a:pt x="106" y="31"/>
                  </a:cubicBezTo>
                  <a:cubicBezTo>
                    <a:pt x="104" y="30"/>
                    <a:pt x="102" y="31"/>
                    <a:pt x="100" y="31"/>
                  </a:cubicBezTo>
                  <a:cubicBezTo>
                    <a:pt x="98" y="31"/>
                    <a:pt x="96" y="31"/>
                    <a:pt x="94" y="31"/>
                  </a:cubicBezTo>
                  <a:cubicBezTo>
                    <a:pt x="95" y="30"/>
                    <a:pt x="96" y="28"/>
                    <a:pt x="97" y="27"/>
                  </a:cubicBezTo>
                  <a:cubicBezTo>
                    <a:pt x="97" y="27"/>
                    <a:pt x="97" y="27"/>
                    <a:pt x="97" y="27"/>
                  </a:cubicBezTo>
                  <a:cubicBezTo>
                    <a:pt x="99" y="26"/>
                    <a:pt x="102" y="26"/>
                    <a:pt x="104" y="26"/>
                  </a:cubicBezTo>
                  <a:cubicBezTo>
                    <a:pt x="105" y="26"/>
                    <a:pt x="105" y="24"/>
                    <a:pt x="104" y="23"/>
                  </a:cubicBezTo>
                  <a:close/>
                  <a:moveTo>
                    <a:pt x="90" y="16"/>
                  </a:moveTo>
                  <a:cubicBezTo>
                    <a:pt x="88" y="17"/>
                    <a:pt x="86" y="19"/>
                    <a:pt x="85" y="20"/>
                  </a:cubicBezTo>
                  <a:cubicBezTo>
                    <a:pt x="84" y="20"/>
                    <a:pt x="84" y="20"/>
                    <a:pt x="83" y="20"/>
                  </a:cubicBezTo>
                  <a:cubicBezTo>
                    <a:pt x="73" y="18"/>
                    <a:pt x="60" y="26"/>
                    <a:pt x="61" y="37"/>
                  </a:cubicBezTo>
                  <a:cubicBezTo>
                    <a:pt x="59" y="43"/>
                    <a:pt x="60" y="50"/>
                    <a:pt x="64" y="56"/>
                  </a:cubicBezTo>
                  <a:cubicBezTo>
                    <a:pt x="64" y="57"/>
                    <a:pt x="64" y="59"/>
                    <a:pt x="65" y="59"/>
                  </a:cubicBezTo>
                  <a:cubicBezTo>
                    <a:pt x="67" y="60"/>
                    <a:pt x="66" y="62"/>
                    <a:pt x="65" y="63"/>
                  </a:cubicBezTo>
                  <a:cubicBezTo>
                    <a:pt x="63" y="63"/>
                    <a:pt x="61" y="62"/>
                    <a:pt x="60" y="61"/>
                  </a:cubicBezTo>
                  <a:cubicBezTo>
                    <a:pt x="56" y="59"/>
                    <a:pt x="54" y="56"/>
                    <a:pt x="52" y="52"/>
                  </a:cubicBezTo>
                  <a:cubicBezTo>
                    <a:pt x="48" y="45"/>
                    <a:pt x="50" y="36"/>
                    <a:pt x="54" y="28"/>
                  </a:cubicBezTo>
                  <a:cubicBezTo>
                    <a:pt x="61" y="15"/>
                    <a:pt x="76" y="8"/>
                    <a:pt x="90" y="16"/>
                  </a:cubicBezTo>
                  <a:close/>
                  <a:moveTo>
                    <a:pt x="80" y="26"/>
                  </a:moveTo>
                  <a:cubicBezTo>
                    <a:pt x="79" y="28"/>
                    <a:pt x="78" y="30"/>
                    <a:pt x="78" y="32"/>
                  </a:cubicBezTo>
                  <a:cubicBezTo>
                    <a:pt x="73" y="31"/>
                    <a:pt x="69" y="31"/>
                    <a:pt x="64" y="32"/>
                  </a:cubicBezTo>
                  <a:cubicBezTo>
                    <a:pt x="65" y="30"/>
                    <a:pt x="67" y="28"/>
                    <a:pt x="69" y="27"/>
                  </a:cubicBezTo>
                  <a:cubicBezTo>
                    <a:pt x="69" y="27"/>
                    <a:pt x="69" y="28"/>
                    <a:pt x="70" y="28"/>
                  </a:cubicBezTo>
                  <a:cubicBezTo>
                    <a:pt x="73" y="27"/>
                    <a:pt x="77" y="27"/>
                    <a:pt x="80" y="26"/>
                  </a:cubicBezTo>
                  <a:close/>
                  <a:moveTo>
                    <a:pt x="45" y="27"/>
                  </a:moveTo>
                  <a:cubicBezTo>
                    <a:pt x="47" y="27"/>
                    <a:pt x="49" y="27"/>
                    <a:pt x="50" y="27"/>
                  </a:cubicBezTo>
                  <a:cubicBezTo>
                    <a:pt x="49" y="29"/>
                    <a:pt x="48" y="31"/>
                    <a:pt x="47" y="34"/>
                  </a:cubicBezTo>
                  <a:cubicBezTo>
                    <a:pt x="43" y="33"/>
                    <a:pt x="37" y="32"/>
                    <a:pt x="33" y="34"/>
                  </a:cubicBezTo>
                  <a:cubicBezTo>
                    <a:pt x="34" y="31"/>
                    <a:pt x="35" y="29"/>
                    <a:pt x="37" y="27"/>
                  </a:cubicBezTo>
                  <a:cubicBezTo>
                    <a:pt x="38" y="28"/>
                    <a:pt x="38" y="28"/>
                    <a:pt x="39" y="28"/>
                  </a:cubicBezTo>
                  <a:cubicBezTo>
                    <a:pt x="41" y="27"/>
                    <a:pt x="43" y="27"/>
                    <a:pt x="45" y="27"/>
                  </a:cubicBezTo>
                  <a:close/>
                  <a:moveTo>
                    <a:pt x="41" y="25"/>
                  </a:moveTo>
                  <a:cubicBezTo>
                    <a:pt x="45" y="23"/>
                    <a:pt x="49" y="23"/>
                    <a:pt x="53" y="23"/>
                  </a:cubicBezTo>
                  <a:cubicBezTo>
                    <a:pt x="52" y="24"/>
                    <a:pt x="52" y="24"/>
                    <a:pt x="51" y="25"/>
                  </a:cubicBezTo>
                  <a:cubicBezTo>
                    <a:pt x="51" y="25"/>
                    <a:pt x="51" y="24"/>
                    <a:pt x="51" y="24"/>
                  </a:cubicBezTo>
                  <a:cubicBezTo>
                    <a:pt x="48" y="23"/>
                    <a:pt x="44" y="24"/>
                    <a:pt x="41" y="25"/>
                  </a:cubicBezTo>
                  <a:close/>
                  <a:moveTo>
                    <a:pt x="22" y="26"/>
                  </a:moveTo>
                  <a:cubicBezTo>
                    <a:pt x="29" y="14"/>
                    <a:pt x="46" y="7"/>
                    <a:pt x="57" y="17"/>
                  </a:cubicBezTo>
                  <a:cubicBezTo>
                    <a:pt x="58" y="17"/>
                    <a:pt x="58" y="17"/>
                    <a:pt x="58" y="17"/>
                  </a:cubicBezTo>
                  <a:cubicBezTo>
                    <a:pt x="57" y="18"/>
                    <a:pt x="56" y="19"/>
                    <a:pt x="55" y="20"/>
                  </a:cubicBezTo>
                  <a:cubicBezTo>
                    <a:pt x="50" y="17"/>
                    <a:pt x="42" y="19"/>
                    <a:pt x="37" y="23"/>
                  </a:cubicBezTo>
                  <a:cubicBezTo>
                    <a:pt x="32" y="27"/>
                    <a:pt x="29" y="33"/>
                    <a:pt x="30" y="40"/>
                  </a:cubicBezTo>
                  <a:cubicBezTo>
                    <a:pt x="30" y="40"/>
                    <a:pt x="30" y="40"/>
                    <a:pt x="30" y="41"/>
                  </a:cubicBezTo>
                  <a:cubicBezTo>
                    <a:pt x="30" y="46"/>
                    <a:pt x="31" y="52"/>
                    <a:pt x="34" y="56"/>
                  </a:cubicBezTo>
                  <a:cubicBezTo>
                    <a:pt x="34" y="57"/>
                    <a:pt x="34" y="58"/>
                    <a:pt x="35" y="58"/>
                  </a:cubicBezTo>
                  <a:cubicBezTo>
                    <a:pt x="36" y="60"/>
                    <a:pt x="36" y="61"/>
                    <a:pt x="36" y="63"/>
                  </a:cubicBezTo>
                  <a:cubicBezTo>
                    <a:pt x="27" y="64"/>
                    <a:pt x="20" y="55"/>
                    <a:pt x="19" y="46"/>
                  </a:cubicBezTo>
                  <a:cubicBezTo>
                    <a:pt x="17" y="39"/>
                    <a:pt x="18" y="32"/>
                    <a:pt x="22" y="26"/>
                  </a:cubicBezTo>
                  <a:close/>
                  <a:moveTo>
                    <a:pt x="7" y="37"/>
                  </a:moveTo>
                  <a:cubicBezTo>
                    <a:pt x="9" y="34"/>
                    <a:pt x="10" y="32"/>
                    <a:pt x="13" y="30"/>
                  </a:cubicBezTo>
                  <a:cubicBezTo>
                    <a:pt x="14" y="29"/>
                    <a:pt x="15" y="29"/>
                    <a:pt x="17" y="28"/>
                  </a:cubicBezTo>
                  <a:cubicBezTo>
                    <a:pt x="16" y="29"/>
                    <a:pt x="16" y="30"/>
                    <a:pt x="15" y="31"/>
                  </a:cubicBezTo>
                  <a:cubicBezTo>
                    <a:pt x="15" y="33"/>
                    <a:pt x="15" y="34"/>
                    <a:pt x="15" y="35"/>
                  </a:cubicBezTo>
                  <a:cubicBezTo>
                    <a:pt x="13" y="35"/>
                    <a:pt x="12" y="35"/>
                    <a:pt x="11" y="35"/>
                  </a:cubicBezTo>
                  <a:cubicBezTo>
                    <a:pt x="9" y="36"/>
                    <a:pt x="8" y="36"/>
                    <a:pt x="7" y="37"/>
                  </a:cubicBezTo>
                  <a:cubicBezTo>
                    <a:pt x="7" y="37"/>
                    <a:pt x="7" y="37"/>
                    <a:pt x="7" y="37"/>
                  </a:cubicBezTo>
                  <a:close/>
                  <a:moveTo>
                    <a:pt x="226" y="311"/>
                  </a:moveTo>
                  <a:cubicBezTo>
                    <a:pt x="216" y="329"/>
                    <a:pt x="184" y="320"/>
                    <a:pt x="168" y="319"/>
                  </a:cubicBezTo>
                  <a:cubicBezTo>
                    <a:pt x="153" y="317"/>
                    <a:pt x="137" y="317"/>
                    <a:pt x="122" y="317"/>
                  </a:cubicBezTo>
                  <a:cubicBezTo>
                    <a:pt x="106" y="317"/>
                    <a:pt x="90" y="317"/>
                    <a:pt x="74" y="317"/>
                  </a:cubicBezTo>
                  <a:cubicBezTo>
                    <a:pt x="59" y="317"/>
                    <a:pt x="43" y="319"/>
                    <a:pt x="27" y="317"/>
                  </a:cubicBezTo>
                  <a:cubicBezTo>
                    <a:pt x="20" y="318"/>
                    <a:pt x="14" y="316"/>
                    <a:pt x="9" y="310"/>
                  </a:cubicBezTo>
                  <a:cubicBezTo>
                    <a:pt x="8" y="305"/>
                    <a:pt x="8" y="301"/>
                    <a:pt x="8" y="296"/>
                  </a:cubicBezTo>
                  <a:cubicBezTo>
                    <a:pt x="8" y="290"/>
                    <a:pt x="8" y="284"/>
                    <a:pt x="8" y="278"/>
                  </a:cubicBezTo>
                  <a:cubicBezTo>
                    <a:pt x="8" y="262"/>
                    <a:pt x="8" y="246"/>
                    <a:pt x="8" y="230"/>
                  </a:cubicBezTo>
                  <a:cubicBezTo>
                    <a:pt x="8" y="166"/>
                    <a:pt x="11" y="102"/>
                    <a:pt x="8" y="39"/>
                  </a:cubicBezTo>
                  <a:cubicBezTo>
                    <a:pt x="9" y="38"/>
                    <a:pt x="10" y="38"/>
                    <a:pt x="11" y="38"/>
                  </a:cubicBezTo>
                  <a:cubicBezTo>
                    <a:pt x="12" y="38"/>
                    <a:pt x="13" y="38"/>
                    <a:pt x="14" y="38"/>
                  </a:cubicBezTo>
                  <a:cubicBezTo>
                    <a:pt x="13" y="46"/>
                    <a:pt x="15" y="54"/>
                    <a:pt x="21" y="60"/>
                  </a:cubicBezTo>
                  <a:cubicBezTo>
                    <a:pt x="18" y="64"/>
                    <a:pt x="20" y="68"/>
                    <a:pt x="23" y="70"/>
                  </a:cubicBezTo>
                  <a:cubicBezTo>
                    <a:pt x="26" y="72"/>
                    <a:pt x="30" y="72"/>
                    <a:pt x="34" y="71"/>
                  </a:cubicBezTo>
                  <a:cubicBezTo>
                    <a:pt x="38" y="70"/>
                    <a:pt x="41" y="67"/>
                    <a:pt x="41" y="63"/>
                  </a:cubicBezTo>
                  <a:cubicBezTo>
                    <a:pt x="41" y="63"/>
                    <a:pt x="42" y="62"/>
                    <a:pt x="41" y="62"/>
                  </a:cubicBezTo>
                  <a:cubicBezTo>
                    <a:pt x="41" y="62"/>
                    <a:pt x="41" y="62"/>
                    <a:pt x="42" y="62"/>
                  </a:cubicBezTo>
                  <a:cubicBezTo>
                    <a:pt x="42" y="62"/>
                    <a:pt x="42" y="61"/>
                    <a:pt x="41" y="61"/>
                  </a:cubicBezTo>
                  <a:cubicBezTo>
                    <a:pt x="41" y="59"/>
                    <a:pt x="41" y="56"/>
                    <a:pt x="38" y="55"/>
                  </a:cubicBezTo>
                  <a:cubicBezTo>
                    <a:pt x="38" y="54"/>
                    <a:pt x="38" y="54"/>
                    <a:pt x="37" y="54"/>
                  </a:cubicBezTo>
                  <a:cubicBezTo>
                    <a:pt x="36" y="53"/>
                    <a:pt x="35" y="51"/>
                    <a:pt x="35" y="49"/>
                  </a:cubicBezTo>
                  <a:cubicBezTo>
                    <a:pt x="33" y="45"/>
                    <a:pt x="33" y="41"/>
                    <a:pt x="33" y="37"/>
                  </a:cubicBezTo>
                  <a:cubicBezTo>
                    <a:pt x="33" y="37"/>
                    <a:pt x="33" y="37"/>
                    <a:pt x="33" y="37"/>
                  </a:cubicBezTo>
                  <a:cubicBezTo>
                    <a:pt x="38" y="38"/>
                    <a:pt x="42" y="36"/>
                    <a:pt x="47" y="36"/>
                  </a:cubicBezTo>
                  <a:cubicBezTo>
                    <a:pt x="46" y="38"/>
                    <a:pt x="46" y="41"/>
                    <a:pt x="46" y="44"/>
                  </a:cubicBezTo>
                  <a:cubicBezTo>
                    <a:pt x="46" y="50"/>
                    <a:pt x="48" y="56"/>
                    <a:pt x="52" y="60"/>
                  </a:cubicBezTo>
                  <a:cubicBezTo>
                    <a:pt x="49" y="67"/>
                    <a:pt x="58" y="73"/>
                    <a:pt x="65" y="71"/>
                  </a:cubicBezTo>
                  <a:cubicBezTo>
                    <a:pt x="71" y="68"/>
                    <a:pt x="75" y="58"/>
                    <a:pt x="68" y="54"/>
                  </a:cubicBezTo>
                  <a:cubicBezTo>
                    <a:pt x="68" y="54"/>
                    <a:pt x="67" y="54"/>
                    <a:pt x="67" y="54"/>
                  </a:cubicBezTo>
                  <a:cubicBezTo>
                    <a:pt x="64" y="49"/>
                    <a:pt x="63" y="42"/>
                    <a:pt x="64" y="36"/>
                  </a:cubicBezTo>
                  <a:cubicBezTo>
                    <a:pt x="68" y="36"/>
                    <a:pt x="73" y="36"/>
                    <a:pt x="77" y="35"/>
                  </a:cubicBezTo>
                  <a:cubicBezTo>
                    <a:pt x="76" y="42"/>
                    <a:pt x="78" y="49"/>
                    <a:pt x="81" y="56"/>
                  </a:cubicBezTo>
                  <a:cubicBezTo>
                    <a:pt x="82" y="57"/>
                    <a:pt x="82" y="59"/>
                    <a:pt x="84" y="60"/>
                  </a:cubicBezTo>
                  <a:cubicBezTo>
                    <a:pt x="82" y="69"/>
                    <a:pt x="93" y="73"/>
                    <a:pt x="100" y="70"/>
                  </a:cubicBezTo>
                  <a:cubicBezTo>
                    <a:pt x="104" y="69"/>
                    <a:pt x="107" y="65"/>
                    <a:pt x="107" y="61"/>
                  </a:cubicBezTo>
                  <a:cubicBezTo>
                    <a:pt x="107" y="58"/>
                    <a:pt x="104" y="53"/>
                    <a:pt x="100" y="54"/>
                  </a:cubicBezTo>
                  <a:cubicBezTo>
                    <a:pt x="100" y="54"/>
                    <a:pt x="100" y="54"/>
                    <a:pt x="100" y="54"/>
                  </a:cubicBezTo>
                  <a:cubicBezTo>
                    <a:pt x="100" y="54"/>
                    <a:pt x="100" y="54"/>
                    <a:pt x="100" y="54"/>
                  </a:cubicBezTo>
                  <a:cubicBezTo>
                    <a:pt x="95" y="48"/>
                    <a:pt x="94" y="42"/>
                    <a:pt x="93" y="35"/>
                  </a:cubicBezTo>
                  <a:cubicBezTo>
                    <a:pt x="93" y="35"/>
                    <a:pt x="93" y="34"/>
                    <a:pt x="93" y="34"/>
                  </a:cubicBezTo>
                  <a:cubicBezTo>
                    <a:pt x="96" y="35"/>
                    <a:pt x="98" y="35"/>
                    <a:pt x="100" y="35"/>
                  </a:cubicBezTo>
                  <a:cubicBezTo>
                    <a:pt x="102" y="35"/>
                    <a:pt x="104" y="35"/>
                    <a:pt x="106" y="34"/>
                  </a:cubicBezTo>
                  <a:cubicBezTo>
                    <a:pt x="106" y="43"/>
                    <a:pt x="109" y="52"/>
                    <a:pt x="115" y="58"/>
                  </a:cubicBezTo>
                  <a:cubicBezTo>
                    <a:pt x="113" y="60"/>
                    <a:pt x="115" y="64"/>
                    <a:pt x="117" y="66"/>
                  </a:cubicBezTo>
                  <a:cubicBezTo>
                    <a:pt x="121" y="69"/>
                    <a:pt x="126" y="70"/>
                    <a:pt x="130" y="69"/>
                  </a:cubicBezTo>
                  <a:cubicBezTo>
                    <a:pt x="134" y="67"/>
                    <a:pt x="137" y="64"/>
                    <a:pt x="137" y="59"/>
                  </a:cubicBezTo>
                  <a:cubicBezTo>
                    <a:pt x="137" y="56"/>
                    <a:pt x="134" y="51"/>
                    <a:pt x="130" y="51"/>
                  </a:cubicBezTo>
                  <a:cubicBezTo>
                    <a:pt x="129" y="51"/>
                    <a:pt x="129" y="52"/>
                    <a:pt x="128" y="52"/>
                  </a:cubicBezTo>
                  <a:cubicBezTo>
                    <a:pt x="127" y="51"/>
                    <a:pt x="127" y="50"/>
                    <a:pt x="126" y="48"/>
                  </a:cubicBezTo>
                  <a:cubicBezTo>
                    <a:pt x="125" y="46"/>
                    <a:pt x="124" y="44"/>
                    <a:pt x="123" y="41"/>
                  </a:cubicBezTo>
                  <a:cubicBezTo>
                    <a:pt x="123" y="41"/>
                    <a:pt x="123" y="41"/>
                    <a:pt x="123" y="40"/>
                  </a:cubicBezTo>
                  <a:cubicBezTo>
                    <a:pt x="123" y="39"/>
                    <a:pt x="123" y="37"/>
                    <a:pt x="123" y="36"/>
                  </a:cubicBezTo>
                  <a:cubicBezTo>
                    <a:pt x="127" y="36"/>
                    <a:pt x="132" y="35"/>
                    <a:pt x="136" y="34"/>
                  </a:cubicBezTo>
                  <a:cubicBezTo>
                    <a:pt x="136" y="36"/>
                    <a:pt x="136" y="37"/>
                    <a:pt x="136" y="39"/>
                  </a:cubicBezTo>
                  <a:cubicBezTo>
                    <a:pt x="137" y="45"/>
                    <a:pt x="139" y="51"/>
                    <a:pt x="144" y="56"/>
                  </a:cubicBezTo>
                  <a:cubicBezTo>
                    <a:pt x="144" y="56"/>
                    <a:pt x="143" y="56"/>
                    <a:pt x="143" y="56"/>
                  </a:cubicBezTo>
                  <a:cubicBezTo>
                    <a:pt x="142" y="63"/>
                    <a:pt x="150" y="69"/>
                    <a:pt x="156" y="67"/>
                  </a:cubicBezTo>
                  <a:cubicBezTo>
                    <a:pt x="159" y="66"/>
                    <a:pt x="163" y="63"/>
                    <a:pt x="164" y="59"/>
                  </a:cubicBezTo>
                  <a:cubicBezTo>
                    <a:pt x="166" y="57"/>
                    <a:pt x="166" y="56"/>
                    <a:pt x="165" y="54"/>
                  </a:cubicBezTo>
                  <a:cubicBezTo>
                    <a:pt x="164" y="53"/>
                    <a:pt x="164" y="53"/>
                    <a:pt x="163" y="52"/>
                  </a:cubicBezTo>
                  <a:cubicBezTo>
                    <a:pt x="162" y="51"/>
                    <a:pt x="162" y="51"/>
                    <a:pt x="161" y="51"/>
                  </a:cubicBezTo>
                  <a:cubicBezTo>
                    <a:pt x="157" y="46"/>
                    <a:pt x="155" y="40"/>
                    <a:pt x="154" y="34"/>
                  </a:cubicBezTo>
                  <a:cubicBezTo>
                    <a:pt x="157" y="34"/>
                    <a:pt x="160" y="33"/>
                    <a:pt x="163" y="33"/>
                  </a:cubicBezTo>
                  <a:cubicBezTo>
                    <a:pt x="162" y="41"/>
                    <a:pt x="165" y="49"/>
                    <a:pt x="170" y="55"/>
                  </a:cubicBezTo>
                  <a:cubicBezTo>
                    <a:pt x="170" y="55"/>
                    <a:pt x="170" y="55"/>
                    <a:pt x="170" y="55"/>
                  </a:cubicBezTo>
                  <a:cubicBezTo>
                    <a:pt x="170" y="62"/>
                    <a:pt x="178" y="65"/>
                    <a:pt x="183" y="64"/>
                  </a:cubicBezTo>
                  <a:cubicBezTo>
                    <a:pt x="187" y="63"/>
                    <a:pt x="189" y="61"/>
                    <a:pt x="190" y="58"/>
                  </a:cubicBezTo>
                  <a:cubicBezTo>
                    <a:pt x="191" y="54"/>
                    <a:pt x="189" y="51"/>
                    <a:pt x="186" y="51"/>
                  </a:cubicBezTo>
                  <a:cubicBezTo>
                    <a:pt x="185" y="51"/>
                    <a:pt x="185" y="51"/>
                    <a:pt x="185" y="51"/>
                  </a:cubicBezTo>
                  <a:cubicBezTo>
                    <a:pt x="183" y="49"/>
                    <a:pt x="182" y="47"/>
                    <a:pt x="181" y="45"/>
                  </a:cubicBezTo>
                  <a:cubicBezTo>
                    <a:pt x="180" y="42"/>
                    <a:pt x="180" y="38"/>
                    <a:pt x="180" y="35"/>
                  </a:cubicBezTo>
                  <a:cubicBezTo>
                    <a:pt x="180" y="35"/>
                    <a:pt x="181" y="34"/>
                    <a:pt x="181" y="34"/>
                  </a:cubicBezTo>
                  <a:cubicBezTo>
                    <a:pt x="183" y="34"/>
                    <a:pt x="185" y="33"/>
                    <a:pt x="187" y="33"/>
                  </a:cubicBezTo>
                  <a:cubicBezTo>
                    <a:pt x="186" y="40"/>
                    <a:pt x="189" y="47"/>
                    <a:pt x="193" y="52"/>
                  </a:cubicBezTo>
                  <a:cubicBezTo>
                    <a:pt x="192" y="52"/>
                    <a:pt x="192" y="54"/>
                    <a:pt x="193" y="54"/>
                  </a:cubicBezTo>
                  <a:cubicBezTo>
                    <a:pt x="197" y="58"/>
                    <a:pt x="202" y="61"/>
                    <a:pt x="207" y="59"/>
                  </a:cubicBezTo>
                  <a:cubicBezTo>
                    <a:pt x="212" y="58"/>
                    <a:pt x="215" y="53"/>
                    <a:pt x="213" y="49"/>
                  </a:cubicBezTo>
                  <a:cubicBezTo>
                    <a:pt x="213" y="48"/>
                    <a:pt x="213" y="48"/>
                    <a:pt x="213" y="48"/>
                  </a:cubicBezTo>
                  <a:cubicBezTo>
                    <a:pt x="213" y="48"/>
                    <a:pt x="213" y="47"/>
                    <a:pt x="213" y="47"/>
                  </a:cubicBezTo>
                  <a:cubicBezTo>
                    <a:pt x="213" y="47"/>
                    <a:pt x="213" y="47"/>
                    <a:pt x="213" y="47"/>
                  </a:cubicBezTo>
                  <a:cubicBezTo>
                    <a:pt x="213" y="47"/>
                    <a:pt x="213" y="47"/>
                    <a:pt x="213" y="46"/>
                  </a:cubicBezTo>
                  <a:cubicBezTo>
                    <a:pt x="214" y="46"/>
                    <a:pt x="214" y="45"/>
                    <a:pt x="213" y="44"/>
                  </a:cubicBezTo>
                  <a:cubicBezTo>
                    <a:pt x="211" y="44"/>
                    <a:pt x="210" y="44"/>
                    <a:pt x="208" y="44"/>
                  </a:cubicBezTo>
                  <a:cubicBezTo>
                    <a:pt x="206" y="44"/>
                    <a:pt x="204" y="43"/>
                    <a:pt x="203" y="42"/>
                  </a:cubicBezTo>
                  <a:cubicBezTo>
                    <a:pt x="200" y="39"/>
                    <a:pt x="200" y="35"/>
                    <a:pt x="201" y="32"/>
                  </a:cubicBezTo>
                  <a:cubicBezTo>
                    <a:pt x="205" y="33"/>
                    <a:pt x="209" y="33"/>
                    <a:pt x="213" y="33"/>
                  </a:cubicBezTo>
                  <a:cubicBezTo>
                    <a:pt x="217" y="33"/>
                    <a:pt x="221" y="33"/>
                    <a:pt x="224" y="32"/>
                  </a:cubicBezTo>
                  <a:cubicBezTo>
                    <a:pt x="222" y="96"/>
                    <a:pt x="222" y="160"/>
                    <a:pt x="225" y="223"/>
                  </a:cubicBezTo>
                  <a:cubicBezTo>
                    <a:pt x="225" y="239"/>
                    <a:pt x="226" y="255"/>
                    <a:pt x="227" y="271"/>
                  </a:cubicBezTo>
                  <a:cubicBezTo>
                    <a:pt x="228" y="282"/>
                    <a:pt x="231" y="301"/>
                    <a:pt x="226" y="311"/>
                  </a:cubicBezTo>
                  <a:close/>
                  <a:moveTo>
                    <a:pt x="229" y="315"/>
                  </a:moveTo>
                  <a:cubicBezTo>
                    <a:pt x="231" y="313"/>
                    <a:pt x="232" y="310"/>
                    <a:pt x="232" y="307"/>
                  </a:cubicBezTo>
                  <a:cubicBezTo>
                    <a:pt x="237" y="282"/>
                    <a:pt x="232" y="254"/>
                    <a:pt x="231" y="229"/>
                  </a:cubicBezTo>
                  <a:cubicBezTo>
                    <a:pt x="227" y="163"/>
                    <a:pt x="227" y="97"/>
                    <a:pt x="229" y="31"/>
                  </a:cubicBezTo>
                  <a:cubicBezTo>
                    <a:pt x="229" y="31"/>
                    <a:pt x="229" y="31"/>
                    <a:pt x="229" y="31"/>
                  </a:cubicBezTo>
                  <a:cubicBezTo>
                    <a:pt x="230" y="31"/>
                    <a:pt x="230" y="31"/>
                    <a:pt x="231" y="31"/>
                  </a:cubicBezTo>
                  <a:cubicBezTo>
                    <a:pt x="232" y="31"/>
                    <a:pt x="233" y="30"/>
                    <a:pt x="234" y="30"/>
                  </a:cubicBezTo>
                  <a:cubicBezTo>
                    <a:pt x="235" y="29"/>
                    <a:pt x="235" y="29"/>
                    <a:pt x="235" y="29"/>
                  </a:cubicBezTo>
                  <a:cubicBezTo>
                    <a:pt x="233" y="52"/>
                    <a:pt x="235" y="75"/>
                    <a:pt x="235" y="98"/>
                  </a:cubicBezTo>
                  <a:cubicBezTo>
                    <a:pt x="235" y="123"/>
                    <a:pt x="236" y="148"/>
                    <a:pt x="236" y="174"/>
                  </a:cubicBezTo>
                  <a:cubicBezTo>
                    <a:pt x="236" y="197"/>
                    <a:pt x="236" y="220"/>
                    <a:pt x="236" y="244"/>
                  </a:cubicBezTo>
                  <a:cubicBezTo>
                    <a:pt x="237" y="264"/>
                    <a:pt x="248" y="300"/>
                    <a:pt x="229" y="315"/>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22"/>
            <p:cNvSpPr>
              <a:spLocks noEditPoints="1"/>
            </p:cNvSpPr>
            <p:nvPr/>
          </p:nvSpPr>
          <p:spPr bwMode="auto">
            <a:xfrm>
              <a:off x="701675" y="3463925"/>
              <a:ext cx="573088" cy="292100"/>
            </a:xfrm>
            <a:custGeom>
              <a:avLst/>
              <a:gdLst>
                <a:gd name="T0" fmla="*/ 151 w 153"/>
                <a:gd name="T1" fmla="*/ 3 h 78"/>
                <a:gd name="T2" fmla="*/ 74 w 153"/>
                <a:gd name="T3" fmla="*/ 1 h 78"/>
                <a:gd name="T4" fmla="*/ 2 w 153"/>
                <a:gd name="T5" fmla="*/ 4 h 78"/>
                <a:gd name="T6" fmla="*/ 2 w 153"/>
                <a:gd name="T7" fmla="*/ 5 h 78"/>
                <a:gd name="T8" fmla="*/ 0 w 153"/>
                <a:gd name="T9" fmla="*/ 7 h 78"/>
                <a:gd name="T10" fmla="*/ 1 w 153"/>
                <a:gd name="T11" fmla="*/ 47 h 78"/>
                <a:gd name="T12" fmla="*/ 4 w 153"/>
                <a:gd name="T13" fmla="*/ 74 h 78"/>
                <a:gd name="T14" fmla="*/ 6 w 153"/>
                <a:gd name="T15" fmla="*/ 75 h 78"/>
                <a:gd name="T16" fmla="*/ 6 w 153"/>
                <a:gd name="T17" fmla="*/ 75 h 78"/>
                <a:gd name="T18" fmla="*/ 6 w 153"/>
                <a:gd name="T19" fmla="*/ 75 h 78"/>
                <a:gd name="T20" fmla="*/ 149 w 153"/>
                <a:gd name="T21" fmla="*/ 78 h 78"/>
                <a:gd name="T22" fmla="*/ 150 w 153"/>
                <a:gd name="T23" fmla="*/ 76 h 78"/>
                <a:gd name="T24" fmla="*/ 151 w 153"/>
                <a:gd name="T25" fmla="*/ 75 h 78"/>
                <a:gd name="T26" fmla="*/ 153 w 153"/>
                <a:gd name="T27" fmla="*/ 6 h 78"/>
                <a:gd name="T28" fmla="*/ 151 w 153"/>
                <a:gd name="T29" fmla="*/ 3 h 78"/>
                <a:gd name="T30" fmla="*/ 7 w 153"/>
                <a:gd name="T31" fmla="*/ 73 h 78"/>
                <a:gd name="T32" fmla="*/ 6 w 153"/>
                <a:gd name="T33" fmla="*/ 57 h 78"/>
                <a:gd name="T34" fmla="*/ 5 w 153"/>
                <a:gd name="T35" fmla="*/ 39 h 78"/>
                <a:gd name="T36" fmla="*/ 4 w 153"/>
                <a:gd name="T37" fmla="*/ 7 h 78"/>
                <a:gd name="T38" fmla="*/ 4 w 153"/>
                <a:gd name="T39" fmla="*/ 6 h 78"/>
                <a:gd name="T40" fmla="*/ 77 w 153"/>
                <a:gd name="T41" fmla="*/ 5 h 78"/>
                <a:gd name="T42" fmla="*/ 150 w 153"/>
                <a:gd name="T43" fmla="*/ 7 h 78"/>
                <a:gd name="T44" fmla="*/ 148 w 153"/>
                <a:gd name="T45" fmla="*/ 74 h 78"/>
                <a:gd name="T46" fmla="*/ 7 w 153"/>
                <a:gd name="T4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3" h="78">
                  <a:moveTo>
                    <a:pt x="151" y="3"/>
                  </a:moveTo>
                  <a:cubicBezTo>
                    <a:pt x="125" y="1"/>
                    <a:pt x="100" y="1"/>
                    <a:pt x="74" y="1"/>
                  </a:cubicBezTo>
                  <a:cubicBezTo>
                    <a:pt x="50" y="1"/>
                    <a:pt x="25" y="0"/>
                    <a:pt x="2" y="4"/>
                  </a:cubicBezTo>
                  <a:cubicBezTo>
                    <a:pt x="2" y="5"/>
                    <a:pt x="2" y="5"/>
                    <a:pt x="2" y="5"/>
                  </a:cubicBezTo>
                  <a:cubicBezTo>
                    <a:pt x="1" y="5"/>
                    <a:pt x="0" y="6"/>
                    <a:pt x="0" y="7"/>
                  </a:cubicBezTo>
                  <a:cubicBezTo>
                    <a:pt x="1" y="20"/>
                    <a:pt x="1" y="34"/>
                    <a:pt x="1" y="47"/>
                  </a:cubicBezTo>
                  <a:cubicBezTo>
                    <a:pt x="2" y="55"/>
                    <a:pt x="0" y="67"/>
                    <a:pt x="4" y="74"/>
                  </a:cubicBezTo>
                  <a:cubicBezTo>
                    <a:pt x="4" y="75"/>
                    <a:pt x="5" y="75"/>
                    <a:pt x="6" y="75"/>
                  </a:cubicBezTo>
                  <a:cubicBezTo>
                    <a:pt x="6" y="75"/>
                    <a:pt x="6" y="75"/>
                    <a:pt x="6" y="75"/>
                  </a:cubicBezTo>
                  <a:cubicBezTo>
                    <a:pt x="6" y="75"/>
                    <a:pt x="6" y="75"/>
                    <a:pt x="6" y="75"/>
                  </a:cubicBezTo>
                  <a:cubicBezTo>
                    <a:pt x="54" y="77"/>
                    <a:pt x="101" y="76"/>
                    <a:pt x="149" y="78"/>
                  </a:cubicBezTo>
                  <a:cubicBezTo>
                    <a:pt x="150" y="78"/>
                    <a:pt x="150" y="77"/>
                    <a:pt x="150" y="76"/>
                  </a:cubicBezTo>
                  <a:cubicBezTo>
                    <a:pt x="151" y="76"/>
                    <a:pt x="151" y="76"/>
                    <a:pt x="151" y="75"/>
                  </a:cubicBezTo>
                  <a:cubicBezTo>
                    <a:pt x="152" y="52"/>
                    <a:pt x="151" y="29"/>
                    <a:pt x="153" y="6"/>
                  </a:cubicBezTo>
                  <a:cubicBezTo>
                    <a:pt x="153" y="5"/>
                    <a:pt x="153" y="3"/>
                    <a:pt x="151" y="3"/>
                  </a:cubicBezTo>
                  <a:close/>
                  <a:moveTo>
                    <a:pt x="7" y="73"/>
                  </a:moveTo>
                  <a:cubicBezTo>
                    <a:pt x="5" y="69"/>
                    <a:pt x="6" y="61"/>
                    <a:pt x="6" y="57"/>
                  </a:cubicBezTo>
                  <a:cubicBezTo>
                    <a:pt x="6" y="51"/>
                    <a:pt x="5" y="45"/>
                    <a:pt x="5" y="39"/>
                  </a:cubicBezTo>
                  <a:cubicBezTo>
                    <a:pt x="4" y="29"/>
                    <a:pt x="4" y="18"/>
                    <a:pt x="4" y="7"/>
                  </a:cubicBezTo>
                  <a:cubicBezTo>
                    <a:pt x="4" y="7"/>
                    <a:pt x="4" y="6"/>
                    <a:pt x="4" y="6"/>
                  </a:cubicBezTo>
                  <a:cubicBezTo>
                    <a:pt x="28" y="8"/>
                    <a:pt x="53" y="5"/>
                    <a:pt x="77" y="5"/>
                  </a:cubicBezTo>
                  <a:cubicBezTo>
                    <a:pt x="101" y="5"/>
                    <a:pt x="125" y="6"/>
                    <a:pt x="150" y="7"/>
                  </a:cubicBezTo>
                  <a:cubicBezTo>
                    <a:pt x="148" y="30"/>
                    <a:pt x="147" y="52"/>
                    <a:pt x="148" y="74"/>
                  </a:cubicBezTo>
                  <a:cubicBezTo>
                    <a:pt x="101" y="73"/>
                    <a:pt x="54" y="71"/>
                    <a:pt x="7" y="73"/>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23"/>
            <p:cNvSpPr/>
            <p:nvPr/>
          </p:nvSpPr>
          <p:spPr bwMode="auto">
            <a:xfrm>
              <a:off x="790575" y="3576638"/>
              <a:ext cx="390525" cy="14288"/>
            </a:xfrm>
            <a:custGeom>
              <a:avLst/>
              <a:gdLst>
                <a:gd name="T0" fmla="*/ 102 w 104"/>
                <a:gd name="T1" fmla="*/ 0 h 4"/>
                <a:gd name="T2" fmla="*/ 2 w 104"/>
                <a:gd name="T3" fmla="*/ 1 h 4"/>
                <a:gd name="T4" fmla="*/ 2 w 104"/>
                <a:gd name="T5" fmla="*/ 3 h 4"/>
                <a:gd name="T6" fmla="*/ 102 w 104"/>
                <a:gd name="T7" fmla="*/ 3 h 4"/>
                <a:gd name="T8" fmla="*/ 102 w 104"/>
                <a:gd name="T9" fmla="*/ 0 h 4"/>
              </a:gdLst>
              <a:ahLst/>
              <a:cxnLst>
                <a:cxn ang="0">
                  <a:pos x="T0" y="T1"/>
                </a:cxn>
                <a:cxn ang="0">
                  <a:pos x="T2" y="T3"/>
                </a:cxn>
                <a:cxn ang="0">
                  <a:pos x="T4" y="T5"/>
                </a:cxn>
                <a:cxn ang="0">
                  <a:pos x="T6" y="T7"/>
                </a:cxn>
                <a:cxn ang="0">
                  <a:pos x="T8" y="T9"/>
                </a:cxn>
              </a:cxnLst>
              <a:rect l="0" t="0" r="r" b="b"/>
              <a:pathLst>
                <a:path w="104" h="4">
                  <a:moveTo>
                    <a:pt x="102" y="0"/>
                  </a:moveTo>
                  <a:cubicBezTo>
                    <a:pt x="68" y="0"/>
                    <a:pt x="35" y="0"/>
                    <a:pt x="2" y="1"/>
                  </a:cubicBezTo>
                  <a:cubicBezTo>
                    <a:pt x="0" y="1"/>
                    <a:pt x="0" y="3"/>
                    <a:pt x="2" y="3"/>
                  </a:cubicBezTo>
                  <a:cubicBezTo>
                    <a:pt x="35" y="4"/>
                    <a:pt x="68" y="4"/>
                    <a:pt x="102" y="3"/>
                  </a:cubicBezTo>
                  <a:cubicBezTo>
                    <a:pt x="104" y="3"/>
                    <a:pt x="104" y="1"/>
                    <a:pt x="102" y="0"/>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24"/>
            <p:cNvSpPr/>
            <p:nvPr/>
          </p:nvSpPr>
          <p:spPr bwMode="auto">
            <a:xfrm>
              <a:off x="784225" y="3665538"/>
              <a:ext cx="407988" cy="19050"/>
            </a:xfrm>
            <a:custGeom>
              <a:avLst/>
              <a:gdLst>
                <a:gd name="T0" fmla="*/ 107 w 109"/>
                <a:gd name="T1" fmla="*/ 0 h 5"/>
                <a:gd name="T2" fmla="*/ 1 w 109"/>
                <a:gd name="T3" fmla="*/ 2 h 5"/>
                <a:gd name="T4" fmla="*/ 1 w 109"/>
                <a:gd name="T5" fmla="*/ 3 h 5"/>
                <a:gd name="T6" fmla="*/ 1 w 109"/>
                <a:gd name="T7" fmla="*/ 4 h 5"/>
                <a:gd name="T8" fmla="*/ 2 w 109"/>
                <a:gd name="T9" fmla="*/ 4 h 5"/>
                <a:gd name="T10" fmla="*/ 22 w 109"/>
                <a:gd name="T11" fmla="*/ 5 h 5"/>
                <a:gd name="T12" fmla="*/ 51 w 109"/>
                <a:gd name="T13" fmla="*/ 5 h 5"/>
                <a:gd name="T14" fmla="*/ 107 w 109"/>
                <a:gd name="T15" fmla="*/ 4 h 5"/>
                <a:gd name="T16" fmla="*/ 107 w 109"/>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5">
                  <a:moveTo>
                    <a:pt x="107" y="0"/>
                  </a:moveTo>
                  <a:cubicBezTo>
                    <a:pt x="72" y="0"/>
                    <a:pt x="36" y="1"/>
                    <a:pt x="1" y="2"/>
                  </a:cubicBezTo>
                  <a:cubicBezTo>
                    <a:pt x="1" y="2"/>
                    <a:pt x="0" y="3"/>
                    <a:pt x="1" y="3"/>
                  </a:cubicBezTo>
                  <a:cubicBezTo>
                    <a:pt x="1" y="4"/>
                    <a:pt x="1" y="4"/>
                    <a:pt x="1" y="4"/>
                  </a:cubicBezTo>
                  <a:cubicBezTo>
                    <a:pt x="1" y="4"/>
                    <a:pt x="2" y="4"/>
                    <a:pt x="2" y="4"/>
                  </a:cubicBezTo>
                  <a:cubicBezTo>
                    <a:pt x="2" y="3"/>
                    <a:pt x="20" y="5"/>
                    <a:pt x="22" y="5"/>
                  </a:cubicBezTo>
                  <a:cubicBezTo>
                    <a:pt x="31" y="5"/>
                    <a:pt x="41" y="5"/>
                    <a:pt x="51" y="5"/>
                  </a:cubicBezTo>
                  <a:cubicBezTo>
                    <a:pt x="70" y="4"/>
                    <a:pt x="88" y="4"/>
                    <a:pt x="107" y="4"/>
                  </a:cubicBezTo>
                  <a:cubicBezTo>
                    <a:pt x="109" y="4"/>
                    <a:pt x="109" y="0"/>
                    <a:pt x="107" y="0"/>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1" name="组合 10"/>
          <p:cNvGrpSpPr/>
          <p:nvPr/>
        </p:nvGrpSpPr>
        <p:grpSpPr>
          <a:xfrm>
            <a:off x="1388494" y="1596318"/>
            <a:ext cx="1560292" cy="1520334"/>
            <a:chOff x="2162095" y="1474764"/>
            <a:chExt cx="2054900" cy="2002277"/>
          </a:xfrm>
        </p:grpSpPr>
        <p:sp>
          <p:nvSpPr>
            <p:cNvPr id="9" name="Freeform 44"/>
            <p:cNvSpPr>
              <a:spLocks noEditPoints="1"/>
            </p:cNvSpPr>
            <p:nvPr/>
          </p:nvSpPr>
          <p:spPr bwMode="auto">
            <a:xfrm>
              <a:off x="2162095" y="1875449"/>
              <a:ext cx="1740026" cy="1601592"/>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10" name="Freeform 44"/>
            <p:cNvSpPr>
              <a:spLocks noEditPoints="1"/>
            </p:cNvSpPr>
            <p:nvPr/>
          </p:nvSpPr>
          <p:spPr bwMode="auto">
            <a:xfrm rot="10800000">
              <a:off x="2476969" y="1474764"/>
              <a:ext cx="1740026" cy="1601592"/>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2051685" y="195580"/>
            <a:ext cx="4765675" cy="1176020"/>
          </a:xfrm>
          <a:prstGeom prst="rect">
            <a:avLst/>
          </a:prstGeom>
        </p:spPr>
      </p:pic>
      <p:sp>
        <p:nvSpPr>
          <p:cNvPr id="13" name="TextBox 1"/>
          <p:cNvSpPr txBox="1"/>
          <p:nvPr/>
        </p:nvSpPr>
        <p:spPr>
          <a:xfrm>
            <a:off x="682625" y="1421130"/>
            <a:ext cx="7778750" cy="344678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pPr algn="l"/>
            <a:r>
              <a:rPr lang="zh-CN" altLang="en-US" sz="3200" dirty="0"/>
              <a:t>主持人宣布请抢答后才可抢答，提前抢答警告一次，连续两次提前抢答失去抢答资格，成功抢答队伍需要在10秒内回答，答对加2分，答错或超时不扣分，但答错队伍失去抢答资格，在主持人宣读请抢答后其余队伍可继续抢答，题目结束后，得分前二的队伍</a:t>
            </a:r>
            <a:r>
              <a:rPr lang="zh-CN" altLang="en-US" sz="3200" dirty="0"/>
              <a:t>晋级。</a:t>
            </a:r>
            <a:endParaRPr lang="zh-CN" alt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68320" y="1668780"/>
            <a:ext cx="4602480" cy="385445"/>
          </a:xfrm>
          <a:prstGeom prst="rect">
            <a:avLst/>
          </a:prstGeom>
        </p:spPr>
        <p:txBody>
          <a:bodyPr wrap="square">
            <a:noAutofit/>
          </a:bodyPr>
          <a:lstStyle/>
          <a:p>
            <a:r>
              <a:rPr lang="zh-CN" altLang="en-US" sz="8000" b="1" dirty="0">
                <a:ln w="6350">
                  <a:noFill/>
                </a:ln>
                <a:solidFill>
                  <a:schemeClr val="accent1"/>
                </a:solidFill>
                <a:latin typeface="微软雅黑" panose="020B0503020204020204" pitchFamily="34" charset="-122"/>
                <a:ea typeface="微软雅黑" panose="020B0503020204020204" pitchFamily="34" charset="-122"/>
              </a:rPr>
              <a:t>一决高下</a:t>
            </a:r>
            <a:endParaRPr lang="zh-CN" altLang="en-US" sz="8000" b="1" dirty="0">
              <a:ln w="6350">
                <a:noFill/>
              </a:ln>
              <a:solidFill>
                <a:schemeClr val="accent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875326" y="1966903"/>
            <a:ext cx="586628" cy="779164"/>
            <a:chOff x="555625" y="2646363"/>
            <a:chExt cx="928688" cy="1233488"/>
          </a:xfrm>
        </p:grpSpPr>
        <p:sp>
          <p:nvSpPr>
            <p:cNvPr id="5" name="Freeform 21"/>
            <p:cNvSpPr>
              <a:spLocks noEditPoints="1"/>
            </p:cNvSpPr>
            <p:nvPr/>
          </p:nvSpPr>
          <p:spPr bwMode="auto">
            <a:xfrm>
              <a:off x="555625" y="2646363"/>
              <a:ext cx="928688" cy="1233488"/>
            </a:xfrm>
            <a:custGeom>
              <a:avLst/>
              <a:gdLst>
                <a:gd name="T0" fmla="*/ 235 w 248"/>
                <a:gd name="T1" fmla="*/ 26 h 329"/>
                <a:gd name="T2" fmla="*/ 224 w 248"/>
                <a:gd name="T3" fmla="*/ 23 h 329"/>
                <a:gd name="T4" fmla="*/ 155 w 248"/>
                <a:gd name="T5" fmla="*/ 9 h 329"/>
                <a:gd name="T6" fmla="*/ 60 w 248"/>
                <a:gd name="T7" fmla="*/ 16 h 329"/>
                <a:gd name="T8" fmla="*/ 5 w 248"/>
                <a:gd name="T9" fmla="*/ 36 h 329"/>
                <a:gd name="T10" fmla="*/ 113 w 248"/>
                <a:gd name="T11" fmla="*/ 322 h 329"/>
                <a:gd name="T12" fmla="*/ 223 w 248"/>
                <a:gd name="T13" fmla="*/ 28 h 329"/>
                <a:gd name="T14" fmla="*/ 228 w 248"/>
                <a:gd name="T15" fmla="*/ 29 h 329"/>
                <a:gd name="T16" fmla="*/ 223 w 248"/>
                <a:gd name="T17" fmla="*/ 28 h 329"/>
                <a:gd name="T18" fmla="*/ 198 w 248"/>
                <a:gd name="T19" fmla="*/ 29 h 329"/>
                <a:gd name="T20" fmla="*/ 208 w 248"/>
                <a:gd name="T21" fmla="*/ 48 h 329"/>
                <a:gd name="T22" fmla="*/ 220 w 248"/>
                <a:gd name="T23" fmla="*/ 28 h 329"/>
                <a:gd name="T24" fmla="*/ 211 w 248"/>
                <a:gd name="T25" fmla="*/ 24 h 329"/>
                <a:gd name="T26" fmla="*/ 190 w 248"/>
                <a:gd name="T27" fmla="*/ 21 h 329"/>
                <a:gd name="T28" fmla="*/ 177 w 248"/>
                <a:gd name="T29" fmla="*/ 54 h 329"/>
                <a:gd name="T30" fmla="*/ 188 w 248"/>
                <a:gd name="T31" fmla="*/ 26 h 329"/>
                <a:gd name="T32" fmla="*/ 167 w 248"/>
                <a:gd name="T33" fmla="*/ 25 h 329"/>
                <a:gd name="T34" fmla="*/ 173 w 248"/>
                <a:gd name="T35" fmla="*/ 17 h 329"/>
                <a:gd name="T36" fmla="*/ 159 w 248"/>
                <a:gd name="T37" fmla="*/ 53 h 329"/>
                <a:gd name="T38" fmla="*/ 141 w 248"/>
                <a:gd name="T39" fmla="*/ 44 h 329"/>
                <a:gd name="T40" fmla="*/ 141 w 248"/>
                <a:gd name="T41" fmla="*/ 20 h 329"/>
                <a:gd name="T42" fmla="*/ 137 w 248"/>
                <a:gd name="T43" fmla="*/ 32 h 329"/>
                <a:gd name="T44" fmla="*/ 134 w 248"/>
                <a:gd name="T45" fmla="*/ 24 h 329"/>
                <a:gd name="T46" fmla="*/ 120 w 248"/>
                <a:gd name="T47" fmla="*/ 35 h 329"/>
                <a:gd name="T48" fmla="*/ 110 w 248"/>
                <a:gd name="T49" fmla="*/ 27 h 329"/>
                <a:gd name="T50" fmla="*/ 91 w 248"/>
                <a:gd name="T51" fmla="*/ 36 h 329"/>
                <a:gd name="T52" fmla="*/ 85 w 248"/>
                <a:gd name="T53" fmla="*/ 26 h 329"/>
                <a:gd name="T54" fmla="*/ 106 w 248"/>
                <a:gd name="T55" fmla="*/ 30 h 329"/>
                <a:gd name="T56" fmla="*/ 97 w 248"/>
                <a:gd name="T57" fmla="*/ 27 h 329"/>
                <a:gd name="T58" fmla="*/ 83 w 248"/>
                <a:gd name="T59" fmla="*/ 20 h 329"/>
                <a:gd name="T60" fmla="*/ 60 w 248"/>
                <a:gd name="T61" fmla="*/ 61 h 329"/>
                <a:gd name="T62" fmla="*/ 78 w 248"/>
                <a:gd name="T63" fmla="*/ 32 h 329"/>
                <a:gd name="T64" fmla="*/ 45 w 248"/>
                <a:gd name="T65" fmla="*/ 27 h 329"/>
                <a:gd name="T66" fmla="*/ 39 w 248"/>
                <a:gd name="T67" fmla="*/ 28 h 329"/>
                <a:gd name="T68" fmla="*/ 51 w 248"/>
                <a:gd name="T69" fmla="*/ 24 h 329"/>
                <a:gd name="T70" fmla="*/ 55 w 248"/>
                <a:gd name="T71" fmla="*/ 20 h 329"/>
                <a:gd name="T72" fmla="*/ 35 w 248"/>
                <a:gd name="T73" fmla="*/ 58 h 329"/>
                <a:gd name="T74" fmla="*/ 13 w 248"/>
                <a:gd name="T75" fmla="*/ 30 h 329"/>
                <a:gd name="T76" fmla="*/ 7 w 248"/>
                <a:gd name="T77" fmla="*/ 37 h 329"/>
                <a:gd name="T78" fmla="*/ 74 w 248"/>
                <a:gd name="T79" fmla="*/ 317 h 329"/>
                <a:gd name="T80" fmla="*/ 8 w 248"/>
                <a:gd name="T81" fmla="*/ 230 h 329"/>
                <a:gd name="T82" fmla="*/ 23 w 248"/>
                <a:gd name="T83" fmla="*/ 70 h 329"/>
                <a:gd name="T84" fmla="*/ 41 w 248"/>
                <a:gd name="T85" fmla="*/ 61 h 329"/>
                <a:gd name="T86" fmla="*/ 33 w 248"/>
                <a:gd name="T87" fmla="*/ 37 h 329"/>
                <a:gd name="T88" fmla="*/ 68 w 248"/>
                <a:gd name="T89" fmla="*/ 54 h 329"/>
                <a:gd name="T90" fmla="*/ 84 w 248"/>
                <a:gd name="T91" fmla="*/ 60 h 329"/>
                <a:gd name="T92" fmla="*/ 100 w 248"/>
                <a:gd name="T93" fmla="*/ 54 h 329"/>
                <a:gd name="T94" fmla="*/ 115 w 248"/>
                <a:gd name="T95" fmla="*/ 58 h 329"/>
                <a:gd name="T96" fmla="*/ 128 w 248"/>
                <a:gd name="T97" fmla="*/ 52 h 329"/>
                <a:gd name="T98" fmla="*/ 136 w 248"/>
                <a:gd name="T99" fmla="*/ 34 h 329"/>
                <a:gd name="T100" fmla="*/ 164 w 248"/>
                <a:gd name="T101" fmla="*/ 59 h 329"/>
                <a:gd name="T102" fmla="*/ 163 w 248"/>
                <a:gd name="T103" fmla="*/ 33 h 329"/>
                <a:gd name="T104" fmla="*/ 186 w 248"/>
                <a:gd name="T105" fmla="*/ 51 h 329"/>
                <a:gd name="T106" fmla="*/ 187 w 248"/>
                <a:gd name="T107" fmla="*/ 33 h 329"/>
                <a:gd name="T108" fmla="*/ 213 w 248"/>
                <a:gd name="T109" fmla="*/ 48 h 329"/>
                <a:gd name="T110" fmla="*/ 208 w 248"/>
                <a:gd name="T111" fmla="*/ 44 h 329"/>
                <a:gd name="T112" fmla="*/ 225 w 248"/>
                <a:gd name="T113" fmla="*/ 223 h 329"/>
                <a:gd name="T114" fmla="*/ 231 w 248"/>
                <a:gd name="T115" fmla="*/ 229 h 329"/>
                <a:gd name="T116" fmla="*/ 235 w 248"/>
                <a:gd name="T117" fmla="*/ 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8" h="329">
                  <a:moveTo>
                    <a:pt x="243" y="283"/>
                  </a:moveTo>
                  <a:cubicBezTo>
                    <a:pt x="242" y="257"/>
                    <a:pt x="240" y="231"/>
                    <a:pt x="240" y="204"/>
                  </a:cubicBezTo>
                  <a:cubicBezTo>
                    <a:pt x="240" y="175"/>
                    <a:pt x="239" y="145"/>
                    <a:pt x="239" y="116"/>
                  </a:cubicBezTo>
                  <a:cubicBezTo>
                    <a:pt x="239" y="86"/>
                    <a:pt x="241" y="55"/>
                    <a:pt x="238" y="26"/>
                  </a:cubicBezTo>
                  <a:cubicBezTo>
                    <a:pt x="237" y="24"/>
                    <a:pt x="236" y="24"/>
                    <a:pt x="235" y="26"/>
                  </a:cubicBezTo>
                  <a:cubicBezTo>
                    <a:pt x="235" y="26"/>
                    <a:pt x="235" y="27"/>
                    <a:pt x="235" y="28"/>
                  </a:cubicBezTo>
                  <a:cubicBezTo>
                    <a:pt x="235" y="27"/>
                    <a:pt x="234" y="26"/>
                    <a:pt x="233" y="26"/>
                  </a:cubicBezTo>
                  <a:cubicBezTo>
                    <a:pt x="233" y="25"/>
                    <a:pt x="233" y="25"/>
                    <a:pt x="233" y="25"/>
                  </a:cubicBezTo>
                  <a:cubicBezTo>
                    <a:pt x="231" y="23"/>
                    <a:pt x="229" y="23"/>
                    <a:pt x="227" y="23"/>
                  </a:cubicBezTo>
                  <a:cubicBezTo>
                    <a:pt x="226" y="23"/>
                    <a:pt x="225" y="23"/>
                    <a:pt x="224" y="23"/>
                  </a:cubicBezTo>
                  <a:cubicBezTo>
                    <a:pt x="223" y="17"/>
                    <a:pt x="216" y="12"/>
                    <a:pt x="209" y="11"/>
                  </a:cubicBezTo>
                  <a:cubicBezTo>
                    <a:pt x="204" y="11"/>
                    <a:pt x="199" y="13"/>
                    <a:pt x="195" y="16"/>
                  </a:cubicBezTo>
                  <a:cubicBezTo>
                    <a:pt x="195" y="16"/>
                    <a:pt x="195" y="16"/>
                    <a:pt x="195" y="16"/>
                  </a:cubicBezTo>
                  <a:cubicBezTo>
                    <a:pt x="189" y="10"/>
                    <a:pt x="182" y="11"/>
                    <a:pt x="176" y="15"/>
                  </a:cubicBezTo>
                  <a:cubicBezTo>
                    <a:pt x="172" y="8"/>
                    <a:pt x="162" y="6"/>
                    <a:pt x="155" y="9"/>
                  </a:cubicBezTo>
                  <a:cubicBezTo>
                    <a:pt x="152" y="10"/>
                    <a:pt x="150" y="11"/>
                    <a:pt x="147" y="13"/>
                  </a:cubicBezTo>
                  <a:cubicBezTo>
                    <a:pt x="137" y="2"/>
                    <a:pt x="123" y="5"/>
                    <a:pt x="114" y="14"/>
                  </a:cubicBezTo>
                  <a:cubicBezTo>
                    <a:pt x="114" y="13"/>
                    <a:pt x="114" y="12"/>
                    <a:pt x="113" y="11"/>
                  </a:cubicBezTo>
                  <a:cubicBezTo>
                    <a:pt x="106" y="9"/>
                    <a:pt x="99" y="10"/>
                    <a:pt x="93" y="13"/>
                  </a:cubicBezTo>
                  <a:cubicBezTo>
                    <a:pt x="82" y="5"/>
                    <a:pt x="70" y="8"/>
                    <a:pt x="60" y="16"/>
                  </a:cubicBezTo>
                  <a:cubicBezTo>
                    <a:pt x="60" y="15"/>
                    <a:pt x="60" y="15"/>
                    <a:pt x="60" y="14"/>
                  </a:cubicBezTo>
                  <a:cubicBezTo>
                    <a:pt x="48" y="0"/>
                    <a:pt x="28" y="11"/>
                    <a:pt x="19" y="24"/>
                  </a:cubicBezTo>
                  <a:cubicBezTo>
                    <a:pt x="16" y="24"/>
                    <a:pt x="13" y="26"/>
                    <a:pt x="11" y="28"/>
                  </a:cubicBezTo>
                  <a:cubicBezTo>
                    <a:pt x="8" y="30"/>
                    <a:pt x="6" y="32"/>
                    <a:pt x="5" y="35"/>
                  </a:cubicBezTo>
                  <a:cubicBezTo>
                    <a:pt x="5" y="36"/>
                    <a:pt x="5" y="36"/>
                    <a:pt x="5" y="36"/>
                  </a:cubicBezTo>
                  <a:cubicBezTo>
                    <a:pt x="4" y="36"/>
                    <a:pt x="4" y="37"/>
                    <a:pt x="3" y="38"/>
                  </a:cubicBezTo>
                  <a:cubicBezTo>
                    <a:pt x="0" y="95"/>
                    <a:pt x="3" y="154"/>
                    <a:pt x="3" y="212"/>
                  </a:cubicBezTo>
                  <a:cubicBezTo>
                    <a:pt x="3" y="241"/>
                    <a:pt x="3" y="270"/>
                    <a:pt x="3" y="299"/>
                  </a:cubicBezTo>
                  <a:cubicBezTo>
                    <a:pt x="4" y="317"/>
                    <a:pt x="10" y="322"/>
                    <a:pt x="27" y="322"/>
                  </a:cubicBezTo>
                  <a:cubicBezTo>
                    <a:pt x="56" y="322"/>
                    <a:pt x="84" y="322"/>
                    <a:pt x="113" y="322"/>
                  </a:cubicBezTo>
                  <a:cubicBezTo>
                    <a:pt x="141" y="323"/>
                    <a:pt x="168" y="326"/>
                    <a:pt x="196" y="327"/>
                  </a:cubicBezTo>
                  <a:cubicBezTo>
                    <a:pt x="207" y="327"/>
                    <a:pt x="216" y="327"/>
                    <a:pt x="223" y="322"/>
                  </a:cubicBezTo>
                  <a:cubicBezTo>
                    <a:pt x="223" y="322"/>
                    <a:pt x="223" y="322"/>
                    <a:pt x="224" y="322"/>
                  </a:cubicBezTo>
                  <a:cubicBezTo>
                    <a:pt x="240" y="316"/>
                    <a:pt x="244" y="300"/>
                    <a:pt x="243" y="283"/>
                  </a:cubicBezTo>
                  <a:close/>
                  <a:moveTo>
                    <a:pt x="223" y="28"/>
                  </a:moveTo>
                  <a:cubicBezTo>
                    <a:pt x="223" y="27"/>
                    <a:pt x="223" y="27"/>
                    <a:pt x="223" y="26"/>
                  </a:cubicBezTo>
                  <a:cubicBezTo>
                    <a:pt x="224" y="26"/>
                    <a:pt x="225" y="26"/>
                    <a:pt x="226" y="26"/>
                  </a:cubicBezTo>
                  <a:cubicBezTo>
                    <a:pt x="228" y="27"/>
                    <a:pt x="229" y="27"/>
                    <a:pt x="230" y="27"/>
                  </a:cubicBezTo>
                  <a:cubicBezTo>
                    <a:pt x="230" y="27"/>
                    <a:pt x="229" y="27"/>
                    <a:pt x="229" y="28"/>
                  </a:cubicBezTo>
                  <a:cubicBezTo>
                    <a:pt x="228" y="28"/>
                    <a:pt x="228" y="28"/>
                    <a:pt x="228" y="29"/>
                  </a:cubicBezTo>
                  <a:cubicBezTo>
                    <a:pt x="227" y="29"/>
                    <a:pt x="227" y="29"/>
                    <a:pt x="227" y="29"/>
                  </a:cubicBezTo>
                  <a:cubicBezTo>
                    <a:pt x="227" y="29"/>
                    <a:pt x="227" y="29"/>
                    <a:pt x="227" y="29"/>
                  </a:cubicBezTo>
                  <a:cubicBezTo>
                    <a:pt x="227" y="29"/>
                    <a:pt x="227" y="29"/>
                    <a:pt x="227" y="29"/>
                  </a:cubicBezTo>
                  <a:cubicBezTo>
                    <a:pt x="226" y="29"/>
                    <a:pt x="224" y="28"/>
                    <a:pt x="223" y="28"/>
                  </a:cubicBezTo>
                  <a:cubicBezTo>
                    <a:pt x="223" y="28"/>
                    <a:pt x="223" y="28"/>
                    <a:pt x="223" y="28"/>
                  </a:cubicBezTo>
                  <a:close/>
                  <a:moveTo>
                    <a:pt x="220" y="28"/>
                  </a:moveTo>
                  <a:cubicBezTo>
                    <a:pt x="220" y="28"/>
                    <a:pt x="220" y="28"/>
                    <a:pt x="220" y="28"/>
                  </a:cubicBezTo>
                  <a:cubicBezTo>
                    <a:pt x="219" y="28"/>
                    <a:pt x="218" y="28"/>
                    <a:pt x="218" y="28"/>
                  </a:cubicBezTo>
                  <a:cubicBezTo>
                    <a:pt x="219" y="22"/>
                    <a:pt x="211" y="19"/>
                    <a:pt x="207" y="20"/>
                  </a:cubicBezTo>
                  <a:cubicBezTo>
                    <a:pt x="203" y="22"/>
                    <a:pt x="200" y="25"/>
                    <a:pt x="198" y="29"/>
                  </a:cubicBezTo>
                  <a:cubicBezTo>
                    <a:pt x="198" y="29"/>
                    <a:pt x="198" y="29"/>
                    <a:pt x="198" y="29"/>
                  </a:cubicBezTo>
                  <a:cubicBezTo>
                    <a:pt x="197" y="31"/>
                    <a:pt x="197" y="33"/>
                    <a:pt x="197" y="34"/>
                  </a:cubicBezTo>
                  <a:cubicBezTo>
                    <a:pt x="197" y="35"/>
                    <a:pt x="197" y="35"/>
                    <a:pt x="197" y="35"/>
                  </a:cubicBezTo>
                  <a:cubicBezTo>
                    <a:pt x="197" y="38"/>
                    <a:pt x="198" y="41"/>
                    <a:pt x="199" y="44"/>
                  </a:cubicBezTo>
                  <a:cubicBezTo>
                    <a:pt x="201" y="46"/>
                    <a:pt x="204" y="48"/>
                    <a:pt x="208" y="48"/>
                  </a:cubicBezTo>
                  <a:cubicBezTo>
                    <a:pt x="208" y="49"/>
                    <a:pt x="207" y="49"/>
                    <a:pt x="207" y="50"/>
                  </a:cubicBezTo>
                  <a:cubicBezTo>
                    <a:pt x="206" y="50"/>
                    <a:pt x="205" y="51"/>
                    <a:pt x="203" y="51"/>
                  </a:cubicBezTo>
                  <a:cubicBezTo>
                    <a:pt x="198" y="51"/>
                    <a:pt x="196" y="48"/>
                    <a:pt x="194" y="44"/>
                  </a:cubicBezTo>
                  <a:cubicBezTo>
                    <a:pt x="191" y="39"/>
                    <a:pt x="190" y="33"/>
                    <a:pt x="192" y="27"/>
                  </a:cubicBezTo>
                  <a:cubicBezTo>
                    <a:pt x="197" y="14"/>
                    <a:pt x="219" y="9"/>
                    <a:pt x="220" y="28"/>
                  </a:cubicBezTo>
                  <a:close/>
                  <a:moveTo>
                    <a:pt x="214" y="28"/>
                  </a:moveTo>
                  <a:cubicBezTo>
                    <a:pt x="214" y="28"/>
                    <a:pt x="214" y="28"/>
                    <a:pt x="213" y="28"/>
                  </a:cubicBezTo>
                  <a:cubicBezTo>
                    <a:pt x="210" y="28"/>
                    <a:pt x="207" y="27"/>
                    <a:pt x="203" y="27"/>
                  </a:cubicBezTo>
                  <a:cubicBezTo>
                    <a:pt x="204" y="27"/>
                    <a:pt x="205" y="26"/>
                    <a:pt x="205" y="26"/>
                  </a:cubicBezTo>
                  <a:cubicBezTo>
                    <a:pt x="207" y="25"/>
                    <a:pt x="209" y="24"/>
                    <a:pt x="211" y="24"/>
                  </a:cubicBezTo>
                  <a:cubicBezTo>
                    <a:pt x="213" y="25"/>
                    <a:pt x="214" y="26"/>
                    <a:pt x="214" y="28"/>
                  </a:cubicBezTo>
                  <a:close/>
                  <a:moveTo>
                    <a:pt x="192" y="18"/>
                  </a:moveTo>
                  <a:cubicBezTo>
                    <a:pt x="192" y="18"/>
                    <a:pt x="193" y="18"/>
                    <a:pt x="193" y="18"/>
                  </a:cubicBezTo>
                  <a:cubicBezTo>
                    <a:pt x="192" y="19"/>
                    <a:pt x="191" y="20"/>
                    <a:pt x="191" y="21"/>
                  </a:cubicBezTo>
                  <a:cubicBezTo>
                    <a:pt x="191" y="21"/>
                    <a:pt x="191" y="21"/>
                    <a:pt x="190" y="21"/>
                  </a:cubicBezTo>
                  <a:cubicBezTo>
                    <a:pt x="186" y="20"/>
                    <a:pt x="182" y="23"/>
                    <a:pt x="180" y="26"/>
                  </a:cubicBezTo>
                  <a:cubicBezTo>
                    <a:pt x="178" y="29"/>
                    <a:pt x="177" y="32"/>
                    <a:pt x="177" y="35"/>
                  </a:cubicBezTo>
                  <a:cubicBezTo>
                    <a:pt x="176" y="39"/>
                    <a:pt x="176" y="43"/>
                    <a:pt x="178" y="47"/>
                  </a:cubicBezTo>
                  <a:cubicBezTo>
                    <a:pt x="179" y="50"/>
                    <a:pt x="181" y="53"/>
                    <a:pt x="184" y="55"/>
                  </a:cubicBezTo>
                  <a:cubicBezTo>
                    <a:pt x="183" y="56"/>
                    <a:pt x="178" y="55"/>
                    <a:pt x="177" y="54"/>
                  </a:cubicBezTo>
                  <a:cubicBezTo>
                    <a:pt x="175" y="53"/>
                    <a:pt x="173" y="51"/>
                    <a:pt x="171" y="49"/>
                  </a:cubicBezTo>
                  <a:cubicBezTo>
                    <a:pt x="168" y="45"/>
                    <a:pt x="167" y="40"/>
                    <a:pt x="168" y="34"/>
                  </a:cubicBezTo>
                  <a:cubicBezTo>
                    <a:pt x="169" y="24"/>
                    <a:pt x="181" y="10"/>
                    <a:pt x="192" y="18"/>
                  </a:cubicBezTo>
                  <a:close/>
                  <a:moveTo>
                    <a:pt x="188" y="25"/>
                  </a:moveTo>
                  <a:cubicBezTo>
                    <a:pt x="188" y="26"/>
                    <a:pt x="188" y="26"/>
                    <a:pt x="188" y="26"/>
                  </a:cubicBezTo>
                  <a:cubicBezTo>
                    <a:pt x="188" y="28"/>
                    <a:pt x="187" y="29"/>
                    <a:pt x="187" y="30"/>
                  </a:cubicBezTo>
                  <a:cubicBezTo>
                    <a:pt x="186" y="30"/>
                    <a:pt x="184" y="29"/>
                    <a:pt x="183" y="29"/>
                  </a:cubicBezTo>
                  <a:cubicBezTo>
                    <a:pt x="185" y="27"/>
                    <a:pt x="186" y="26"/>
                    <a:pt x="188" y="25"/>
                  </a:cubicBezTo>
                  <a:close/>
                  <a:moveTo>
                    <a:pt x="158" y="24"/>
                  </a:moveTo>
                  <a:cubicBezTo>
                    <a:pt x="160" y="25"/>
                    <a:pt x="164" y="25"/>
                    <a:pt x="167" y="25"/>
                  </a:cubicBezTo>
                  <a:cubicBezTo>
                    <a:pt x="165" y="27"/>
                    <a:pt x="165" y="28"/>
                    <a:pt x="164" y="30"/>
                  </a:cubicBezTo>
                  <a:cubicBezTo>
                    <a:pt x="163" y="30"/>
                    <a:pt x="161" y="29"/>
                    <a:pt x="160" y="29"/>
                  </a:cubicBezTo>
                  <a:cubicBezTo>
                    <a:pt x="158" y="29"/>
                    <a:pt x="156" y="29"/>
                    <a:pt x="154" y="29"/>
                  </a:cubicBezTo>
                  <a:cubicBezTo>
                    <a:pt x="155" y="27"/>
                    <a:pt x="156" y="25"/>
                    <a:pt x="158" y="24"/>
                  </a:cubicBezTo>
                  <a:close/>
                  <a:moveTo>
                    <a:pt x="173" y="17"/>
                  </a:moveTo>
                  <a:cubicBezTo>
                    <a:pt x="173" y="17"/>
                    <a:pt x="172" y="18"/>
                    <a:pt x="171" y="18"/>
                  </a:cubicBezTo>
                  <a:cubicBezTo>
                    <a:pt x="171" y="18"/>
                    <a:pt x="171" y="18"/>
                    <a:pt x="171" y="18"/>
                  </a:cubicBezTo>
                  <a:cubicBezTo>
                    <a:pt x="166" y="15"/>
                    <a:pt x="159" y="17"/>
                    <a:pt x="155" y="20"/>
                  </a:cubicBezTo>
                  <a:cubicBezTo>
                    <a:pt x="151" y="24"/>
                    <a:pt x="149" y="30"/>
                    <a:pt x="151" y="35"/>
                  </a:cubicBezTo>
                  <a:cubicBezTo>
                    <a:pt x="150" y="41"/>
                    <a:pt x="154" y="48"/>
                    <a:pt x="159" y="53"/>
                  </a:cubicBezTo>
                  <a:cubicBezTo>
                    <a:pt x="159" y="53"/>
                    <a:pt x="159" y="53"/>
                    <a:pt x="159" y="53"/>
                  </a:cubicBezTo>
                  <a:cubicBezTo>
                    <a:pt x="159" y="54"/>
                    <a:pt x="158" y="55"/>
                    <a:pt x="158" y="55"/>
                  </a:cubicBezTo>
                  <a:cubicBezTo>
                    <a:pt x="151" y="57"/>
                    <a:pt x="151" y="57"/>
                    <a:pt x="151" y="57"/>
                  </a:cubicBezTo>
                  <a:cubicBezTo>
                    <a:pt x="150" y="56"/>
                    <a:pt x="149" y="54"/>
                    <a:pt x="147" y="53"/>
                  </a:cubicBezTo>
                  <a:cubicBezTo>
                    <a:pt x="145" y="51"/>
                    <a:pt x="142" y="47"/>
                    <a:pt x="141" y="44"/>
                  </a:cubicBezTo>
                  <a:cubicBezTo>
                    <a:pt x="139" y="38"/>
                    <a:pt x="140" y="31"/>
                    <a:pt x="143" y="25"/>
                  </a:cubicBezTo>
                  <a:cubicBezTo>
                    <a:pt x="149" y="13"/>
                    <a:pt x="163" y="7"/>
                    <a:pt x="173" y="17"/>
                  </a:cubicBezTo>
                  <a:close/>
                  <a:moveTo>
                    <a:pt x="128" y="22"/>
                  </a:moveTo>
                  <a:cubicBezTo>
                    <a:pt x="130" y="20"/>
                    <a:pt x="132" y="19"/>
                    <a:pt x="134" y="18"/>
                  </a:cubicBezTo>
                  <a:cubicBezTo>
                    <a:pt x="137" y="18"/>
                    <a:pt x="139" y="19"/>
                    <a:pt x="141" y="20"/>
                  </a:cubicBezTo>
                  <a:cubicBezTo>
                    <a:pt x="141" y="21"/>
                    <a:pt x="141" y="21"/>
                    <a:pt x="140" y="22"/>
                  </a:cubicBezTo>
                  <a:cubicBezTo>
                    <a:pt x="140" y="21"/>
                    <a:pt x="140" y="21"/>
                    <a:pt x="140" y="21"/>
                  </a:cubicBezTo>
                  <a:cubicBezTo>
                    <a:pt x="136" y="20"/>
                    <a:pt x="132" y="21"/>
                    <a:pt x="128" y="22"/>
                  </a:cubicBezTo>
                  <a:close/>
                  <a:moveTo>
                    <a:pt x="139" y="24"/>
                  </a:moveTo>
                  <a:cubicBezTo>
                    <a:pt x="138" y="26"/>
                    <a:pt x="137" y="29"/>
                    <a:pt x="137" y="32"/>
                  </a:cubicBezTo>
                  <a:cubicBezTo>
                    <a:pt x="137" y="32"/>
                    <a:pt x="136" y="32"/>
                    <a:pt x="136" y="32"/>
                  </a:cubicBezTo>
                  <a:cubicBezTo>
                    <a:pt x="132" y="31"/>
                    <a:pt x="127" y="31"/>
                    <a:pt x="123" y="32"/>
                  </a:cubicBezTo>
                  <a:cubicBezTo>
                    <a:pt x="124" y="29"/>
                    <a:pt x="125" y="26"/>
                    <a:pt x="127" y="23"/>
                  </a:cubicBezTo>
                  <a:cubicBezTo>
                    <a:pt x="127" y="24"/>
                    <a:pt x="127" y="24"/>
                    <a:pt x="128" y="24"/>
                  </a:cubicBezTo>
                  <a:cubicBezTo>
                    <a:pt x="130" y="24"/>
                    <a:pt x="132" y="24"/>
                    <a:pt x="134" y="24"/>
                  </a:cubicBezTo>
                  <a:cubicBezTo>
                    <a:pt x="136" y="24"/>
                    <a:pt x="138" y="24"/>
                    <a:pt x="139" y="24"/>
                  </a:cubicBezTo>
                  <a:close/>
                  <a:moveTo>
                    <a:pt x="144" y="16"/>
                  </a:moveTo>
                  <a:cubicBezTo>
                    <a:pt x="144" y="16"/>
                    <a:pt x="144" y="17"/>
                    <a:pt x="144" y="17"/>
                  </a:cubicBezTo>
                  <a:cubicBezTo>
                    <a:pt x="139" y="12"/>
                    <a:pt x="130" y="15"/>
                    <a:pt x="126" y="18"/>
                  </a:cubicBezTo>
                  <a:cubicBezTo>
                    <a:pt x="122" y="23"/>
                    <a:pt x="119" y="29"/>
                    <a:pt x="120" y="35"/>
                  </a:cubicBezTo>
                  <a:cubicBezTo>
                    <a:pt x="120" y="35"/>
                    <a:pt x="120" y="35"/>
                    <a:pt x="120" y="35"/>
                  </a:cubicBezTo>
                  <a:cubicBezTo>
                    <a:pt x="119" y="44"/>
                    <a:pt x="123" y="54"/>
                    <a:pt x="131" y="60"/>
                  </a:cubicBezTo>
                  <a:cubicBezTo>
                    <a:pt x="131" y="60"/>
                    <a:pt x="131" y="60"/>
                    <a:pt x="131" y="60"/>
                  </a:cubicBezTo>
                  <a:cubicBezTo>
                    <a:pt x="123" y="63"/>
                    <a:pt x="116" y="54"/>
                    <a:pt x="113" y="48"/>
                  </a:cubicBezTo>
                  <a:cubicBezTo>
                    <a:pt x="110" y="42"/>
                    <a:pt x="108" y="34"/>
                    <a:pt x="110" y="27"/>
                  </a:cubicBezTo>
                  <a:cubicBezTo>
                    <a:pt x="114" y="12"/>
                    <a:pt x="133" y="4"/>
                    <a:pt x="144" y="16"/>
                  </a:cubicBezTo>
                  <a:close/>
                  <a:moveTo>
                    <a:pt x="111" y="15"/>
                  </a:moveTo>
                  <a:cubicBezTo>
                    <a:pt x="112" y="15"/>
                    <a:pt x="112" y="15"/>
                    <a:pt x="113" y="15"/>
                  </a:cubicBezTo>
                  <a:cubicBezTo>
                    <a:pt x="112" y="16"/>
                    <a:pt x="111" y="17"/>
                    <a:pt x="110" y="18"/>
                  </a:cubicBezTo>
                  <a:cubicBezTo>
                    <a:pt x="99" y="15"/>
                    <a:pt x="89" y="26"/>
                    <a:pt x="91" y="36"/>
                  </a:cubicBezTo>
                  <a:cubicBezTo>
                    <a:pt x="90" y="40"/>
                    <a:pt x="91" y="44"/>
                    <a:pt x="92" y="48"/>
                  </a:cubicBezTo>
                  <a:cubicBezTo>
                    <a:pt x="93" y="49"/>
                    <a:pt x="95" y="53"/>
                    <a:pt x="96" y="54"/>
                  </a:cubicBezTo>
                  <a:cubicBezTo>
                    <a:pt x="96" y="55"/>
                    <a:pt x="97" y="56"/>
                    <a:pt x="98" y="57"/>
                  </a:cubicBezTo>
                  <a:cubicBezTo>
                    <a:pt x="92" y="63"/>
                    <a:pt x="88" y="63"/>
                    <a:pt x="86" y="57"/>
                  </a:cubicBezTo>
                  <a:cubicBezTo>
                    <a:pt x="80" y="48"/>
                    <a:pt x="78" y="34"/>
                    <a:pt x="85" y="26"/>
                  </a:cubicBezTo>
                  <a:cubicBezTo>
                    <a:pt x="92" y="18"/>
                    <a:pt x="101" y="11"/>
                    <a:pt x="111" y="15"/>
                  </a:cubicBezTo>
                  <a:close/>
                  <a:moveTo>
                    <a:pt x="104" y="23"/>
                  </a:moveTo>
                  <a:cubicBezTo>
                    <a:pt x="103" y="23"/>
                    <a:pt x="103" y="23"/>
                    <a:pt x="102" y="23"/>
                  </a:cubicBezTo>
                  <a:cubicBezTo>
                    <a:pt x="104" y="22"/>
                    <a:pt x="106" y="22"/>
                    <a:pt x="108" y="22"/>
                  </a:cubicBezTo>
                  <a:cubicBezTo>
                    <a:pt x="107" y="24"/>
                    <a:pt x="106" y="27"/>
                    <a:pt x="106" y="30"/>
                  </a:cubicBezTo>
                  <a:cubicBezTo>
                    <a:pt x="106" y="30"/>
                    <a:pt x="106" y="31"/>
                    <a:pt x="106" y="31"/>
                  </a:cubicBezTo>
                  <a:cubicBezTo>
                    <a:pt x="104" y="30"/>
                    <a:pt x="102" y="31"/>
                    <a:pt x="100" y="31"/>
                  </a:cubicBezTo>
                  <a:cubicBezTo>
                    <a:pt x="98" y="31"/>
                    <a:pt x="96" y="31"/>
                    <a:pt x="94" y="31"/>
                  </a:cubicBezTo>
                  <a:cubicBezTo>
                    <a:pt x="95" y="30"/>
                    <a:pt x="96" y="28"/>
                    <a:pt x="97" y="27"/>
                  </a:cubicBezTo>
                  <a:cubicBezTo>
                    <a:pt x="97" y="27"/>
                    <a:pt x="97" y="27"/>
                    <a:pt x="97" y="27"/>
                  </a:cubicBezTo>
                  <a:cubicBezTo>
                    <a:pt x="99" y="26"/>
                    <a:pt x="102" y="26"/>
                    <a:pt x="104" y="26"/>
                  </a:cubicBezTo>
                  <a:cubicBezTo>
                    <a:pt x="105" y="26"/>
                    <a:pt x="105" y="24"/>
                    <a:pt x="104" y="23"/>
                  </a:cubicBezTo>
                  <a:close/>
                  <a:moveTo>
                    <a:pt x="90" y="16"/>
                  </a:moveTo>
                  <a:cubicBezTo>
                    <a:pt x="88" y="17"/>
                    <a:pt x="86" y="19"/>
                    <a:pt x="85" y="20"/>
                  </a:cubicBezTo>
                  <a:cubicBezTo>
                    <a:pt x="84" y="20"/>
                    <a:pt x="84" y="20"/>
                    <a:pt x="83" y="20"/>
                  </a:cubicBezTo>
                  <a:cubicBezTo>
                    <a:pt x="73" y="18"/>
                    <a:pt x="60" y="26"/>
                    <a:pt x="61" y="37"/>
                  </a:cubicBezTo>
                  <a:cubicBezTo>
                    <a:pt x="59" y="43"/>
                    <a:pt x="60" y="50"/>
                    <a:pt x="64" y="56"/>
                  </a:cubicBezTo>
                  <a:cubicBezTo>
                    <a:pt x="64" y="57"/>
                    <a:pt x="64" y="59"/>
                    <a:pt x="65" y="59"/>
                  </a:cubicBezTo>
                  <a:cubicBezTo>
                    <a:pt x="67" y="60"/>
                    <a:pt x="66" y="62"/>
                    <a:pt x="65" y="63"/>
                  </a:cubicBezTo>
                  <a:cubicBezTo>
                    <a:pt x="63" y="63"/>
                    <a:pt x="61" y="62"/>
                    <a:pt x="60" y="61"/>
                  </a:cubicBezTo>
                  <a:cubicBezTo>
                    <a:pt x="56" y="59"/>
                    <a:pt x="54" y="56"/>
                    <a:pt x="52" y="52"/>
                  </a:cubicBezTo>
                  <a:cubicBezTo>
                    <a:pt x="48" y="45"/>
                    <a:pt x="50" y="36"/>
                    <a:pt x="54" y="28"/>
                  </a:cubicBezTo>
                  <a:cubicBezTo>
                    <a:pt x="61" y="15"/>
                    <a:pt x="76" y="8"/>
                    <a:pt x="90" y="16"/>
                  </a:cubicBezTo>
                  <a:close/>
                  <a:moveTo>
                    <a:pt x="80" y="26"/>
                  </a:moveTo>
                  <a:cubicBezTo>
                    <a:pt x="79" y="28"/>
                    <a:pt x="78" y="30"/>
                    <a:pt x="78" y="32"/>
                  </a:cubicBezTo>
                  <a:cubicBezTo>
                    <a:pt x="73" y="31"/>
                    <a:pt x="69" y="31"/>
                    <a:pt x="64" y="32"/>
                  </a:cubicBezTo>
                  <a:cubicBezTo>
                    <a:pt x="65" y="30"/>
                    <a:pt x="67" y="28"/>
                    <a:pt x="69" y="27"/>
                  </a:cubicBezTo>
                  <a:cubicBezTo>
                    <a:pt x="69" y="27"/>
                    <a:pt x="69" y="28"/>
                    <a:pt x="70" y="28"/>
                  </a:cubicBezTo>
                  <a:cubicBezTo>
                    <a:pt x="73" y="27"/>
                    <a:pt x="77" y="27"/>
                    <a:pt x="80" y="26"/>
                  </a:cubicBezTo>
                  <a:close/>
                  <a:moveTo>
                    <a:pt x="45" y="27"/>
                  </a:moveTo>
                  <a:cubicBezTo>
                    <a:pt x="47" y="27"/>
                    <a:pt x="49" y="27"/>
                    <a:pt x="50" y="27"/>
                  </a:cubicBezTo>
                  <a:cubicBezTo>
                    <a:pt x="49" y="29"/>
                    <a:pt x="48" y="31"/>
                    <a:pt x="47" y="34"/>
                  </a:cubicBezTo>
                  <a:cubicBezTo>
                    <a:pt x="43" y="33"/>
                    <a:pt x="37" y="32"/>
                    <a:pt x="33" y="34"/>
                  </a:cubicBezTo>
                  <a:cubicBezTo>
                    <a:pt x="34" y="31"/>
                    <a:pt x="35" y="29"/>
                    <a:pt x="37" y="27"/>
                  </a:cubicBezTo>
                  <a:cubicBezTo>
                    <a:pt x="38" y="28"/>
                    <a:pt x="38" y="28"/>
                    <a:pt x="39" y="28"/>
                  </a:cubicBezTo>
                  <a:cubicBezTo>
                    <a:pt x="41" y="27"/>
                    <a:pt x="43" y="27"/>
                    <a:pt x="45" y="27"/>
                  </a:cubicBezTo>
                  <a:close/>
                  <a:moveTo>
                    <a:pt x="41" y="25"/>
                  </a:moveTo>
                  <a:cubicBezTo>
                    <a:pt x="45" y="23"/>
                    <a:pt x="49" y="23"/>
                    <a:pt x="53" y="23"/>
                  </a:cubicBezTo>
                  <a:cubicBezTo>
                    <a:pt x="52" y="24"/>
                    <a:pt x="52" y="24"/>
                    <a:pt x="51" y="25"/>
                  </a:cubicBezTo>
                  <a:cubicBezTo>
                    <a:pt x="51" y="25"/>
                    <a:pt x="51" y="24"/>
                    <a:pt x="51" y="24"/>
                  </a:cubicBezTo>
                  <a:cubicBezTo>
                    <a:pt x="48" y="23"/>
                    <a:pt x="44" y="24"/>
                    <a:pt x="41" y="25"/>
                  </a:cubicBezTo>
                  <a:close/>
                  <a:moveTo>
                    <a:pt x="22" y="26"/>
                  </a:moveTo>
                  <a:cubicBezTo>
                    <a:pt x="29" y="14"/>
                    <a:pt x="46" y="7"/>
                    <a:pt x="57" y="17"/>
                  </a:cubicBezTo>
                  <a:cubicBezTo>
                    <a:pt x="58" y="17"/>
                    <a:pt x="58" y="17"/>
                    <a:pt x="58" y="17"/>
                  </a:cubicBezTo>
                  <a:cubicBezTo>
                    <a:pt x="57" y="18"/>
                    <a:pt x="56" y="19"/>
                    <a:pt x="55" y="20"/>
                  </a:cubicBezTo>
                  <a:cubicBezTo>
                    <a:pt x="50" y="17"/>
                    <a:pt x="42" y="19"/>
                    <a:pt x="37" y="23"/>
                  </a:cubicBezTo>
                  <a:cubicBezTo>
                    <a:pt x="32" y="27"/>
                    <a:pt x="29" y="33"/>
                    <a:pt x="30" y="40"/>
                  </a:cubicBezTo>
                  <a:cubicBezTo>
                    <a:pt x="30" y="40"/>
                    <a:pt x="30" y="40"/>
                    <a:pt x="30" y="41"/>
                  </a:cubicBezTo>
                  <a:cubicBezTo>
                    <a:pt x="30" y="46"/>
                    <a:pt x="31" y="52"/>
                    <a:pt x="34" y="56"/>
                  </a:cubicBezTo>
                  <a:cubicBezTo>
                    <a:pt x="34" y="57"/>
                    <a:pt x="34" y="58"/>
                    <a:pt x="35" y="58"/>
                  </a:cubicBezTo>
                  <a:cubicBezTo>
                    <a:pt x="36" y="60"/>
                    <a:pt x="36" y="61"/>
                    <a:pt x="36" y="63"/>
                  </a:cubicBezTo>
                  <a:cubicBezTo>
                    <a:pt x="27" y="64"/>
                    <a:pt x="20" y="55"/>
                    <a:pt x="19" y="46"/>
                  </a:cubicBezTo>
                  <a:cubicBezTo>
                    <a:pt x="17" y="39"/>
                    <a:pt x="18" y="32"/>
                    <a:pt x="22" y="26"/>
                  </a:cubicBezTo>
                  <a:close/>
                  <a:moveTo>
                    <a:pt x="7" y="37"/>
                  </a:moveTo>
                  <a:cubicBezTo>
                    <a:pt x="9" y="34"/>
                    <a:pt x="10" y="32"/>
                    <a:pt x="13" y="30"/>
                  </a:cubicBezTo>
                  <a:cubicBezTo>
                    <a:pt x="14" y="29"/>
                    <a:pt x="15" y="29"/>
                    <a:pt x="17" y="28"/>
                  </a:cubicBezTo>
                  <a:cubicBezTo>
                    <a:pt x="16" y="29"/>
                    <a:pt x="16" y="30"/>
                    <a:pt x="15" y="31"/>
                  </a:cubicBezTo>
                  <a:cubicBezTo>
                    <a:pt x="15" y="33"/>
                    <a:pt x="15" y="34"/>
                    <a:pt x="15" y="35"/>
                  </a:cubicBezTo>
                  <a:cubicBezTo>
                    <a:pt x="13" y="35"/>
                    <a:pt x="12" y="35"/>
                    <a:pt x="11" y="35"/>
                  </a:cubicBezTo>
                  <a:cubicBezTo>
                    <a:pt x="9" y="36"/>
                    <a:pt x="8" y="36"/>
                    <a:pt x="7" y="37"/>
                  </a:cubicBezTo>
                  <a:cubicBezTo>
                    <a:pt x="7" y="37"/>
                    <a:pt x="7" y="37"/>
                    <a:pt x="7" y="37"/>
                  </a:cubicBezTo>
                  <a:close/>
                  <a:moveTo>
                    <a:pt x="226" y="311"/>
                  </a:moveTo>
                  <a:cubicBezTo>
                    <a:pt x="216" y="329"/>
                    <a:pt x="184" y="320"/>
                    <a:pt x="168" y="319"/>
                  </a:cubicBezTo>
                  <a:cubicBezTo>
                    <a:pt x="153" y="317"/>
                    <a:pt x="137" y="317"/>
                    <a:pt x="122" y="317"/>
                  </a:cubicBezTo>
                  <a:cubicBezTo>
                    <a:pt x="106" y="317"/>
                    <a:pt x="90" y="317"/>
                    <a:pt x="74" y="317"/>
                  </a:cubicBezTo>
                  <a:cubicBezTo>
                    <a:pt x="59" y="317"/>
                    <a:pt x="43" y="319"/>
                    <a:pt x="27" y="317"/>
                  </a:cubicBezTo>
                  <a:cubicBezTo>
                    <a:pt x="20" y="318"/>
                    <a:pt x="14" y="316"/>
                    <a:pt x="9" y="310"/>
                  </a:cubicBezTo>
                  <a:cubicBezTo>
                    <a:pt x="8" y="305"/>
                    <a:pt x="8" y="301"/>
                    <a:pt x="8" y="296"/>
                  </a:cubicBezTo>
                  <a:cubicBezTo>
                    <a:pt x="8" y="290"/>
                    <a:pt x="8" y="284"/>
                    <a:pt x="8" y="278"/>
                  </a:cubicBezTo>
                  <a:cubicBezTo>
                    <a:pt x="8" y="262"/>
                    <a:pt x="8" y="246"/>
                    <a:pt x="8" y="230"/>
                  </a:cubicBezTo>
                  <a:cubicBezTo>
                    <a:pt x="8" y="166"/>
                    <a:pt x="11" y="102"/>
                    <a:pt x="8" y="39"/>
                  </a:cubicBezTo>
                  <a:cubicBezTo>
                    <a:pt x="9" y="38"/>
                    <a:pt x="10" y="38"/>
                    <a:pt x="11" y="38"/>
                  </a:cubicBezTo>
                  <a:cubicBezTo>
                    <a:pt x="12" y="38"/>
                    <a:pt x="13" y="38"/>
                    <a:pt x="14" y="38"/>
                  </a:cubicBezTo>
                  <a:cubicBezTo>
                    <a:pt x="13" y="46"/>
                    <a:pt x="15" y="54"/>
                    <a:pt x="21" y="60"/>
                  </a:cubicBezTo>
                  <a:cubicBezTo>
                    <a:pt x="18" y="64"/>
                    <a:pt x="20" y="68"/>
                    <a:pt x="23" y="70"/>
                  </a:cubicBezTo>
                  <a:cubicBezTo>
                    <a:pt x="26" y="72"/>
                    <a:pt x="30" y="72"/>
                    <a:pt x="34" y="71"/>
                  </a:cubicBezTo>
                  <a:cubicBezTo>
                    <a:pt x="38" y="70"/>
                    <a:pt x="41" y="67"/>
                    <a:pt x="41" y="63"/>
                  </a:cubicBezTo>
                  <a:cubicBezTo>
                    <a:pt x="41" y="63"/>
                    <a:pt x="42" y="62"/>
                    <a:pt x="41" y="62"/>
                  </a:cubicBezTo>
                  <a:cubicBezTo>
                    <a:pt x="41" y="62"/>
                    <a:pt x="41" y="62"/>
                    <a:pt x="42" y="62"/>
                  </a:cubicBezTo>
                  <a:cubicBezTo>
                    <a:pt x="42" y="62"/>
                    <a:pt x="42" y="61"/>
                    <a:pt x="41" y="61"/>
                  </a:cubicBezTo>
                  <a:cubicBezTo>
                    <a:pt x="41" y="59"/>
                    <a:pt x="41" y="56"/>
                    <a:pt x="38" y="55"/>
                  </a:cubicBezTo>
                  <a:cubicBezTo>
                    <a:pt x="38" y="54"/>
                    <a:pt x="38" y="54"/>
                    <a:pt x="37" y="54"/>
                  </a:cubicBezTo>
                  <a:cubicBezTo>
                    <a:pt x="36" y="53"/>
                    <a:pt x="35" y="51"/>
                    <a:pt x="35" y="49"/>
                  </a:cubicBezTo>
                  <a:cubicBezTo>
                    <a:pt x="33" y="45"/>
                    <a:pt x="33" y="41"/>
                    <a:pt x="33" y="37"/>
                  </a:cubicBezTo>
                  <a:cubicBezTo>
                    <a:pt x="33" y="37"/>
                    <a:pt x="33" y="37"/>
                    <a:pt x="33" y="37"/>
                  </a:cubicBezTo>
                  <a:cubicBezTo>
                    <a:pt x="38" y="38"/>
                    <a:pt x="42" y="36"/>
                    <a:pt x="47" y="36"/>
                  </a:cubicBezTo>
                  <a:cubicBezTo>
                    <a:pt x="46" y="38"/>
                    <a:pt x="46" y="41"/>
                    <a:pt x="46" y="44"/>
                  </a:cubicBezTo>
                  <a:cubicBezTo>
                    <a:pt x="46" y="50"/>
                    <a:pt x="48" y="56"/>
                    <a:pt x="52" y="60"/>
                  </a:cubicBezTo>
                  <a:cubicBezTo>
                    <a:pt x="49" y="67"/>
                    <a:pt x="58" y="73"/>
                    <a:pt x="65" y="71"/>
                  </a:cubicBezTo>
                  <a:cubicBezTo>
                    <a:pt x="71" y="68"/>
                    <a:pt x="75" y="58"/>
                    <a:pt x="68" y="54"/>
                  </a:cubicBezTo>
                  <a:cubicBezTo>
                    <a:pt x="68" y="54"/>
                    <a:pt x="67" y="54"/>
                    <a:pt x="67" y="54"/>
                  </a:cubicBezTo>
                  <a:cubicBezTo>
                    <a:pt x="64" y="49"/>
                    <a:pt x="63" y="42"/>
                    <a:pt x="64" y="36"/>
                  </a:cubicBezTo>
                  <a:cubicBezTo>
                    <a:pt x="68" y="36"/>
                    <a:pt x="73" y="36"/>
                    <a:pt x="77" y="35"/>
                  </a:cubicBezTo>
                  <a:cubicBezTo>
                    <a:pt x="76" y="42"/>
                    <a:pt x="78" y="49"/>
                    <a:pt x="81" y="56"/>
                  </a:cubicBezTo>
                  <a:cubicBezTo>
                    <a:pt x="82" y="57"/>
                    <a:pt x="82" y="59"/>
                    <a:pt x="84" y="60"/>
                  </a:cubicBezTo>
                  <a:cubicBezTo>
                    <a:pt x="82" y="69"/>
                    <a:pt x="93" y="73"/>
                    <a:pt x="100" y="70"/>
                  </a:cubicBezTo>
                  <a:cubicBezTo>
                    <a:pt x="104" y="69"/>
                    <a:pt x="107" y="65"/>
                    <a:pt x="107" y="61"/>
                  </a:cubicBezTo>
                  <a:cubicBezTo>
                    <a:pt x="107" y="58"/>
                    <a:pt x="104" y="53"/>
                    <a:pt x="100" y="54"/>
                  </a:cubicBezTo>
                  <a:cubicBezTo>
                    <a:pt x="100" y="54"/>
                    <a:pt x="100" y="54"/>
                    <a:pt x="100" y="54"/>
                  </a:cubicBezTo>
                  <a:cubicBezTo>
                    <a:pt x="100" y="54"/>
                    <a:pt x="100" y="54"/>
                    <a:pt x="100" y="54"/>
                  </a:cubicBezTo>
                  <a:cubicBezTo>
                    <a:pt x="95" y="48"/>
                    <a:pt x="94" y="42"/>
                    <a:pt x="93" y="35"/>
                  </a:cubicBezTo>
                  <a:cubicBezTo>
                    <a:pt x="93" y="35"/>
                    <a:pt x="93" y="34"/>
                    <a:pt x="93" y="34"/>
                  </a:cubicBezTo>
                  <a:cubicBezTo>
                    <a:pt x="96" y="35"/>
                    <a:pt x="98" y="35"/>
                    <a:pt x="100" y="35"/>
                  </a:cubicBezTo>
                  <a:cubicBezTo>
                    <a:pt x="102" y="35"/>
                    <a:pt x="104" y="35"/>
                    <a:pt x="106" y="34"/>
                  </a:cubicBezTo>
                  <a:cubicBezTo>
                    <a:pt x="106" y="43"/>
                    <a:pt x="109" y="52"/>
                    <a:pt x="115" y="58"/>
                  </a:cubicBezTo>
                  <a:cubicBezTo>
                    <a:pt x="113" y="60"/>
                    <a:pt x="115" y="64"/>
                    <a:pt x="117" y="66"/>
                  </a:cubicBezTo>
                  <a:cubicBezTo>
                    <a:pt x="121" y="69"/>
                    <a:pt x="126" y="70"/>
                    <a:pt x="130" y="69"/>
                  </a:cubicBezTo>
                  <a:cubicBezTo>
                    <a:pt x="134" y="67"/>
                    <a:pt x="137" y="64"/>
                    <a:pt x="137" y="59"/>
                  </a:cubicBezTo>
                  <a:cubicBezTo>
                    <a:pt x="137" y="56"/>
                    <a:pt x="134" y="51"/>
                    <a:pt x="130" y="51"/>
                  </a:cubicBezTo>
                  <a:cubicBezTo>
                    <a:pt x="129" y="51"/>
                    <a:pt x="129" y="52"/>
                    <a:pt x="128" y="52"/>
                  </a:cubicBezTo>
                  <a:cubicBezTo>
                    <a:pt x="127" y="51"/>
                    <a:pt x="127" y="50"/>
                    <a:pt x="126" y="48"/>
                  </a:cubicBezTo>
                  <a:cubicBezTo>
                    <a:pt x="125" y="46"/>
                    <a:pt x="124" y="44"/>
                    <a:pt x="123" y="41"/>
                  </a:cubicBezTo>
                  <a:cubicBezTo>
                    <a:pt x="123" y="41"/>
                    <a:pt x="123" y="41"/>
                    <a:pt x="123" y="40"/>
                  </a:cubicBezTo>
                  <a:cubicBezTo>
                    <a:pt x="123" y="39"/>
                    <a:pt x="123" y="37"/>
                    <a:pt x="123" y="36"/>
                  </a:cubicBezTo>
                  <a:cubicBezTo>
                    <a:pt x="127" y="36"/>
                    <a:pt x="132" y="35"/>
                    <a:pt x="136" y="34"/>
                  </a:cubicBezTo>
                  <a:cubicBezTo>
                    <a:pt x="136" y="36"/>
                    <a:pt x="136" y="37"/>
                    <a:pt x="136" y="39"/>
                  </a:cubicBezTo>
                  <a:cubicBezTo>
                    <a:pt x="137" y="45"/>
                    <a:pt x="139" y="51"/>
                    <a:pt x="144" y="56"/>
                  </a:cubicBezTo>
                  <a:cubicBezTo>
                    <a:pt x="144" y="56"/>
                    <a:pt x="143" y="56"/>
                    <a:pt x="143" y="56"/>
                  </a:cubicBezTo>
                  <a:cubicBezTo>
                    <a:pt x="142" y="63"/>
                    <a:pt x="150" y="69"/>
                    <a:pt x="156" y="67"/>
                  </a:cubicBezTo>
                  <a:cubicBezTo>
                    <a:pt x="159" y="66"/>
                    <a:pt x="163" y="63"/>
                    <a:pt x="164" y="59"/>
                  </a:cubicBezTo>
                  <a:cubicBezTo>
                    <a:pt x="166" y="57"/>
                    <a:pt x="166" y="56"/>
                    <a:pt x="165" y="54"/>
                  </a:cubicBezTo>
                  <a:cubicBezTo>
                    <a:pt x="164" y="53"/>
                    <a:pt x="164" y="53"/>
                    <a:pt x="163" y="52"/>
                  </a:cubicBezTo>
                  <a:cubicBezTo>
                    <a:pt x="162" y="51"/>
                    <a:pt x="162" y="51"/>
                    <a:pt x="161" y="51"/>
                  </a:cubicBezTo>
                  <a:cubicBezTo>
                    <a:pt x="157" y="46"/>
                    <a:pt x="155" y="40"/>
                    <a:pt x="154" y="34"/>
                  </a:cubicBezTo>
                  <a:cubicBezTo>
                    <a:pt x="157" y="34"/>
                    <a:pt x="160" y="33"/>
                    <a:pt x="163" y="33"/>
                  </a:cubicBezTo>
                  <a:cubicBezTo>
                    <a:pt x="162" y="41"/>
                    <a:pt x="165" y="49"/>
                    <a:pt x="170" y="55"/>
                  </a:cubicBezTo>
                  <a:cubicBezTo>
                    <a:pt x="170" y="55"/>
                    <a:pt x="170" y="55"/>
                    <a:pt x="170" y="55"/>
                  </a:cubicBezTo>
                  <a:cubicBezTo>
                    <a:pt x="170" y="62"/>
                    <a:pt x="178" y="65"/>
                    <a:pt x="183" y="64"/>
                  </a:cubicBezTo>
                  <a:cubicBezTo>
                    <a:pt x="187" y="63"/>
                    <a:pt x="189" y="61"/>
                    <a:pt x="190" y="58"/>
                  </a:cubicBezTo>
                  <a:cubicBezTo>
                    <a:pt x="191" y="54"/>
                    <a:pt x="189" y="51"/>
                    <a:pt x="186" y="51"/>
                  </a:cubicBezTo>
                  <a:cubicBezTo>
                    <a:pt x="185" y="51"/>
                    <a:pt x="185" y="51"/>
                    <a:pt x="185" y="51"/>
                  </a:cubicBezTo>
                  <a:cubicBezTo>
                    <a:pt x="183" y="49"/>
                    <a:pt x="182" y="47"/>
                    <a:pt x="181" y="45"/>
                  </a:cubicBezTo>
                  <a:cubicBezTo>
                    <a:pt x="180" y="42"/>
                    <a:pt x="180" y="38"/>
                    <a:pt x="180" y="35"/>
                  </a:cubicBezTo>
                  <a:cubicBezTo>
                    <a:pt x="180" y="35"/>
                    <a:pt x="181" y="34"/>
                    <a:pt x="181" y="34"/>
                  </a:cubicBezTo>
                  <a:cubicBezTo>
                    <a:pt x="183" y="34"/>
                    <a:pt x="185" y="33"/>
                    <a:pt x="187" y="33"/>
                  </a:cubicBezTo>
                  <a:cubicBezTo>
                    <a:pt x="186" y="40"/>
                    <a:pt x="189" y="47"/>
                    <a:pt x="193" y="52"/>
                  </a:cubicBezTo>
                  <a:cubicBezTo>
                    <a:pt x="192" y="52"/>
                    <a:pt x="192" y="54"/>
                    <a:pt x="193" y="54"/>
                  </a:cubicBezTo>
                  <a:cubicBezTo>
                    <a:pt x="197" y="58"/>
                    <a:pt x="202" y="61"/>
                    <a:pt x="207" y="59"/>
                  </a:cubicBezTo>
                  <a:cubicBezTo>
                    <a:pt x="212" y="58"/>
                    <a:pt x="215" y="53"/>
                    <a:pt x="213" y="49"/>
                  </a:cubicBezTo>
                  <a:cubicBezTo>
                    <a:pt x="213" y="48"/>
                    <a:pt x="213" y="48"/>
                    <a:pt x="213" y="48"/>
                  </a:cubicBezTo>
                  <a:cubicBezTo>
                    <a:pt x="213" y="48"/>
                    <a:pt x="213" y="47"/>
                    <a:pt x="213" y="47"/>
                  </a:cubicBezTo>
                  <a:cubicBezTo>
                    <a:pt x="213" y="47"/>
                    <a:pt x="213" y="47"/>
                    <a:pt x="213" y="47"/>
                  </a:cubicBezTo>
                  <a:cubicBezTo>
                    <a:pt x="213" y="47"/>
                    <a:pt x="213" y="47"/>
                    <a:pt x="213" y="46"/>
                  </a:cubicBezTo>
                  <a:cubicBezTo>
                    <a:pt x="214" y="46"/>
                    <a:pt x="214" y="45"/>
                    <a:pt x="213" y="44"/>
                  </a:cubicBezTo>
                  <a:cubicBezTo>
                    <a:pt x="211" y="44"/>
                    <a:pt x="210" y="44"/>
                    <a:pt x="208" y="44"/>
                  </a:cubicBezTo>
                  <a:cubicBezTo>
                    <a:pt x="206" y="44"/>
                    <a:pt x="204" y="43"/>
                    <a:pt x="203" y="42"/>
                  </a:cubicBezTo>
                  <a:cubicBezTo>
                    <a:pt x="200" y="39"/>
                    <a:pt x="200" y="35"/>
                    <a:pt x="201" y="32"/>
                  </a:cubicBezTo>
                  <a:cubicBezTo>
                    <a:pt x="205" y="33"/>
                    <a:pt x="209" y="33"/>
                    <a:pt x="213" y="33"/>
                  </a:cubicBezTo>
                  <a:cubicBezTo>
                    <a:pt x="217" y="33"/>
                    <a:pt x="221" y="33"/>
                    <a:pt x="224" y="32"/>
                  </a:cubicBezTo>
                  <a:cubicBezTo>
                    <a:pt x="222" y="96"/>
                    <a:pt x="222" y="160"/>
                    <a:pt x="225" y="223"/>
                  </a:cubicBezTo>
                  <a:cubicBezTo>
                    <a:pt x="225" y="239"/>
                    <a:pt x="226" y="255"/>
                    <a:pt x="227" y="271"/>
                  </a:cubicBezTo>
                  <a:cubicBezTo>
                    <a:pt x="228" y="282"/>
                    <a:pt x="231" y="301"/>
                    <a:pt x="226" y="311"/>
                  </a:cubicBezTo>
                  <a:close/>
                  <a:moveTo>
                    <a:pt x="229" y="315"/>
                  </a:moveTo>
                  <a:cubicBezTo>
                    <a:pt x="231" y="313"/>
                    <a:pt x="232" y="310"/>
                    <a:pt x="232" y="307"/>
                  </a:cubicBezTo>
                  <a:cubicBezTo>
                    <a:pt x="237" y="282"/>
                    <a:pt x="232" y="254"/>
                    <a:pt x="231" y="229"/>
                  </a:cubicBezTo>
                  <a:cubicBezTo>
                    <a:pt x="227" y="163"/>
                    <a:pt x="227" y="97"/>
                    <a:pt x="229" y="31"/>
                  </a:cubicBezTo>
                  <a:cubicBezTo>
                    <a:pt x="229" y="31"/>
                    <a:pt x="229" y="31"/>
                    <a:pt x="229" y="31"/>
                  </a:cubicBezTo>
                  <a:cubicBezTo>
                    <a:pt x="230" y="31"/>
                    <a:pt x="230" y="31"/>
                    <a:pt x="231" y="31"/>
                  </a:cubicBezTo>
                  <a:cubicBezTo>
                    <a:pt x="232" y="31"/>
                    <a:pt x="233" y="30"/>
                    <a:pt x="234" y="30"/>
                  </a:cubicBezTo>
                  <a:cubicBezTo>
                    <a:pt x="235" y="29"/>
                    <a:pt x="235" y="29"/>
                    <a:pt x="235" y="29"/>
                  </a:cubicBezTo>
                  <a:cubicBezTo>
                    <a:pt x="233" y="52"/>
                    <a:pt x="235" y="75"/>
                    <a:pt x="235" y="98"/>
                  </a:cubicBezTo>
                  <a:cubicBezTo>
                    <a:pt x="235" y="123"/>
                    <a:pt x="236" y="148"/>
                    <a:pt x="236" y="174"/>
                  </a:cubicBezTo>
                  <a:cubicBezTo>
                    <a:pt x="236" y="197"/>
                    <a:pt x="236" y="220"/>
                    <a:pt x="236" y="244"/>
                  </a:cubicBezTo>
                  <a:cubicBezTo>
                    <a:pt x="237" y="264"/>
                    <a:pt x="248" y="300"/>
                    <a:pt x="229" y="315"/>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22"/>
            <p:cNvSpPr>
              <a:spLocks noEditPoints="1"/>
            </p:cNvSpPr>
            <p:nvPr/>
          </p:nvSpPr>
          <p:spPr bwMode="auto">
            <a:xfrm>
              <a:off x="701675" y="3463925"/>
              <a:ext cx="573088" cy="292100"/>
            </a:xfrm>
            <a:custGeom>
              <a:avLst/>
              <a:gdLst>
                <a:gd name="T0" fmla="*/ 151 w 153"/>
                <a:gd name="T1" fmla="*/ 3 h 78"/>
                <a:gd name="T2" fmla="*/ 74 w 153"/>
                <a:gd name="T3" fmla="*/ 1 h 78"/>
                <a:gd name="T4" fmla="*/ 2 w 153"/>
                <a:gd name="T5" fmla="*/ 4 h 78"/>
                <a:gd name="T6" fmla="*/ 2 w 153"/>
                <a:gd name="T7" fmla="*/ 5 h 78"/>
                <a:gd name="T8" fmla="*/ 0 w 153"/>
                <a:gd name="T9" fmla="*/ 7 h 78"/>
                <a:gd name="T10" fmla="*/ 1 w 153"/>
                <a:gd name="T11" fmla="*/ 47 h 78"/>
                <a:gd name="T12" fmla="*/ 4 w 153"/>
                <a:gd name="T13" fmla="*/ 74 h 78"/>
                <a:gd name="T14" fmla="*/ 6 w 153"/>
                <a:gd name="T15" fmla="*/ 75 h 78"/>
                <a:gd name="T16" fmla="*/ 6 w 153"/>
                <a:gd name="T17" fmla="*/ 75 h 78"/>
                <a:gd name="T18" fmla="*/ 6 w 153"/>
                <a:gd name="T19" fmla="*/ 75 h 78"/>
                <a:gd name="T20" fmla="*/ 149 w 153"/>
                <a:gd name="T21" fmla="*/ 78 h 78"/>
                <a:gd name="T22" fmla="*/ 150 w 153"/>
                <a:gd name="T23" fmla="*/ 76 h 78"/>
                <a:gd name="T24" fmla="*/ 151 w 153"/>
                <a:gd name="T25" fmla="*/ 75 h 78"/>
                <a:gd name="T26" fmla="*/ 153 w 153"/>
                <a:gd name="T27" fmla="*/ 6 h 78"/>
                <a:gd name="T28" fmla="*/ 151 w 153"/>
                <a:gd name="T29" fmla="*/ 3 h 78"/>
                <a:gd name="T30" fmla="*/ 7 w 153"/>
                <a:gd name="T31" fmla="*/ 73 h 78"/>
                <a:gd name="T32" fmla="*/ 6 w 153"/>
                <a:gd name="T33" fmla="*/ 57 h 78"/>
                <a:gd name="T34" fmla="*/ 5 w 153"/>
                <a:gd name="T35" fmla="*/ 39 h 78"/>
                <a:gd name="T36" fmla="*/ 4 w 153"/>
                <a:gd name="T37" fmla="*/ 7 h 78"/>
                <a:gd name="T38" fmla="*/ 4 w 153"/>
                <a:gd name="T39" fmla="*/ 6 h 78"/>
                <a:gd name="T40" fmla="*/ 77 w 153"/>
                <a:gd name="T41" fmla="*/ 5 h 78"/>
                <a:gd name="T42" fmla="*/ 150 w 153"/>
                <a:gd name="T43" fmla="*/ 7 h 78"/>
                <a:gd name="T44" fmla="*/ 148 w 153"/>
                <a:gd name="T45" fmla="*/ 74 h 78"/>
                <a:gd name="T46" fmla="*/ 7 w 153"/>
                <a:gd name="T4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3" h="78">
                  <a:moveTo>
                    <a:pt x="151" y="3"/>
                  </a:moveTo>
                  <a:cubicBezTo>
                    <a:pt x="125" y="1"/>
                    <a:pt x="100" y="1"/>
                    <a:pt x="74" y="1"/>
                  </a:cubicBezTo>
                  <a:cubicBezTo>
                    <a:pt x="50" y="1"/>
                    <a:pt x="25" y="0"/>
                    <a:pt x="2" y="4"/>
                  </a:cubicBezTo>
                  <a:cubicBezTo>
                    <a:pt x="2" y="5"/>
                    <a:pt x="2" y="5"/>
                    <a:pt x="2" y="5"/>
                  </a:cubicBezTo>
                  <a:cubicBezTo>
                    <a:pt x="1" y="5"/>
                    <a:pt x="0" y="6"/>
                    <a:pt x="0" y="7"/>
                  </a:cubicBezTo>
                  <a:cubicBezTo>
                    <a:pt x="1" y="20"/>
                    <a:pt x="1" y="34"/>
                    <a:pt x="1" y="47"/>
                  </a:cubicBezTo>
                  <a:cubicBezTo>
                    <a:pt x="2" y="55"/>
                    <a:pt x="0" y="67"/>
                    <a:pt x="4" y="74"/>
                  </a:cubicBezTo>
                  <a:cubicBezTo>
                    <a:pt x="4" y="75"/>
                    <a:pt x="5" y="75"/>
                    <a:pt x="6" y="75"/>
                  </a:cubicBezTo>
                  <a:cubicBezTo>
                    <a:pt x="6" y="75"/>
                    <a:pt x="6" y="75"/>
                    <a:pt x="6" y="75"/>
                  </a:cubicBezTo>
                  <a:cubicBezTo>
                    <a:pt x="6" y="75"/>
                    <a:pt x="6" y="75"/>
                    <a:pt x="6" y="75"/>
                  </a:cubicBezTo>
                  <a:cubicBezTo>
                    <a:pt x="54" y="77"/>
                    <a:pt x="101" y="76"/>
                    <a:pt x="149" y="78"/>
                  </a:cubicBezTo>
                  <a:cubicBezTo>
                    <a:pt x="150" y="78"/>
                    <a:pt x="150" y="77"/>
                    <a:pt x="150" y="76"/>
                  </a:cubicBezTo>
                  <a:cubicBezTo>
                    <a:pt x="151" y="76"/>
                    <a:pt x="151" y="76"/>
                    <a:pt x="151" y="75"/>
                  </a:cubicBezTo>
                  <a:cubicBezTo>
                    <a:pt x="152" y="52"/>
                    <a:pt x="151" y="29"/>
                    <a:pt x="153" y="6"/>
                  </a:cubicBezTo>
                  <a:cubicBezTo>
                    <a:pt x="153" y="5"/>
                    <a:pt x="153" y="3"/>
                    <a:pt x="151" y="3"/>
                  </a:cubicBezTo>
                  <a:close/>
                  <a:moveTo>
                    <a:pt x="7" y="73"/>
                  </a:moveTo>
                  <a:cubicBezTo>
                    <a:pt x="5" y="69"/>
                    <a:pt x="6" y="61"/>
                    <a:pt x="6" y="57"/>
                  </a:cubicBezTo>
                  <a:cubicBezTo>
                    <a:pt x="6" y="51"/>
                    <a:pt x="5" y="45"/>
                    <a:pt x="5" y="39"/>
                  </a:cubicBezTo>
                  <a:cubicBezTo>
                    <a:pt x="4" y="29"/>
                    <a:pt x="4" y="18"/>
                    <a:pt x="4" y="7"/>
                  </a:cubicBezTo>
                  <a:cubicBezTo>
                    <a:pt x="4" y="7"/>
                    <a:pt x="4" y="6"/>
                    <a:pt x="4" y="6"/>
                  </a:cubicBezTo>
                  <a:cubicBezTo>
                    <a:pt x="28" y="8"/>
                    <a:pt x="53" y="5"/>
                    <a:pt x="77" y="5"/>
                  </a:cubicBezTo>
                  <a:cubicBezTo>
                    <a:pt x="101" y="5"/>
                    <a:pt x="125" y="6"/>
                    <a:pt x="150" y="7"/>
                  </a:cubicBezTo>
                  <a:cubicBezTo>
                    <a:pt x="148" y="30"/>
                    <a:pt x="147" y="52"/>
                    <a:pt x="148" y="74"/>
                  </a:cubicBezTo>
                  <a:cubicBezTo>
                    <a:pt x="101" y="73"/>
                    <a:pt x="54" y="71"/>
                    <a:pt x="7" y="73"/>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23"/>
            <p:cNvSpPr/>
            <p:nvPr/>
          </p:nvSpPr>
          <p:spPr bwMode="auto">
            <a:xfrm>
              <a:off x="790575" y="3576638"/>
              <a:ext cx="390525" cy="14288"/>
            </a:xfrm>
            <a:custGeom>
              <a:avLst/>
              <a:gdLst>
                <a:gd name="T0" fmla="*/ 102 w 104"/>
                <a:gd name="T1" fmla="*/ 0 h 4"/>
                <a:gd name="T2" fmla="*/ 2 w 104"/>
                <a:gd name="T3" fmla="*/ 1 h 4"/>
                <a:gd name="T4" fmla="*/ 2 w 104"/>
                <a:gd name="T5" fmla="*/ 3 h 4"/>
                <a:gd name="T6" fmla="*/ 102 w 104"/>
                <a:gd name="T7" fmla="*/ 3 h 4"/>
                <a:gd name="T8" fmla="*/ 102 w 104"/>
                <a:gd name="T9" fmla="*/ 0 h 4"/>
              </a:gdLst>
              <a:ahLst/>
              <a:cxnLst>
                <a:cxn ang="0">
                  <a:pos x="T0" y="T1"/>
                </a:cxn>
                <a:cxn ang="0">
                  <a:pos x="T2" y="T3"/>
                </a:cxn>
                <a:cxn ang="0">
                  <a:pos x="T4" y="T5"/>
                </a:cxn>
                <a:cxn ang="0">
                  <a:pos x="T6" y="T7"/>
                </a:cxn>
                <a:cxn ang="0">
                  <a:pos x="T8" y="T9"/>
                </a:cxn>
              </a:cxnLst>
              <a:rect l="0" t="0" r="r" b="b"/>
              <a:pathLst>
                <a:path w="104" h="4">
                  <a:moveTo>
                    <a:pt x="102" y="0"/>
                  </a:moveTo>
                  <a:cubicBezTo>
                    <a:pt x="68" y="0"/>
                    <a:pt x="35" y="0"/>
                    <a:pt x="2" y="1"/>
                  </a:cubicBezTo>
                  <a:cubicBezTo>
                    <a:pt x="0" y="1"/>
                    <a:pt x="0" y="3"/>
                    <a:pt x="2" y="3"/>
                  </a:cubicBezTo>
                  <a:cubicBezTo>
                    <a:pt x="35" y="4"/>
                    <a:pt x="68" y="4"/>
                    <a:pt x="102" y="3"/>
                  </a:cubicBezTo>
                  <a:cubicBezTo>
                    <a:pt x="104" y="3"/>
                    <a:pt x="104" y="1"/>
                    <a:pt x="102" y="0"/>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24"/>
            <p:cNvSpPr/>
            <p:nvPr/>
          </p:nvSpPr>
          <p:spPr bwMode="auto">
            <a:xfrm>
              <a:off x="784225" y="3665538"/>
              <a:ext cx="407988" cy="19050"/>
            </a:xfrm>
            <a:custGeom>
              <a:avLst/>
              <a:gdLst>
                <a:gd name="T0" fmla="*/ 107 w 109"/>
                <a:gd name="T1" fmla="*/ 0 h 5"/>
                <a:gd name="T2" fmla="*/ 1 w 109"/>
                <a:gd name="T3" fmla="*/ 2 h 5"/>
                <a:gd name="T4" fmla="*/ 1 w 109"/>
                <a:gd name="T5" fmla="*/ 3 h 5"/>
                <a:gd name="T6" fmla="*/ 1 w 109"/>
                <a:gd name="T7" fmla="*/ 4 h 5"/>
                <a:gd name="T8" fmla="*/ 2 w 109"/>
                <a:gd name="T9" fmla="*/ 4 h 5"/>
                <a:gd name="T10" fmla="*/ 22 w 109"/>
                <a:gd name="T11" fmla="*/ 5 h 5"/>
                <a:gd name="T12" fmla="*/ 51 w 109"/>
                <a:gd name="T13" fmla="*/ 5 h 5"/>
                <a:gd name="T14" fmla="*/ 107 w 109"/>
                <a:gd name="T15" fmla="*/ 4 h 5"/>
                <a:gd name="T16" fmla="*/ 107 w 109"/>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5">
                  <a:moveTo>
                    <a:pt x="107" y="0"/>
                  </a:moveTo>
                  <a:cubicBezTo>
                    <a:pt x="72" y="0"/>
                    <a:pt x="36" y="1"/>
                    <a:pt x="1" y="2"/>
                  </a:cubicBezTo>
                  <a:cubicBezTo>
                    <a:pt x="1" y="2"/>
                    <a:pt x="0" y="3"/>
                    <a:pt x="1" y="3"/>
                  </a:cubicBezTo>
                  <a:cubicBezTo>
                    <a:pt x="1" y="4"/>
                    <a:pt x="1" y="4"/>
                    <a:pt x="1" y="4"/>
                  </a:cubicBezTo>
                  <a:cubicBezTo>
                    <a:pt x="1" y="4"/>
                    <a:pt x="2" y="4"/>
                    <a:pt x="2" y="4"/>
                  </a:cubicBezTo>
                  <a:cubicBezTo>
                    <a:pt x="2" y="3"/>
                    <a:pt x="20" y="5"/>
                    <a:pt x="22" y="5"/>
                  </a:cubicBezTo>
                  <a:cubicBezTo>
                    <a:pt x="31" y="5"/>
                    <a:pt x="41" y="5"/>
                    <a:pt x="51" y="5"/>
                  </a:cubicBezTo>
                  <a:cubicBezTo>
                    <a:pt x="70" y="4"/>
                    <a:pt x="88" y="4"/>
                    <a:pt x="107" y="4"/>
                  </a:cubicBezTo>
                  <a:cubicBezTo>
                    <a:pt x="109" y="4"/>
                    <a:pt x="109" y="0"/>
                    <a:pt x="107" y="0"/>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1" name="组合 10"/>
          <p:cNvGrpSpPr/>
          <p:nvPr/>
        </p:nvGrpSpPr>
        <p:grpSpPr>
          <a:xfrm>
            <a:off x="1388494" y="1596318"/>
            <a:ext cx="1560292" cy="1520334"/>
            <a:chOff x="2162095" y="1474764"/>
            <a:chExt cx="2054900" cy="2002277"/>
          </a:xfrm>
        </p:grpSpPr>
        <p:sp>
          <p:nvSpPr>
            <p:cNvPr id="9" name="Freeform 44"/>
            <p:cNvSpPr>
              <a:spLocks noEditPoints="1"/>
            </p:cNvSpPr>
            <p:nvPr/>
          </p:nvSpPr>
          <p:spPr bwMode="auto">
            <a:xfrm>
              <a:off x="2162095" y="1875449"/>
              <a:ext cx="1740026" cy="1601592"/>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10" name="Freeform 44"/>
            <p:cNvSpPr>
              <a:spLocks noEditPoints="1"/>
            </p:cNvSpPr>
            <p:nvPr/>
          </p:nvSpPr>
          <p:spPr bwMode="auto">
            <a:xfrm rot="10800000">
              <a:off x="2476969" y="1474764"/>
              <a:ext cx="1740026" cy="1601592"/>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2051685" y="195580"/>
            <a:ext cx="4765675" cy="1176020"/>
          </a:xfrm>
          <a:prstGeom prst="rect">
            <a:avLst/>
          </a:prstGeom>
        </p:spPr>
      </p:pic>
      <p:sp>
        <p:nvSpPr>
          <p:cNvPr id="13" name="TextBox 1"/>
          <p:cNvSpPr txBox="1"/>
          <p:nvPr/>
        </p:nvSpPr>
        <p:spPr>
          <a:xfrm>
            <a:off x="682625" y="1636395"/>
            <a:ext cx="7778750" cy="196977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pPr algn="l"/>
            <a:r>
              <a:rPr lang="zh-CN" altLang="en-US" sz="3200" dirty="0"/>
              <a:t>每队需要为对方队伍选题，由掷硬币决定哪队先开始，选择完毕后对方队伍看完题目后需要在30秒内回答，答对得3分，答错不得分，共计三轮，三轮过后进入下一环节。</a:t>
            </a:r>
            <a:endParaRPr lang="zh-CN" alt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139951" y="267494"/>
            <a:ext cx="864096" cy="492125"/>
          </a:xfrm>
          <a:prstGeom prst="rect">
            <a:avLst/>
          </a:prstGeom>
          <a:noFill/>
        </p:spPr>
        <p:txBody>
          <a:bodyPr wrap="square" lIns="0" tIns="0" rIns="0" bIns="0" rtlCol="0">
            <a:spAutoFit/>
          </a:bodyPr>
          <a:lstStyle/>
          <a:p>
            <a:pPr algn="dist"/>
            <a:r>
              <a:rPr lang="zh-CN" altLang="en-US" sz="2000" b="1" dirty="0" smtClean="0">
                <a:ln w="6350">
                  <a:noFill/>
                </a:ln>
                <a:solidFill>
                  <a:schemeClr val="accent1"/>
                </a:solidFill>
                <a:latin typeface="微软雅黑" panose="020B0503020204020204" pitchFamily="34" charset="-122"/>
                <a:ea typeface="微软雅黑" panose="020B0503020204020204" pitchFamily="34" charset="-122"/>
              </a:rPr>
              <a:t>题库</a:t>
            </a:r>
            <a:r>
              <a:rPr lang="en-US" altLang="zh-CN" sz="1200" dirty="0">
                <a:ln w="6350">
                  <a:noFill/>
                </a:ln>
                <a:solidFill>
                  <a:schemeClr val="accent1"/>
                </a:solidFill>
                <a:latin typeface="微软雅黑" panose="020B0503020204020204" pitchFamily="34" charset="-122"/>
                <a:ea typeface="微软雅黑" panose="020B0503020204020204" pitchFamily="34" charset="-122"/>
                <a:cs typeface="Arial" panose="020B0604020202020204" pitchFamily="34" charset="0"/>
              </a:rPr>
              <a:t>CONTENTS</a:t>
            </a:r>
            <a:endParaRPr lang="zh-CN" altLang="en-US" sz="1200" dirty="0">
              <a:ln w="6350">
                <a:noFill/>
              </a:ln>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矩形 31"/>
          <p:cNvSpPr/>
          <p:nvPr/>
        </p:nvSpPr>
        <p:spPr>
          <a:xfrm>
            <a:off x="624234" y="2184789"/>
            <a:ext cx="1138170" cy="583565"/>
          </a:xfrm>
          <a:prstGeom prst="rect">
            <a:avLst/>
          </a:prstGeom>
        </p:spPr>
        <p:txBody>
          <a:bodyPr wrap="square">
            <a:spAutoFit/>
          </a:bodyPr>
          <a:lstStyle/>
          <a:p>
            <a:pPr algn="ctr"/>
            <a:r>
              <a:rPr lang="zh-CN" altLang="en-US" sz="3200" dirty="0">
                <a:ln w="6350">
                  <a:noFill/>
                </a:ln>
                <a:solidFill>
                  <a:schemeClr val="tx1">
                    <a:lumMod val="50000"/>
                    <a:lumOff val="50000"/>
                  </a:schemeClr>
                </a:solidFill>
                <a:latin typeface="微软雅黑" panose="020B0503020204020204" pitchFamily="34" charset="-122"/>
                <a:ea typeface="微软雅黑" panose="020B0503020204020204" pitchFamily="34" charset="-122"/>
                <a:hlinkClick r:id="rId1" action="ppaction://hlinksldjump"/>
              </a:rPr>
              <a:t>校史</a:t>
            </a:r>
            <a:endParaRPr lang="zh-CN" altLang="en-US" sz="3200" dirty="0">
              <a:ln w="6350">
                <a:noFill/>
              </a:ln>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82" name="组合 81"/>
          <p:cNvGrpSpPr/>
          <p:nvPr/>
        </p:nvGrpSpPr>
        <p:grpSpPr>
          <a:xfrm>
            <a:off x="6068679" y="2306489"/>
            <a:ext cx="286798" cy="845348"/>
            <a:chOff x="2290763" y="2624138"/>
            <a:chExt cx="454025" cy="1338263"/>
          </a:xfrm>
        </p:grpSpPr>
        <p:sp>
          <p:nvSpPr>
            <p:cNvPr id="2053" name="Freeform 18"/>
            <p:cNvSpPr>
              <a:spLocks noEditPoints="1"/>
            </p:cNvSpPr>
            <p:nvPr/>
          </p:nvSpPr>
          <p:spPr bwMode="auto">
            <a:xfrm>
              <a:off x="2455863" y="2957513"/>
              <a:ext cx="115888" cy="112713"/>
            </a:xfrm>
            <a:custGeom>
              <a:avLst/>
              <a:gdLst>
                <a:gd name="T0" fmla="*/ 29 w 31"/>
                <a:gd name="T1" fmla="*/ 11 h 30"/>
                <a:gd name="T2" fmla="*/ 12 w 31"/>
                <a:gd name="T3" fmla="*/ 3 h 30"/>
                <a:gd name="T4" fmla="*/ 1 w 31"/>
                <a:gd name="T5" fmla="*/ 12 h 30"/>
                <a:gd name="T6" fmla="*/ 17 w 31"/>
                <a:gd name="T7" fmla="*/ 29 h 30"/>
                <a:gd name="T8" fmla="*/ 29 w 31"/>
                <a:gd name="T9" fmla="*/ 11 h 30"/>
                <a:gd name="T10" fmla="*/ 21 w 31"/>
                <a:gd name="T11" fmla="*/ 23 h 30"/>
                <a:gd name="T12" fmla="*/ 6 w 31"/>
                <a:gd name="T13" fmla="*/ 17 h 30"/>
                <a:gd name="T14" fmla="*/ 12 w 31"/>
                <a:gd name="T15" fmla="*/ 6 h 30"/>
                <a:gd name="T16" fmla="*/ 12 w 31"/>
                <a:gd name="T17" fmla="*/ 6 h 30"/>
                <a:gd name="T18" fmla="*/ 14 w 31"/>
                <a:gd name="T19" fmla="*/ 6 h 30"/>
                <a:gd name="T20" fmla="*/ 16 w 31"/>
                <a:gd name="T21" fmla="*/ 6 h 30"/>
                <a:gd name="T22" fmla="*/ 16 w 31"/>
                <a:gd name="T23" fmla="*/ 6 h 30"/>
                <a:gd name="T24" fmla="*/ 23 w 31"/>
                <a:gd name="T25" fmla="*/ 10 h 30"/>
                <a:gd name="T26" fmla="*/ 21 w 31"/>
                <a:gd name="T2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0">
                  <a:moveTo>
                    <a:pt x="29" y="11"/>
                  </a:moveTo>
                  <a:cubicBezTo>
                    <a:pt x="27" y="5"/>
                    <a:pt x="19" y="0"/>
                    <a:pt x="12" y="3"/>
                  </a:cubicBezTo>
                  <a:cubicBezTo>
                    <a:pt x="7" y="2"/>
                    <a:pt x="2" y="7"/>
                    <a:pt x="1" y="12"/>
                  </a:cubicBezTo>
                  <a:cubicBezTo>
                    <a:pt x="0" y="21"/>
                    <a:pt x="9" y="30"/>
                    <a:pt x="17" y="29"/>
                  </a:cubicBezTo>
                  <a:cubicBezTo>
                    <a:pt x="25" y="27"/>
                    <a:pt x="31" y="19"/>
                    <a:pt x="29" y="11"/>
                  </a:cubicBezTo>
                  <a:close/>
                  <a:moveTo>
                    <a:pt x="21" y="23"/>
                  </a:moveTo>
                  <a:cubicBezTo>
                    <a:pt x="15" y="27"/>
                    <a:pt x="8" y="23"/>
                    <a:pt x="6" y="17"/>
                  </a:cubicBezTo>
                  <a:cubicBezTo>
                    <a:pt x="3" y="12"/>
                    <a:pt x="7" y="7"/>
                    <a:pt x="12" y="6"/>
                  </a:cubicBezTo>
                  <a:cubicBezTo>
                    <a:pt x="12" y="6"/>
                    <a:pt x="12" y="6"/>
                    <a:pt x="12" y="6"/>
                  </a:cubicBezTo>
                  <a:cubicBezTo>
                    <a:pt x="13" y="6"/>
                    <a:pt x="14" y="6"/>
                    <a:pt x="14" y="6"/>
                  </a:cubicBezTo>
                  <a:cubicBezTo>
                    <a:pt x="15" y="6"/>
                    <a:pt x="15" y="6"/>
                    <a:pt x="16" y="6"/>
                  </a:cubicBezTo>
                  <a:cubicBezTo>
                    <a:pt x="16" y="6"/>
                    <a:pt x="16" y="6"/>
                    <a:pt x="16" y="6"/>
                  </a:cubicBezTo>
                  <a:cubicBezTo>
                    <a:pt x="19" y="7"/>
                    <a:pt x="21" y="8"/>
                    <a:pt x="23" y="10"/>
                  </a:cubicBezTo>
                  <a:cubicBezTo>
                    <a:pt x="27" y="14"/>
                    <a:pt x="25" y="20"/>
                    <a:pt x="21" y="23"/>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4" name="Freeform 19"/>
            <p:cNvSpPr/>
            <p:nvPr/>
          </p:nvSpPr>
          <p:spPr bwMode="auto">
            <a:xfrm>
              <a:off x="2490788" y="2990850"/>
              <a:ext cx="47625" cy="41275"/>
            </a:xfrm>
            <a:custGeom>
              <a:avLst/>
              <a:gdLst>
                <a:gd name="T0" fmla="*/ 12 w 13"/>
                <a:gd name="T1" fmla="*/ 8 h 11"/>
                <a:gd name="T2" fmla="*/ 8 w 13"/>
                <a:gd name="T3" fmla="*/ 5 h 11"/>
                <a:gd name="T4" fmla="*/ 11 w 13"/>
                <a:gd name="T5" fmla="*/ 2 h 11"/>
                <a:gd name="T6" fmla="*/ 9 w 13"/>
                <a:gd name="T7" fmla="*/ 0 h 11"/>
                <a:gd name="T8" fmla="*/ 6 w 13"/>
                <a:gd name="T9" fmla="*/ 3 h 11"/>
                <a:gd name="T10" fmla="*/ 2 w 13"/>
                <a:gd name="T11" fmla="*/ 0 h 11"/>
                <a:gd name="T12" fmla="*/ 1 w 13"/>
                <a:gd name="T13" fmla="*/ 1 h 11"/>
                <a:gd name="T14" fmla="*/ 4 w 13"/>
                <a:gd name="T15" fmla="*/ 5 h 11"/>
                <a:gd name="T16" fmla="*/ 1 w 13"/>
                <a:gd name="T17" fmla="*/ 9 h 11"/>
                <a:gd name="T18" fmla="*/ 2 w 13"/>
                <a:gd name="T19" fmla="*/ 10 h 11"/>
                <a:gd name="T20" fmla="*/ 6 w 13"/>
                <a:gd name="T21" fmla="*/ 7 h 11"/>
                <a:gd name="T22" fmla="*/ 10 w 13"/>
                <a:gd name="T23" fmla="*/ 11 h 11"/>
                <a:gd name="T24" fmla="*/ 12 w 13"/>
                <a:gd name="T2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1">
                  <a:moveTo>
                    <a:pt x="12" y="8"/>
                  </a:moveTo>
                  <a:cubicBezTo>
                    <a:pt x="11" y="7"/>
                    <a:pt x="9" y="6"/>
                    <a:pt x="8" y="5"/>
                  </a:cubicBezTo>
                  <a:cubicBezTo>
                    <a:pt x="9" y="4"/>
                    <a:pt x="10" y="3"/>
                    <a:pt x="11" y="2"/>
                  </a:cubicBezTo>
                  <a:cubicBezTo>
                    <a:pt x="11" y="0"/>
                    <a:pt x="10" y="0"/>
                    <a:pt x="9" y="0"/>
                  </a:cubicBezTo>
                  <a:cubicBezTo>
                    <a:pt x="8" y="1"/>
                    <a:pt x="7" y="2"/>
                    <a:pt x="6" y="3"/>
                  </a:cubicBezTo>
                  <a:cubicBezTo>
                    <a:pt x="5" y="2"/>
                    <a:pt x="3" y="1"/>
                    <a:pt x="2" y="0"/>
                  </a:cubicBezTo>
                  <a:cubicBezTo>
                    <a:pt x="1" y="0"/>
                    <a:pt x="1" y="1"/>
                    <a:pt x="1" y="1"/>
                  </a:cubicBezTo>
                  <a:cubicBezTo>
                    <a:pt x="2" y="3"/>
                    <a:pt x="3" y="4"/>
                    <a:pt x="4" y="5"/>
                  </a:cubicBezTo>
                  <a:cubicBezTo>
                    <a:pt x="3" y="6"/>
                    <a:pt x="2" y="8"/>
                    <a:pt x="1" y="9"/>
                  </a:cubicBezTo>
                  <a:cubicBezTo>
                    <a:pt x="0" y="10"/>
                    <a:pt x="1" y="11"/>
                    <a:pt x="2" y="10"/>
                  </a:cubicBezTo>
                  <a:cubicBezTo>
                    <a:pt x="3" y="9"/>
                    <a:pt x="4" y="8"/>
                    <a:pt x="6" y="7"/>
                  </a:cubicBezTo>
                  <a:cubicBezTo>
                    <a:pt x="7" y="8"/>
                    <a:pt x="8" y="10"/>
                    <a:pt x="10" y="11"/>
                  </a:cubicBezTo>
                  <a:cubicBezTo>
                    <a:pt x="11" y="11"/>
                    <a:pt x="13" y="10"/>
                    <a:pt x="12" y="8"/>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5" name="Freeform 20"/>
            <p:cNvSpPr>
              <a:spLocks noEditPoints="1"/>
            </p:cNvSpPr>
            <p:nvPr/>
          </p:nvSpPr>
          <p:spPr bwMode="auto">
            <a:xfrm>
              <a:off x="2290763" y="2624138"/>
              <a:ext cx="454025" cy="1338263"/>
            </a:xfrm>
            <a:custGeom>
              <a:avLst/>
              <a:gdLst>
                <a:gd name="T0" fmla="*/ 118 w 121"/>
                <a:gd name="T1" fmla="*/ 307 h 357"/>
                <a:gd name="T2" fmla="*/ 84 w 121"/>
                <a:gd name="T3" fmla="*/ 126 h 357"/>
                <a:gd name="T4" fmla="*/ 88 w 121"/>
                <a:gd name="T5" fmla="*/ 79 h 357"/>
                <a:gd name="T6" fmla="*/ 75 w 121"/>
                <a:gd name="T7" fmla="*/ 7 h 357"/>
                <a:gd name="T8" fmla="*/ 51 w 121"/>
                <a:gd name="T9" fmla="*/ 36 h 357"/>
                <a:gd name="T10" fmla="*/ 33 w 121"/>
                <a:gd name="T11" fmla="*/ 76 h 357"/>
                <a:gd name="T12" fmla="*/ 14 w 121"/>
                <a:gd name="T13" fmla="*/ 220 h 357"/>
                <a:gd name="T14" fmla="*/ 5 w 121"/>
                <a:gd name="T15" fmla="*/ 316 h 357"/>
                <a:gd name="T16" fmla="*/ 15 w 121"/>
                <a:gd name="T17" fmla="*/ 318 h 357"/>
                <a:gd name="T18" fmla="*/ 20 w 121"/>
                <a:gd name="T19" fmla="*/ 317 h 357"/>
                <a:gd name="T20" fmla="*/ 25 w 121"/>
                <a:gd name="T21" fmla="*/ 285 h 357"/>
                <a:gd name="T22" fmla="*/ 54 w 121"/>
                <a:gd name="T23" fmla="*/ 142 h 357"/>
                <a:gd name="T24" fmla="*/ 89 w 121"/>
                <a:gd name="T25" fmla="*/ 293 h 357"/>
                <a:gd name="T26" fmla="*/ 85 w 121"/>
                <a:gd name="T27" fmla="*/ 308 h 357"/>
                <a:gd name="T28" fmla="*/ 94 w 121"/>
                <a:gd name="T29" fmla="*/ 317 h 357"/>
                <a:gd name="T30" fmla="*/ 106 w 121"/>
                <a:gd name="T31" fmla="*/ 348 h 357"/>
                <a:gd name="T32" fmla="*/ 71 w 121"/>
                <a:gd name="T33" fmla="*/ 64 h 357"/>
                <a:gd name="T34" fmla="*/ 53 w 121"/>
                <a:gd name="T35" fmla="*/ 71 h 357"/>
                <a:gd name="T36" fmla="*/ 70 w 121"/>
                <a:gd name="T37" fmla="*/ 65 h 357"/>
                <a:gd name="T38" fmla="*/ 73 w 121"/>
                <a:gd name="T39" fmla="*/ 8 h 357"/>
                <a:gd name="T40" fmla="*/ 73 w 121"/>
                <a:gd name="T41" fmla="*/ 8 h 357"/>
                <a:gd name="T42" fmla="*/ 75 w 121"/>
                <a:gd name="T43" fmla="*/ 20 h 357"/>
                <a:gd name="T44" fmla="*/ 55 w 121"/>
                <a:gd name="T45" fmla="*/ 21 h 357"/>
                <a:gd name="T46" fmla="*/ 56 w 121"/>
                <a:gd name="T47" fmla="*/ 23 h 357"/>
                <a:gd name="T48" fmla="*/ 74 w 121"/>
                <a:gd name="T49" fmla="*/ 29 h 357"/>
                <a:gd name="T50" fmla="*/ 55 w 121"/>
                <a:gd name="T51" fmla="*/ 31 h 357"/>
                <a:gd name="T52" fmla="*/ 55 w 121"/>
                <a:gd name="T53" fmla="*/ 32 h 357"/>
                <a:gd name="T54" fmla="*/ 73 w 121"/>
                <a:gd name="T55" fmla="*/ 40 h 357"/>
                <a:gd name="T56" fmla="*/ 62 w 121"/>
                <a:gd name="T57" fmla="*/ 43 h 357"/>
                <a:gd name="T58" fmla="*/ 54 w 121"/>
                <a:gd name="T59" fmla="*/ 45 h 357"/>
                <a:gd name="T60" fmla="*/ 72 w 121"/>
                <a:gd name="T61" fmla="*/ 44 h 357"/>
                <a:gd name="T62" fmla="*/ 63 w 121"/>
                <a:gd name="T63" fmla="*/ 54 h 357"/>
                <a:gd name="T64" fmla="*/ 54 w 121"/>
                <a:gd name="T65" fmla="*/ 56 h 357"/>
                <a:gd name="T66" fmla="*/ 71 w 121"/>
                <a:gd name="T67" fmla="*/ 63 h 357"/>
                <a:gd name="T68" fmla="*/ 54 w 121"/>
                <a:gd name="T69" fmla="*/ 56 h 357"/>
                <a:gd name="T70" fmla="*/ 6 w 121"/>
                <a:gd name="T71" fmla="*/ 337 h 357"/>
                <a:gd name="T72" fmla="*/ 17 w 121"/>
                <a:gd name="T73" fmla="*/ 314 h 357"/>
                <a:gd name="T74" fmla="*/ 3 w 121"/>
                <a:gd name="T75" fmla="*/ 310 h 357"/>
                <a:gd name="T76" fmla="*/ 21 w 121"/>
                <a:gd name="T77" fmla="*/ 299 h 357"/>
                <a:gd name="T78" fmla="*/ 10 w 121"/>
                <a:gd name="T79" fmla="*/ 289 h 357"/>
                <a:gd name="T80" fmla="*/ 23 w 121"/>
                <a:gd name="T81" fmla="*/ 281 h 357"/>
                <a:gd name="T82" fmla="*/ 8 w 121"/>
                <a:gd name="T83" fmla="*/ 285 h 357"/>
                <a:gd name="T84" fmla="*/ 43 w 121"/>
                <a:gd name="T85" fmla="*/ 137 h 357"/>
                <a:gd name="T86" fmla="*/ 38 w 121"/>
                <a:gd name="T87" fmla="*/ 119 h 357"/>
                <a:gd name="T88" fmla="*/ 58 w 121"/>
                <a:gd name="T89" fmla="*/ 77 h 357"/>
                <a:gd name="T90" fmla="*/ 77 w 121"/>
                <a:gd name="T91" fmla="*/ 126 h 357"/>
                <a:gd name="T92" fmla="*/ 87 w 121"/>
                <a:gd name="T93" fmla="*/ 302 h 357"/>
                <a:gd name="T94" fmla="*/ 91 w 121"/>
                <a:gd name="T95" fmla="*/ 304 h 357"/>
                <a:gd name="T96" fmla="*/ 97 w 121"/>
                <a:gd name="T97" fmla="*/ 315 h 357"/>
                <a:gd name="T98" fmla="*/ 69 w 121"/>
                <a:gd name="T99" fmla="*/ 140 h 357"/>
                <a:gd name="T100" fmla="*/ 95 w 121"/>
                <a:gd name="T101" fmla="*/ 215 h 357"/>
                <a:gd name="T102" fmla="*/ 110 w 121"/>
                <a:gd name="T103" fmla="*/ 318 h 357"/>
                <a:gd name="T104" fmla="*/ 109 w 121"/>
                <a:gd name="T105" fmla="*/ 343 h 357"/>
                <a:gd name="T106" fmla="*/ 109 w 121"/>
                <a:gd name="T107" fmla="*/ 322 h 357"/>
                <a:gd name="T108" fmla="*/ 112 w 121"/>
                <a:gd name="T109" fmla="*/ 338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1" h="357">
                  <a:moveTo>
                    <a:pt x="112" y="321"/>
                  </a:moveTo>
                  <a:cubicBezTo>
                    <a:pt x="112" y="321"/>
                    <a:pt x="112" y="321"/>
                    <a:pt x="112" y="321"/>
                  </a:cubicBezTo>
                  <a:cubicBezTo>
                    <a:pt x="116" y="318"/>
                    <a:pt x="120" y="312"/>
                    <a:pt x="118" y="307"/>
                  </a:cubicBezTo>
                  <a:cubicBezTo>
                    <a:pt x="118" y="306"/>
                    <a:pt x="117" y="306"/>
                    <a:pt x="117" y="306"/>
                  </a:cubicBezTo>
                  <a:cubicBezTo>
                    <a:pt x="112" y="276"/>
                    <a:pt x="105" y="246"/>
                    <a:pt x="100" y="216"/>
                  </a:cubicBezTo>
                  <a:cubicBezTo>
                    <a:pt x="95" y="186"/>
                    <a:pt x="91" y="155"/>
                    <a:pt x="84" y="126"/>
                  </a:cubicBezTo>
                  <a:cubicBezTo>
                    <a:pt x="84" y="125"/>
                    <a:pt x="83" y="125"/>
                    <a:pt x="83" y="125"/>
                  </a:cubicBezTo>
                  <a:cubicBezTo>
                    <a:pt x="87" y="117"/>
                    <a:pt x="88" y="109"/>
                    <a:pt x="90" y="101"/>
                  </a:cubicBezTo>
                  <a:cubicBezTo>
                    <a:pt x="90" y="95"/>
                    <a:pt x="93" y="84"/>
                    <a:pt x="88" y="79"/>
                  </a:cubicBezTo>
                  <a:cubicBezTo>
                    <a:pt x="85" y="75"/>
                    <a:pt x="80" y="74"/>
                    <a:pt x="74" y="73"/>
                  </a:cubicBezTo>
                  <a:cubicBezTo>
                    <a:pt x="76" y="58"/>
                    <a:pt x="77" y="44"/>
                    <a:pt x="78" y="29"/>
                  </a:cubicBezTo>
                  <a:cubicBezTo>
                    <a:pt x="78" y="21"/>
                    <a:pt x="80" y="13"/>
                    <a:pt x="75" y="7"/>
                  </a:cubicBezTo>
                  <a:cubicBezTo>
                    <a:pt x="75" y="6"/>
                    <a:pt x="75" y="6"/>
                    <a:pt x="75" y="5"/>
                  </a:cubicBezTo>
                  <a:cubicBezTo>
                    <a:pt x="66" y="0"/>
                    <a:pt x="55" y="2"/>
                    <a:pt x="51" y="13"/>
                  </a:cubicBezTo>
                  <a:cubicBezTo>
                    <a:pt x="49" y="20"/>
                    <a:pt x="51" y="29"/>
                    <a:pt x="51" y="36"/>
                  </a:cubicBezTo>
                  <a:cubicBezTo>
                    <a:pt x="50" y="48"/>
                    <a:pt x="49" y="59"/>
                    <a:pt x="50" y="71"/>
                  </a:cubicBezTo>
                  <a:cubicBezTo>
                    <a:pt x="44" y="70"/>
                    <a:pt x="38" y="70"/>
                    <a:pt x="34" y="74"/>
                  </a:cubicBezTo>
                  <a:cubicBezTo>
                    <a:pt x="33" y="74"/>
                    <a:pt x="33" y="75"/>
                    <a:pt x="33" y="76"/>
                  </a:cubicBezTo>
                  <a:cubicBezTo>
                    <a:pt x="33" y="76"/>
                    <a:pt x="33" y="76"/>
                    <a:pt x="33" y="77"/>
                  </a:cubicBezTo>
                  <a:cubicBezTo>
                    <a:pt x="31" y="93"/>
                    <a:pt x="27" y="114"/>
                    <a:pt x="36" y="128"/>
                  </a:cubicBezTo>
                  <a:cubicBezTo>
                    <a:pt x="26" y="158"/>
                    <a:pt x="20" y="189"/>
                    <a:pt x="14" y="220"/>
                  </a:cubicBezTo>
                  <a:cubicBezTo>
                    <a:pt x="9" y="249"/>
                    <a:pt x="3" y="279"/>
                    <a:pt x="0" y="309"/>
                  </a:cubicBezTo>
                  <a:cubicBezTo>
                    <a:pt x="0" y="309"/>
                    <a:pt x="0" y="310"/>
                    <a:pt x="0" y="311"/>
                  </a:cubicBezTo>
                  <a:cubicBezTo>
                    <a:pt x="1" y="313"/>
                    <a:pt x="3" y="315"/>
                    <a:pt x="5" y="316"/>
                  </a:cubicBezTo>
                  <a:cubicBezTo>
                    <a:pt x="3" y="329"/>
                    <a:pt x="2" y="341"/>
                    <a:pt x="1" y="354"/>
                  </a:cubicBezTo>
                  <a:cubicBezTo>
                    <a:pt x="1" y="356"/>
                    <a:pt x="4" y="357"/>
                    <a:pt x="4" y="355"/>
                  </a:cubicBezTo>
                  <a:cubicBezTo>
                    <a:pt x="9" y="343"/>
                    <a:pt x="12" y="331"/>
                    <a:pt x="15" y="318"/>
                  </a:cubicBezTo>
                  <a:cubicBezTo>
                    <a:pt x="16" y="318"/>
                    <a:pt x="16" y="318"/>
                    <a:pt x="17" y="318"/>
                  </a:cubicBezTo>
                  <a:cubicBezTo>
                    <a:pt x="17" y="318"/>
                    <a:pt x="17" y="318"/>
                    <a:pt x="17" y="318"/>
                  </a:cubicBezTo>
                  <a:cubicBezTo>
                    <a:pt x="18" y="319"/>
                    <a:pt x="20" y="319"/>
                    <a:pt x="20" y="317"/>
                  </a:cubicBezTo>
                  <a:cubicBezTo>
                    <a:pt x="22" y="310"/>
                    <a:pt x="23" y="303"/>
                    <a:pt x="25" y="296"/>
                  </a:cubicBezTo>
                  <a:cubicBezTo>
                    <a:pt x="26" y="295"/>
                    <a:pt x="26" y="293"/>
                    <a:pt x="26" y="292"/>
                  </a:cubicBezTo>
                  <a:cubicBezTo>
                    <a:pt x="27" y="290"/>
                    <a:pt x="27" y="287"/>
                    <a:pt x="25" y="285"/>
                  </a:cubicBezTo>
                  <a:cubicBezTo>
                    <a:pt x="26" y="284"/>
                    <a:pt x="26" y="284"/>
                    <a:pt x="26" y="283"/>
                  </a:cubicBezTo>
                  <a:cubicBezTo>
                    <a:pt x="31" y="259"/>
                    <a:pt x="35" y="234"/>
                    <a:pt x="40" y="209"/>
                  </a:cubicBezTo>
                  <a:cubicBezTo>
                    <a:pt x="45" y="187"/>
                    <a:pt x="50" y="165"/>
                    <a:pt x="54" y="142"/>
                  </a:cubicBezTo>
                  <a:cubicBezTo>
                    <a:pt x="58" y="143"/>
                    <a:pt x="62" y="143"/>
                    <a:pt x="66" y="142"/>
                  </a:cubicBezTo>
                  <a:cubicBezTo>
                    <a:pt x="69" y="170"/>
                    <a:pt x="74" y="199"/>
                    <a:pt x="78" y="227"/>
                  </a:cubicBezTo>
                  <a:cubicBezTo>
                    <a:pt x="82" y="248"/>
                    <a:pt x="84" y="271"/>
                    <a:pt x="89" y="293"/>
                  </a:cubicBezTo>
                  <a:cubicBezTo>
                    <a:pt x="86" y="292"/>
                    <a:pt x="84" y="294"/>
                    <a:pt x="83" y="296"/>
                  </a:cubicBezTo>
                  <a:cubicBezTo>
                    <a:pt x="82" y="297"/>
                    <a:pt x="82" y="299"/>
                    <a:pt x="83" y="301"/>
                  </a:cubicBezTo>
                  <a:cubicBezTo>
                    <a:pt x="83" y="303"/>
                    <a:pt x="85" y="306"/>
                    <a:pt x="85" y="308"/>
                  </a:cubicBezTo>
                  <a:cubicBezTo>
                    <a:pt x="84" y="309"/>
                    <a:pt x="86" y="311"/>
                    <a:pt x="88" y="309"/>
                  </a:cubicBezTo>
                  <a:cubicBezTo>
                    <a:pt x="89" y="308"/>
                    <a:pt x="90" y="308"/>
                    <a:pt x="92" y="307"/>
                  </a:cubicBezTo>
                  <a:cubicBezTo>
                    <a:pt x="93" y="310"/>
                    <a:pt x="93" y="314"/>
                    <a:pt x="94" y="317"/>
                  </a:cubicBezTo>
                  <a:cubicBezTo>
                    <a:pt x="95" y="318"/>
                    <a:pt x="95" y="318"/>
                    <a:pt x="96" y="318"/>
                  </a:cubicBezTo>
                  <a:cubicBezTo>
                    <a:pt x="98" y="320"/>
                    <a:pt x="99" y="321"/>
                    <a:pt x="101" y="322"/>
                  </a:cubicBezTo>
                  <a:cubicBezTo>
                    <a:pt x="103" y="330"/>
                    <a:pt x="105" y="339"/>
                    <a:pt x="106" y="348"/>
                  </a:cubicBezTo>
                  <a:cubicBezTo>
                    <a:pt x="106" y="348"/>
                    <a:pt x="107" y="349"/>
                    <a:pt x="107" y="349"/>
                  </a:cubicBezTo>
                  <a:cubicBezTo>
                    <a:pt x="121" y="354"/>
                    <a:pt x="113" y="326"/>
                    <a:pt x="112" y="321"/>
                  </a:cubicBezTo>
                  <a:close/>
                  <a:moveTo>
                    <a:pt x="71" y="64"/>
                  </a:moveTo>
                  <a:cubicBezTo>
                    <a:pt x="70" y="67"/>
                    <a:pt x="70" y="70"/>
                    <a:pt x="70" y="73"/>
                  </a:cubicBezTo>
                  <a:cubicBezTo>
                    <a:pt x="66" y="73"/>
                    <a:pt x="63" y="72"/>
                    <a:pt x="60" y="72"/>
                  </a:cubicBezTo>
                  <a:cubicBezTo>
                    <a:pt x="58" y="72"/>
                    <a:pt x="55" y="71"/>
                    <a:pt x="53" y="71"/>
                  </a:cubicBezTo>
                  <a:cubicBezTo>
                    <a:pt x="53" y="69"/>
                    <a:pt x="53" y="68"/>
                    <a:pt x="53" y="67"/>
                  </a:cubicBezTo>
                  <a:cubicBezTo>
                    <a:pt x="56" y="66"/>
                    <a:pt x="59" y="66"/>
                    <a:pt x="62" y="65"/>
                  </a:cubicBezTo>
                  <a:cubicBezTo>
                    <a:pt x="65" y="65"/>
                    <a:pt x="67" y="65"/>
                    <a:pt x="70" y="65"/>
                  </a:cubicBezTo>
                  <a:cubicBezTo>
                    <a:pt x="70" y="65"/>
                    <a:pt x="70" y="65"/>
                    <a:pt x="71" y="64"/>
                  </a:cubicBezTo>
                  <a:close/>
                  <a:moveTo>
                    <a:pt x="73" y="8"/>
                  </a:moveTo>
                  <a:cubicBezTo>
                    <a:pt x="73" y="8"/>
                    <a:pt x="73" y="8"/>
                    <a:pt x="73" y="8"/>
                  </a:cubicBezTo>
                  <a:cubicBezTo>
                    <a:pt x="73" y="9"/>
                    <a:pt x="74" y="10"/>
                    <a:pt x="74" y="11"/>
                  </a:cubicBezTo>
                  <a:cubicBezTo>
                    <a:pt x="69" y="11"/>
                    <a:pt x="63" y="12"/>
                    <a:pt x="58" y="12"/>
                  </a:cubicBezTo>
                  <a:cubicBezTo>
                    <a:pt x="61" y="7"/>
                    <a:pt x="65" y="4"/>
                    <a:pt x="73" y="8"/>
                  </a:cubicBezTo>
                  <a:close/>
                  <a:moveTo>
                    <a:pt x="57" y="14"/>
                  </a:moveTo>
                  <a:cubicBezTo>
                    <a:pt x="63" y="14"/>
                    <a:pt x="69" y="15"/>
                    <a:pt x="74" y="14"/>
                  </a:cubicBezTo>
                  <a:cubicBezTo>
                    <a:pt x="75" y="16"/>
                    <a:pt x="75" y="18"/>
                    <a:pt x="75" y="20"/>
                  </a:cubicBezTo>
                  <a:cubicBezTo>
                    <a:pt x="72" y="19"/>
                    <a:pt x="69" y="20"/>
                    <a:pt x="67" y="20"/>
                  </a:cubicBezTo>
                  <a:cubicBezTo>
                    <a:pt x="63" y="20"/>
                    <a:pt x="60" y="20"/>
                    <a:pt x="56" y="20"/>
                  </a:cubicBezTo>
                  <a:cubicBezTo>
                    <a:pt x="56" y="20"/>
                    <a:pt x="56" y="21"/>
                    <a:pt x="55" y="21"/>
                  </a:cubicBezTo>
                  <a:cubicBezTo>
                    <a:pt x="56" y="18"/>
                    <a:pt x="56" y="16"/>
                    <a:pt x="57" y="14"/>
                  </a:cubicBezTo>
                  <a:close/>
                  <a:moveTo>
                    <a:pt x="55" y="22"/>
                  </a:moveTo>
                  <a:cubicBezTo>
                    <a:pt x="55" y="23"/>
                    <a:pt x="56" y="23"/>
                    <a:pt x="56" y="23"/>
                  </a:cubicBezTo>
                  <a:cubicBezTo>
                    <a:pt x="60" y="23"/>
                    <a:pt x="63" y="23"/>
                    <a:pt x="67" y="23"/>
                  </a:cubicBezTo>
                  <a:cubicBezTo>
                    <a:pt x="70" y="23"/>
                    <a:pt x="72" y="23"/>
                    <a:pt x="75" y="22"/>
                  </a:cubicBezTo>
                  <a:cubicBezTo>
                    <a:pt x="75" y="24"/>
                    <a:pt x="74" y="26"/>
                    <a:pt x="74" y="29"/>
                  </a:cubicBezTo>
                  <a:cubicBezTo>
                    <a:pt x="74" y="29"/>
                    <a:pt x="74" y="29"/>
                    <a:pt x="74" y="29"/>
                  </a:cubicBezTo>
                  <a:cubicBezTo>
                    <a:pt x="71" y="28"/>
                    <a:pt x="68" y="29"/>
                    <a:pt x="65" y="30"/>
                  </a:cubicBezTo>
                  <a:cubicBezTo>
                    <a:pt x="61" y="30"/>
                    <a:pt x="58" y="30"/>
                    <a:pt x="55" y="31"/>
                  </a:cubicBezTo>
                  <a:cubicBezTo>
                    <a:pt x="55" y="28"/>
                    <a:pt x="55" y="25"/>
                    <a:pt x="55" y="22"/>
                  </a:cubicBezTo>
                  <a:close/>
                  <a:moveTo>
                    <a:pt x="55" y="41"/>
                  </a:moveTo>
                  <a:cubicBezTo>
                    <a:pt x="55" y="39"/>
                    <a:pt x="55" y="36"/>
                    <a:pt x="55" y="32"/>
                  </a:cubicBezTo>
                  <a:cubicBezTo>
                    <a:pt x="58" y="33"/>
                    <a:pt x="62" y="33"/>
                    <a:pt x="65" y="33"/>
                  </a:cubicBezTo>
                  <a:cubicBezTo>
                    <a:pt x="68" y="32"/>
                    <a:pt x="71" y="32"/>
                    <a:pt x="74" y="31"/>
                  </a:cubicBezTo>
                  <a:cubicBezTo>
                    <a:pt x="73" y="35"/>
                    <a:pt x="73" y="38"/>
                    <a:pt x="73" y="40"/>
                  </a:cubicBezTo>
                  <a:cubicBezTo>
                    <a:pt x="73" y="41"/>
                    <a:pt x="73" y="42"/>
                    <a:pt x="73" y="43"/>
                  </a:cubicBezTo>
                  <a:cubicBezTo>
                    <a:pt x="72" y="42"/>
                    <a:pt x="72" y="42"/>
                    <a:pt x="72" y="42"/>
                  </a:cubicBezTo>
                  <a:cubicBezTo>
                    <a:pt x="69" y="42"/>
                    <a:pt x="65" y="43"/>
                    <a:pt x="62" y="43"/>
                  </a:cubicBezTo>
                  <a:cubicBezTo>
                    <a:pt x="60" y="43"/>
                    <a:pt x="57" y="43"/>
                    <a:pt x="55" y="43"/>
                  </a:cubicBezTo>
                  <a:cubicBezTo>
                    <a:pt x="55" y="42"/>
                    <a:pt x="55" y="42"/>
                    <a:pt x="55" y="41"/>
                  </a:cubicBezTo>
                  <a:close/>
                  <a:moveTo>
                    <a:pt x="54" y="45"/>
                  </a:moveTo>
                  <a:cubicBezTo>
                    <a:pt x="57" y="45"/>
                    <a:pt x="60" y="45"/>
                    <a:pt x="63" y="45"/>
                  </a:cubicBezTo>
                  <a:cubicBezTo>
                    <a:pt x="66" y="45"/>
                    <a:pt x="69" y="45"/>
                    <a:pt x="72" y="44"/>
                  </a:cubicBezTo>
                  <a:cubicBezTo>
                    <a:pt x="72" y="44"/>
                    <a:pt x="72" y="44"/>
                    <a:pt x="72" y="44"/>
                  </a:cubicBezTo>
                  <a:cubicBezTo>
                    <a:pt x="72" y="47"/>
                    <a:pt x="72" y="50"/>
                    <a:pt x="72" y="53"/>
                  </a:cubicBezTo>
                  <a:cubicBezTo>
                    <a:pt x="72" y="52"/>
                    <a:pt x="71" y="52"/>
                    <a:pt x="71" y="52"/>
                  </a:cubicBezTo>
                  <a:cubicBezTo>
                    <a:pt x="68" y="52"/>
                    <a:pt x="66" y="53"/>
                    <a:pt x="63" y="54"/>
                  </a:cubicBezTo>
                  <a:cubicBezTo>
                    <a:pt x="60" y="54"/>
                    <a:pt x="57" y="54"/>
                    <a:pt x="54" y="54"/>
                  </a:cubicBezTo>
                  <a:cubicBezTo>
                    <a:pt x="54" y="51"/>
                    <a:pt x="54" y="48"/>
                    <a:pt x="54" y="45"/>
                  </a:cubicBezTo>
                  <a:close/>
                  <a:moveTo>
                    <a:pt x="54" y="56"/>
                  </a:moveTo>
                  <a:cubicBezTo>
                    <a:pt x="59" y="57"/>
                    <a:pt x="66" y="57"/>
                    <a:pt x="71" y="54"/>
                  </a:cubicBezTo>
                  <a:cubicBezTo>
                    <a:pt x="72" y="54"/>
                    <a:pt x="72" y="54"/>
                    <a:pt x="72" y="54"/>
                  </a:cubicBezTo>
                  <a:cubicBezTo>
                    <a:pt x="71" y="57"/>
                    <a:pt x="71" y="60"/>
                    <a:pt x="71" y="63"/>
                  </a:cubicBezTo>
                  <a:cubicBezTo>
                    <a:pt x="71" y="63"/>
                    <a:pt x="70" y="63"/>
                    <a:pt x="70" y="63"/>
                  </a:cubicBezTo>
                  <a:cubicBezTo>
                    <a:pt x="65" y="62"/>
                    <a:pt x="59" y="63"/>
                    <a:pt x="53" y="64"/>
                  </a:cubicBezTo>
                  <a:cubicBezTo>
                    <a:pt x="53" y="61"/>
                    <a:pt x="54" y="59"/>
                    <a:pt x="54" y="56"/>
                  </a:cubicBezTo>
                  <a:close/>
                  <a:moveTo>
                    <a:pt x="7" y="317"/>
                  </a:moveTo>
                  <a:cubicBezTo>
                    <a:pt x="9" y="318"/>
                    <a:pt x="10" y="318"/>
                    <a:pt x="11" y="318"/>
                  </a:cubicBezTo>
                  <a:cubicBezTo>
                    <a:pt x="10" y="325"/>
                    <a:pt x="8" y="331"/>
                    <a:pt x="6" y="337"/>
                  </a:cubicBezTo>
                  <a:cubicBezTo>
                    <a:pt x="7" y="330"/>
                    <a:pt x="7" y="324"/>
                    <a:pt x="7" y="317"/>
                  </a:cubicBezTo>
                  <a:close/>
                  <a:moveTo>
                    <a:pt x="21" y="299"/>
                  </a:moveTo>
                  <a:cubicBezTo>
                    <a:pt x="20" y="304"/>
                    <a:pt x="18" y="309"/>
                    <a:pt x="17" y="314"/>
                  </a:cubicBezTo>
                  <a:cubicBezTo>
                    <a:pt x="17" y="314"/>
                    <a:pt x="17" y="314"/>
                    <a:pt x="17" y="314"/>
                  </a:cubicBezTo>
                  <a:cubicBezTo>
                    <a:pt x="11" y="314"/>
                    <a:pt x="7" y="313"/>
                    <a:pt x="3" y="310"/>
                  </a:cubicBezTo>
                  <a:cubicBezTo>
                    <a:pt x="3" y="310"/>
                    <a:pt x="3" y="310"/>
                    <a:pt x="3" y="310"/>
                  </a:cubicBezTo>
                  <a:cubicBezTo>
                    <a:pt x="4" y="304"/>
                    <a:pt x="5" y="298"/>
                    <a:pt x="6" y="293"/>
                  </a:cubicBezTo>
                  <a:cubicBezTo>
                    <a:pt x="7" y="297"/>
                    <a:pt x="10" y="300"/>
                    <a:pt x="15" y="300"/>
                  </a:cubicBezTo>
                  <a:cubicBezTo>
                    <a:pt x="17" y="301"/>
                    <a:pt x="19" y="300"/>
                    <a:pt x="21" y="299"/>
                  </a:cubicBezTo>
                  <a:close/>
                  <a:moveTo>
                    <a:pt x="22" y="290"/>
                  </a:moveTo>
                  <a:cubicBezTo>
                    <a:pt x="22" y="294"/>
                    <a:pt x="19" y="296"/>
                    <a:pt x="16" y="296"/>
                  </a:cubicBezTo>
                  <a:cubicBezTo>
                    <a:pt x="12" y="296"/>
                    <a:pt x="10" y="292"/>
                    <a:pt x="10" y="289"/>
                  </a:cubicBezTo>
                  <a:cubicBezTo>
                    <a:pt x="11" y="285"/>
                    <a:pt x="15" y="283"/>
                    <a:pt x="18" y="282"/>
                  </a:cubicBezTo>
                  <a:cubicBezTo>
                    <a:pt x="20" y="284"/>
                    <a:pt x="23" y="286"/>
                    <a:pt x="22" y="290"/>
                  </a:cubicBezTo>
                  <a:close/>
                  <a:moveTo>
                    <a:pt x="23" y="281"/>
                  </a:moveTo>
                  <a:cubicBezTo>
                    <a:pt x="22" y="279"/>
                    <a:pt x="20" y="278"/>
                    <a:pt x="18" y="278"/>
                  </a:cubicBezTo>
                  <a:cubicBezTo>
                    <a:pt x="17" y="278"/>
                    <a:pt x="17" y="278"/>
                    <a:pt x="16" y="279"/>
                  </a:cubicBezTo>
                  <a:cubicBezTo>
                    <a:pt x="13" y="280"/>
                    <a:pt x="10" y="282"/>
                    <a:pt x="8" y="285"/>
                  </a:cubicBezTo>
                  <a:cubicBezTo>
                    <a:pt x="11" y="263"/>
                    <a:pt x="14" y="240"/>
                    <a:pt x="18" y="218"/>
                  </a:cubicBezTo>
                  <a:cubicBezTo>
                    <a:pt x="24" y="189"/>
                    <a:pt x="31" y="160"/>
                    <a:pt x="37" y="131"/>
                  </a:cubicBezTo>
                  <a:cubicBezTo>
                    <a:pt x="39" y="133"/>
                    <a:pt x="41" y="135"/>
                    <a:pt x="43" y="137"/>
                  </a:cubicBezTo>
                  <a:cubicBezTo>
                    <a:pt x="46" y="139"/>
                    <a:pt x="48" y="141"/>
                    <a:pt x="51" y="142"/>
                  </a:cubicBezTo>
                  <a:cubicBezTo>
                    <a:pt x="38" y="186"/>
                    <a:pt x="30" y="235"/>
                    <a:pt x="23" y="281"/>
                  </a:cubicBezTo>
                  <a:close/>
                  <a:moveTo>
                    <a:pt x="38" y="119"/>
                  </a:moveTo>
                  <a:cubicBezTo>
                    <a:pt x="33" y="106"/>
                    <a:pt x="35" y="91"/>
                    <a:pt x="35" y="78"/>
                  </a:cubicBezTo>
                  <a:cubicBezTo>
                    <a:pt x="36" y="78"/>
                    <a:pt x="37" y="78"/>
                    <a:pt x="37" y="77"/>
                  </a:cubicBezTo>
                  <a:cubicBezTo>
                    <a:pt x="42" y="74"/>
                    <a:pt x="53" y="76"/>
                    <a:pt x="58" y="77"/>
                  </a:cubicBezTo>
                  <a:cubicBezTo>
                    <a:pt x="63" y="78"/>
                    <a:pt x="72" y="77"/>
                    <a:pt x="77" y="80"/>
                  </a:cubicBezTo>
                  <a:cubicBezTo>
                    <a:pt x="87" y="84"/>
                    <a:pt x="86" y="89"/>
                    <a:pt x="85" y="98"/>
                  </a:cubicBezTo>
                  <a:cubicBezTo>
                    <a:pt x="84" y="108"/>
                    <a:pt x="82" y="118"/>
                    <a:pt x="77" y="126"/>
                  </a:cubicBezTo>
                  <a:cubicBezTo>
                    <a:pt x="65" y="144"/>
                    <a:pt x="44" y="139"/>
                    <a:pt x="38" y="119"/>
                  </a:cubicBezTo>
                  <a:close/>
                  <a:moveTo>
                    <a:pt x="88" y="305"/>
                  </a:moveTo>
                  <a:cubicBezTo>
                    <a:pt x="88" y="304"/>
                    <a:pt x="87" y="303"/>
                    <a:pt x="87" y="302"/>
                  </a:cubicBezTo>
                  <a:cubicBezTo>
                    <a:pt x="86" y="301"/>
                    <a:pt x="86" y="300"/>
                    <a:pt x="86" y="298"/>
                  </a:cubicBezTo>
                  <a:cubicBezTo>
                    <a:pt x="86" y="296"/>
                    <a:pt x="87" y="295"/>
                    <a:pt x="89" y="295"/>
                  </a:cubicBezTo>
                  <a:cubicBezTo>
                    <a:pt x="90" y="298"/>
                    <a:pt x="90" y="301"/>
                    <a:pt x="91" y="304"/>
                  </a:cubicBezTo>
                  <a:cubicBezTo>
                    <a:pt x="90" y="304"/>
                    <a:pt x="89" y="304"/>
                    <a:pt x="88" y="305"/>
                  </a:cubicBezTo>
                  <a:close/>
                  <a:moveTo>
                    <a:pt x="98" y="316"/>
                  </a:moveTo>
                  <a:cubicBezTo>
                    <a:pt x="98" y="315"/>
                    <a:pt x="98" y="315"/>
                    <a:pt x="97" y="315"/>
                  </a:cubicBezTo>
                  <a:cubicBezTo>
                    <a:pt x="95" y="287"/>
                    <a:pt x="88" y="259"/>
                    <a:pt x="83" y="231"/>
                  </a:cubicBezTo>
                  <a:cubicBezTo>
                    <a:pt x="79" y="201"/>
                    <a:pt x="75" y="171"/>
                    <a:pt x="70" y="141"/>
                  </a:cubicBezTo>
                  <a:cubicBezTo>
                    <a:pt x="69" y="140"/>
                    <a:pt x="69" y="140"/>
                    <a:pt x="69" y="140"/>
                  </a:cubicBezTo>
                  <a:cubicBezTo>
                    <a:pt x="73" y="138"/>
                    <a:pt x="77" y="135"/>
                    <a:pt x="80" y="131"/>
                  </a:cubicBezTo>
                  <a:cubicBezTo>
                    <a:pt x="81" y="129"/>
                    <a:pt x="82" y="127"/>
                    <a:pt x="83" y="126"/>
                  </a:cubicBezTo>
                  <a:cubicBezTo>
                    <a:pt x="85" y="156"/>
                    <a:pt x="90" y="185"/>
                    <a:pt x="95" y="215"/>
                  </a:cubicBezTo>
                  <a:cubicBezTo>
                    <a:pt x="101" y="246"/>
                    <a:pt x="105" y="277"/>
                    <a:pt x="113" y="308"/>
                  </a:cubicBezTo>
                  <a:cubicBezTo>
                    <a:pt x="113" y="308"/>
                    <a:pt x="114" y="309"/>
                    <a:pt x="115" y="309"/>
                  </a:cubicBezTo>
                  <a:cubicBezTo>
                    <a:pt x="114" y="312"/>
                    <a:pt x="113" y="316"/>
                    <a:pt x="110" y="318"/>
                  </a:cubicBezTo>
                  <a:cubicBezTo>
                    <a:pt x="106" y="320"/>
                    <a:pt x="101" y="318"/>
                    <a:pt x="98" y="316"/>
                  </a:cubicBezTo>
                  <a:close/>
                  <a:moveTo>
                    <a:pt x="111" y="343"/>
                  </a:moveTo>
                  <a:cubicBezTo>
                    <a:pt x="110" y="346"/>
                    <a:pt x="109" y="346"/>
                    <a:pt x="109" y="343"/>
                  </a:cubicBezTo>
                  <a:cubicBezTo>
                    <a:pt x="107" y="340"/>
                    <a:pt x="107" y="335"/>
                    <a:pt x="107" y="332"/>
                  </a:cubicBezTo>
                  <a:cubicBezTo>
                    <a:pt x="106" y="329"/>
                    <a:pt x="105" y="325"/>
                    <a:pt x="103" y="322"/>
                  </a:cubicBezTo>
                  <a:cubicBezTo>
                    <a:pt x="105" y="323"/>
                    <a:pt x="107" y="323"/>
                    <a:pt x="109" y="322"/>
                  </a:cubicBezTo>
                  <a:cubicBezTo>
                    <a:pt x="109" y="322"/>
                    <a:pt x="109" y="322"/>
                    <a:pt x="109" y="322"/>
                  </a:cubicBezTo>
                  <a:cubicBezTo>
                    <a:pt x="110" y="326"/>
                    <a:pt x="110" y="329"/>
                    <a:pt x="111" y="333"/>
                  </a:cubicBezTo>
                  <a:cubicBezTo>
                    <a:pt x="111" y="335"/>
                    <a:pt x="112" y="337"/>
                    <a:pt x="112" y="338"/>
                  </a:cubicBezTo>
                  <a:cubicBezTo>
                    <a:pt x="113" y="340"/>
                    <a:pt x="112" y="341"/>
                    <a:pt x="111" y="343"/>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79" name="组合 2078"/>
          <p:cNvGrpSpPr/>
          <p:nvPr/>
        </p:nvGrpSpPr>
        <p:grpSpPr>
          <a:xfrm>
            <a:off x="900005" y="1274368"/>
            <a:ext cx="586628" cy="779164"/>
            <a:chOff x="555625" y="2646363"/>
            <a:chExt cx="928688" cy="1233488"/>
          </a:xfrm>
        </p:grpSpPr>
        <p:sp>
          <p:nvSpPr>
            <p:cNvPr id="2056" name="Freeform 21"/>
            <p:cNvSpPr>
              <a:spLocks noEditPoints="1"/>
            </p:cNvSpPr>
            <p:nvPr/>
          </p:nvSpPr>
          <p:spPr bwMode="auto">
            <a:xfrm>
              <a:off x="555625" y="2646363"/>
              <a:ext cx="928688" cy="1233488"/>
            </a:xfrm>
            <a:custGeom>
              <a:avLst/>
              <a:gdLst>
                <a:gd name="T0" fmla="*/ 235 w 248"/>
                <a:gd name="T1" fmla="*/ 26 h 329"/>
                <a:gd name="T2" fmla="*/ 224 w 248"/>
                <a:gd name="T3" fmla="*/ 23 h 329"/>
                <a:gd name="T4" fmla="*/ 155 w 248"/>
                <a:gd name="T5" fmla="*/ 9 h 329"/>
                <a:gd name="T6" fmla="*/ 60 w 248"/>
                <a:gd name="T7" fmla="*/ 16 h 329"/>
                <a:gd name="T8" fmla="*/ 5 w 248"/>
                <a:gd name="T9" fmla="*/ 36 h 329"/>
                <a:gd name="T10" fmla="*/ 113 w 248"/>
                <a:gd name="T11" fmla="*/ 322 h 329"/>
                <a:gd name="T12" fmla="*/ 223 w 248"/>
                <a:gd name="T13" fmla="*/ 28 h 329"/>
                <a:gd name="T14" fmla="*/ 228 w 248"/>
                <a:gd name="T15" fmla="*/ 29 h 329"/>
                <a:gd name="T16" fmla="*/ 223 w 248"/>
                <a:gd name="T17" fmla="*/ 28 h 329"/>
                <a:gd name="T18" fmla="*/ 198 w 248"/>
                <a:gd name="T19" fmla="*/ 29 h 329"/>
                <a:gd name="T20" fmla="*/ 208 w 248"/>
                <a:gd name="T21" fmla="*/ 48 h 329"/>
                <a:gd name="T22" fmla="*/ 220 w 248"/>
                <a:gd name="T23" fmla="*/ 28 h 329"/>
                <a:gd name="T24" fmla="*/ 211 w 248"/>
                <a:gd name="T25" fmla="*/ 24 h 329"/>
                <a:gd name="T26" fmla="*/ 190 w 248"/>
                <a:gd name="T27" fmla="*/ 21 h 329"/>
                <a:gd name="T28" fmla="*/ 177 w 248"/>
                <a:gd name="T29" fmla="*/ 54 h 329"/>
                <a:gd name="T30" fmla="*/ 188 w 248"/>
                <a:gd name="T31" fmla="*/ 26 h 329"/>
                <a:gd name="T32" fmla="*/ 167 w 248"/>
                <a:gd name="T33" fmla="*/ 25 h 329"/>
                <a:gd name="T34" fmla="*/ 173 w 248"/>
                <a:gd name="T35" fmla="*/ 17 h 329"/>
                <a:gd name="T36" fmla="*/ 159 w 248"/>
                <a:gd name="T37" fmla="*/ 53 h 329"/>
                <a:gd name="T38" fmla="*/ 141 w 248"/>
                <a:gd name="T39" fmla="*/ 44 h 329"/>
                <a:gd name="T40" fmla="*/ 141 w 248"/>
                <a:gd name="T41" fmla="*/ 20 h 329"/>
                <a:gd name="T42" fmla="*/ 137 w 248"/>
                <a:gd name="T43" fmla="*/ 32 h 329"/>
                <a:gd name="T44" fmla="*/ 134 w 248"/>
                <a:gd name="T45" fmla="*/ 24 h 329"/>
                <a:gd name="T46" fmla="*/ 120 w 248"/>
                <a:gd name="T47" fmla="*/ 35 h 329"/>
                <a:gd name="T48" fmla="*/ 110 w 248"/>
                <a:gd name="T49" fmla="*/ 27 h 329"/>
                <a:gd name="T50" fmla="*/ 91 w 248"/>
                <a:gd name="T51" fmla="*/ 36 h 329"/>
                <a:gd name="T52" fmla="*/ 85 w 248"/>
                <a:gd name="T53" fmla="*/ 26 h 329"/>
                <a:gd name="T54" fmla="*/ 106 w 248"/>
                <a:gd name="T55" fmla="*/ 30 h 329"/>
                <a:gd name="T56" fmla="*/ 97 w 248"/>
                <a:gd name="T57" fmla="*/ 27 h 329"/>
                <a:gd name="T58" fmla="*/ 83 w 248"/>
                <a:gd name="T59" fmla="*/ 20 h 329"/>
                <a:gd name="T60" fmla="*/ 60 w 248"/>
                <a:gd name="T61" fmla="*/ 61 h 329"/>
                <a:gd name="T62" fmla="*/ 78 w 248"/>
                <a:gd name="T63" fmla="*/ 32 h 329"/>
                <a:gd name="T64" fmla="*/ 45 w 248"/>
                <a:gd name="T65" fmla="*/ 27 h 329"/>
                <a:gd name="T66" fmla="*/ 39 w 248"/>
                <a:gd name="T67" fmla="*/ 28 h 329"/>
                <a:gd name="T68" fmla="*/ 51 w 248"/>
                <a:gd name="T69" fmla="*/ 24 h 329"/>
                <a:gd name="T70" fmla="*/ 55 w 248"/>
                <a:gd name="T71" fmla="*/ 20 h 329"/>
                <a:gd name="T72" fmla="*/ 35 w 248"/>
                <a:gd name="T73" fmla="*/ 58 h 329"/>
                <a:gd name="T74" fmla="*/ 13 w 248"/>
                <a:gd name="T75" fmla="*/ 30 h 329"/>
                <a:gd name="T76" fmla="*/ 7 w 248"/>
                <a:gd name="T77" fmla="*/ 37 h 329"/>
                <a:gd name="T78" fmla="*/ 74 w 248"/>
                <a:gd name="T79" fmla="*/ 317 h 329"/>
                <a:gd name="T80" fmla="*/ 8 w 248"/>
                <a:gd name="T81" fmla="*/ 230 h 329"/>
                <a:gd name="T82" fmla="*/ 23 w 248"/>
                <a:gd name="T83" fmla="*/ 70 h 329"/>
                <a:gd name="T84" fmla="*/ 41 w 248"/>
                <a:gd name="T85" fmla="*/ 61 h 329"/>
                <a:gd name="T86" fmla="*/ 33 w 248"/>
                <a:gd name="T87" fmla="*/ 37 h 329"/>
                <a:gd name="T88" fmla="*/ 68 w 248"/>
                <a:gd name="T89" fmla="*/ 54 h 329"/>
                <a:gd name="T90" fmla="*/ 84 w 248"/>
                <a:gd name="T91" fmla="*/ 60 h 329"/>
                <a:gd name="T92" fmla="*/ 100 w 248"/>
                <a:gd name="T93" fmla="*/ 54 h 329"/>
                <a:gd name="T94" fmla="*/ 115 w 248"/>
                <a:gd name="T95" fmla="*/ 58 h 329"/>
                <a:gd name="T96" fmla="*/ 128 w 248"/>
                <a:gd name="T97" fmla="*/ 52 h 329"/>
                <a:gd name="T98" fmla="*/ 136 w 248"/>
                <a:gd name="T99" fmla="*/ 34 h 329"/>
                <a:gd name="T100" fmla="*/ 164 w 248"/>
                <a:gd name="T101" fmla="*/ 59 h 329"/>
                <a:gd name="T102" fmla="*/ 163 w 248"/>
                <a:gd name="T103" fmla="*/ 33 h 329"/>
                <a:gd name="T104" fmla="*/ 186 w 248"/>
                <a:gd name="T105" fmla="*/ 51 h 329"/>
                <a:gd name="T106" fmla="*/ 187 w 248"/>
                <a:gd name="T107" fmla="*/ 33 h 329"/>
                <a:gd name="T108" fmla="*/ 213 w 248"/>
                <a:gd name="T109" fmla="*/ 48 h 329"/>
                <a:gd name="T110" fmla="*/ 208 w 248"/>
                <a:gd name="T111" fmla="*/ 44 h 329"/>
                <a:gd name="T112" fmla="*/ 225 w 248"/>
                <a:gd name="T113" fmla="*/ 223 h 329"/>
                <a:gd name="T114" fmla="*/ 231 w 248"/>
                <a:gd name="T115" fmla="*/ 229 h 329"/>
                <a:gd name="T116" fmla="*/ 235 w 248"/>
                <a:gd name="T117" fmla="*/ 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8" h="329">
                  <a:moveTo>
                    <a:pt x="243" y="283"/>
                  </a:moveTo>
                  <a:cubicBezTo>
                    <a:pt x="242" y="257"/>
                    <a:pt x="240" y="231"/>
                    <a:pt x="240" y="204"/>
                  </a:cubicBezTo>
                  <a:cubicBezTo>
                    <a:pt x="240" y="175"/>
                    <a:pt x="239" y="145"/>
                    <a:pt x="239" y="116"/>
                  </a:cubicBezTo>
                  <a:cubicBezTo>
                    <a:pt x="239" y="86"/>
                    <a:pt x="241" y="55"/>
                    <a:pt x="238" y="26"/>
                  </a:cubicBezTo>
                  <a:cubicBezTo>
                    <a:pt x="237" y="24"/>
                    <a:pt x="236" y="24"/>
                    <a:pt x="235" y="26"/>
                  </a:cubicBezTo>
                  <a:cubicBezTo>
                    <a:pt x="235" y="26"/>
                    <a:pt x="235" y="27"/>
                    <a:pt x="235" y="28"/>
                  </a:cubicBezTo>
                  <a:cubicBezTo>
                    <a:pt x="235" y="27"/>
                    <a:pt x="234" y="26"/>
                    <a:pt x="233" y="26"/>
                  </a:cubicBezTo>
                  <a:cubicBezTo>
                    <a:pt x="233" y="25"/>
                    <a:pt x="233" y="25"/>
                    <a:pt x="233" y="25"/>
                  </a:cubicBezTo>
                  <a:cubicBezTo>
                    <a:pt x="231" y="23"/>
                    <a:pt x="229" y="23"/>
                    <a:pt x="227" y="23"/>
                  </a:cubicBezTo>
                  <a:cubicBezTo>
                    <a:pt x="226" y="23"/>
                    <a:pt x="225" y="23"/>
                    <a:pt x="224" y="23"/>
                  </a:cubicBezTo>
                  <a:cubicBezTo>
                    <a:pt x="223" y="17"/>
                    <a:pt x="216" y="12"/>
                    <a:pt x="209" y="11"/>
                  </a:cubicBezTo>
                  <a:cubicBezTo>
                    <a:pt x="204" y="11"/>
                    <a:pt x="199" y="13"/>
                    <a:pt x="195" y="16"/>
                  </a:cubicBezTo>
                  <a:cubicBezTo>
                    <a:pt x="195" y="16"/>
                    <a:pt x="195" y="16"/>
                    <a:pt x="195" y="16"/>
                  </a:cubicBezTo>
                  <a:cubicBezTo>
                    <a:pt x="189" y="10"/>
                    <a:pt x="182" y="11"/>
                    <a:pt x="176" y="15"/>
                  </a:cubicBezTo>
                  <a:cubicBezTo>
                    <a:pt x="172" y="8"/>
                    <a:pt x="162" y="6"/>
                    <a:pt x="155" y="9"/>
                  </a:cubicBezTo>
                  <a:cubicBezTo>
                    <a:pt x="152" y="10"/>
                    <a:pt x="150" y="11"/>
                    <a:pt x="147" y="13"/>
                  </a:cubicBezTo>
                  <a:cubicBezTo>
                    <a:pt x="137" y="2"/>
                    <a:pt x="123" y="5"/>
                    <a:pt x="114" y="14"/>
                  </a:cubicBezTo>
                  <a:cubicBezTo>
                    <a:pt x="114" y="13"/>
                    <a:pt x="114" y="12"/>
                    <a:pt x="113" y="11"/>
                  </a:cubicBezTo>
                  <a:cubicBezTo>
                    <a:pt x="106" y="9"/>
                    <a:pt x="99" y="10"/>
                    <a:pt x="93" y="13"/>
                  </a:cubicBezTo>
                  <a:cubicBezTo>
                    <a:pt x="82" y="5"/>
                    <a:pt x="70" y="8"/>
                    <a:pt x="60" y="16"/>
                  </a:cubicBezTo>
                  <a:cubicBezTo>
                    <a:pt x="60" y="15"/>
                    <a:pt x="60" y="15"/>
                    <a:pt x="60" y="14"/>
                  </a:cubicBezTo>
                  <a:cubicBezTo>
                    <a:pt x="48" y="0"/>
                    <a:pt x="28" y="11"/>
                    <a:pt x="19" y="24"/>
                  </a:cubicBezTo>
                  <a:cubicBezTo>
                    <a:pt x="16" y="24"/>
                    <a:pt x="13" y="26"/>
                    <a:pt x="11" y="28"/>
                  </a:cubicBezTo>
                  <a:cubicBezTo>
                    <a:pt x="8" y="30"/>
                    <a:pt x="6" y="32"/>
                    <a:pt x="5" y="35"/>
                  </a:cubicBezTo>
                  <a:cubicBezTo>
                    <a:pt x="5" y="36"/>
                    <a:pt x="5" y="36"/>
                    <a:pt x="5" y="36"/>
                  </a:cubicBezTo>
                  <a:cubicBezTo>
                    <a:pt x="4" y="36"/>
                    <a:pt x="4" y="37"/>
                    <a:pt x="3" y="38"/>
                  </a:cubicBezTo>
                  <a:cubicBezTo>
                    <a:pt x="0" y="95"/>
                    <a:pt x="3" y="154"/>
                    <a:pt x="3" y="212"/>
                  </a:cubicBezTo>
                  <a:cubicBezTo>
                    <a:pt x="3" y="241"/>
                    <a:pt x="3" y="270"/>
                    <a:pt x="3" y="299"/>
                  </a:cubicBezTo>
                  <a:cubicBezTo>
                    <a:pt x="4" y="317"/>
                    <a:pt x="10" y="322"/>
                    <a:pt x="27" y="322"/>
                  </a:cubicBezTo>
                  <a:cubicBezTo>
                    <a:pt x="56" y="322"/>
                    <a:pt x="84" y="322"/>
                    <a:pt x="113" y="322"/>
                  </a:cubicBezTo>
                  <a:cubicBezTo>
                    <a:pt x="141" y="323"/>
                    <a:pt x="168" y="326"/>
                    <a:pt x="196" y="327"/>
                  </a:cubicBezTo>
                  <a:cubicBezTo>
                    <a:pt x="207" y="327"/>
                    <a:pt x="216" y="327"/>
                    <a:pt x="223" y="322"/>
                  </a:cubicBezTo>
                  <a:cubicBezTo>
                    <a:pt x="223" y="322"/>
                    <a:pt x="223" y="322"/>
                    <a:pt x="224" y="322"/>
                  </a:cubicBezTo>
                  <a:cubicBezTo>
                    <a:pt x="240" y="316"/>
                    <a:pt x="244" y="300"/>
                    <a:pt x="243" y="283"/>
                  </a:cubicBezTo>
                  <a:close/>
                  <a:moveTo>
                    <a:pt x="223" y="28"/>
                  </a:moveTo>
                  <a:cubicBezTo>
                    <a:pt x="223" y="27"/>
                    <a:pt x="223" y="27"/>
                    <a:pt x="223" y="26"/>
                  </a:cubicBezTo>
                  <a:cubicBezTo>
                    <a:pt x="224" y="26"/>
                    <a:pt x="225" y="26"/>
                    <a:pt x="226" y="26"/>
                  </a:cubicBezTo>
                  <a:cubicBezTo>
                    <a:pt x="228" y="27"/>
                    <a:pt x="229" y="27"/>
                    <a:pt x="230" y="27"/>
                  </a:cubicBezTo>
                  <a:cubicBezTo>
                    <a:pt x="230" y="27"/>
                    <a:pt x="229" y="27"/>
                    <a:pt x="229" y="28"/>
                  </a:cubicBezTo>
                  <a:cubicBezTo>
                    <a:pt x="228" y="28"/>
                    <a:pt x="228" y="28"/>
                    <a:pt x="228" y="29"/>
                  </a:cubicBezTo>
                  <a:cubicBezTo>
                    <a:pt x="227" y="29"/>
                    <a:pt x="227" y="29"/>
                    <a:pt x="227" y="29"/>
                  </a:cubicBezTo>
                  <a:cubicBezTo>
                    <a:pt x="227" y="29"/>
                    <a:pt x="227" y="29"/>
                    <a:pt x="227" y="29"/>
                  </a:cubicBezTo>
                  <a:cubicBezTo>
                    <a:pt x="227" y="29"/>
                    <a:pt x="227" y="29"/>
                    <a:pt x="227" y="29"/>
                  </a:cubicBezTo>
                  <a:cubicBezTo>
                    <a:pt x="226" y="29"/>
                    <a:pt x="224" y="28"/>
                    <a:pt x="223" y="28"/>
                  </a:cubicBezTo>
                  <a:cubicBezTo>
                    <a:pt x="223" y="28"/>
                    <a:pt x="223" y="28"/>
                    <a:pt x="223" y="28"/>
                  </a:cubicBezTo>
                  <a:close/>
                  <a:moveTo>
                    <a:pt x="220" y="28"/>
                  </a:moveTo>
                  <a:cubicBezTo>
                    <a:pt x="220" y="28"/>
                    <a:pt x="220" y="28"/>
                    <a:pt x="220" y="28"/>
                  </a:cubicBezTo>
                  <a:cubicBezTo>
                    <a:pt x="219" y="28"/>
                    <a:pt x="218" y="28"/>
                    <a:pt x="218" y="28"/>
                  </a:cubicBezTo>
                  <a:cubicBezTo>
                    <a:pt x="219" y="22"/>
                    <a:pt x="211" y="19"/>
                    <a:pt x="207" y="20"/>
                  </a:cubicBezTo>
                  <a:cubicBezTo>
                    <a:pt x="203" y="22"/>
                    <a:pt x="200" y="25"/>
                    <a:pt x="198" y="29"/>
                  </a:cubicBezTo>
                  <a:cubicBezTo>
                    <a:pt x="198" y="29"/>
                    <a:pt x="198" y="29"/>
                    <a:pt x="198" y="29"/>
                  </a:cubicBezTo>
                  <a:cubicBezTo>
                    <a:pt x="197" y="31"/>
                    <a:pt x="197" y="33"/>
                    <a:pt x="197" y="34"/>
                  </a:cubicBezTo>
                  <a:cubicBezTo>
                    <a:pt x="197" y="35"/>
                    <a:pt x="197" y="35"/>
                    <a:pt x="197" y="35"/>
                  </a:cubicBezTo>
                  <a:cubicBezTo>
                    <a:pt x="197" y="38"/>
                    <a:pt x="198" y="41"/>
                    <a:pt x="199" y="44"/>
                  </a:cubicBezTo>
                  <a:cubicBezTo>
                    <a:pt x="201" y="46"/>
                    <a:pt x="204" y="48"/>
                    <a:pt x="208" y="48"/>
                  </a:cubicBezTo>
                  <a:cubicBezTo>
                    <a:pt x="208" y="49"/>
                    <a:pt x="207" y="49"/>
                    <a:pt x="207" y="50"/>
                  </a:cubicBezTo>
                  <a:cubicBezTo>
                    <a:pt x="206" y="50"/>
                    <a:pt x="205" y="51"/>
                    <a:pt x="203" y="51"/>
                  </a:cubicBezTo>
                  <a:cubicBezTo>
                    <a:pt x="198" y="51"/>
                    <a:pt x="196" y="48"/>
                    <a:pt x="194" y="44"/>
                  </a:cubicBezTo>
                  <a:cubicBezTo>
                    <a:pt x="191" y="39"/>
                    <a:pt x="190" y="33"/>
                    <a:pt x="192" y="27"/>
                  </a:cubicBezTo>
                  <a:cubicBezTo>
                    <a:pt x="197" y="14"/>
                    <a:pt x="219" y="9"/>
                    <a:pt x="220" y="28"/>
                  </a:cubicBezTo>
                  <a:close/>
                  <a:moveTo>
                    <a:pt x="214" y="28"/>
                  </a:moveTo>
                  <a:cubicBezTo>
                    <a:pt x="214" y="28"/>
                    <a:pt x="214" y="28"/>
                    <a:pt x="213" y="28"/>
                  </a:cubicBezTo>
                  <a:cubicBezTo>
                    <a:pt x="210" y="28"/>
                    <a:pt x="207" y="27"/>
                    <a:pt x="203" y="27"/>
                  </a:cubicBezTo>
                  <a:cubicBezTo>
                    <a:pt x="204" y="27"/>
                    <a:pt x="205" y="26"/>
                    <a:pt x="205" y="26"/>
                  </a:cubicBezTo>
                  <a:cubicBezTo>
                    <a:pt x="207" y="25"/>
                    <a:pt x="209" y="24"/>
                    <a:pt x="211" y="24"/>
                  </a:cubicBezTo>
                  <a:cubicBezTo>
                    <a:pt x="213" y="25"/>
                    <a:pt x="214" y="26"/>
                    <a:pt x="214" y="28"/>
                  </a:cubicBezTo>
                  <a:close/>
                  <a:moveTo>
                    <a:pt x="192" y="18"/>
                  </a:moveTo>
                  <a:cubicBezTo>
                    <a:pt x="192" y="18"/>
                    <a:pt x="193" y="18"/>
                    <a:pt x="193" y="18"/>
                  </a:cubicBezTo>
                  <a:cubicBezTo>
                    <a:pt x="192" y="19"/>
                    <a:pt x="191" y="20"/>
                    <a:pt x="191" y="21"/>
                  </a:cubicBezTo>
                  <a:cubicBezTo>
                    <a:pt x="191" y="21"/>
                    <a:pt x="191" y="21"/>
                    <a:pt x="190" y="21"/>
                  </a:cubicBezTo>
                  <a:cubicBezTo>
                    <a:pt x="186" y="20"/>
                    <a:pt x="182" y="23"/>
                    <a:pt x="180" y="26"/>
                  </a:cubicBezTo>
                  <a:cubicBezTo>
                    <a:pt x="178" y="29"/>
                    <a:pt x="177" y="32"/>
                    <a:pt x="177" y="35"/>
                  </a:cubicBezTo>
                  <a:cubicBezTo>
                    <a:pt x="176" y="39"/>
                    <a:pt x="176" y="43"/>
                    <a:pt x="178" y="47"/>
                  </a:cubicBezTo>
                  <a:cubicBezTo>
                    <a:pt x="179" y="50"/>
                    <a:pt x="181" y="53"/>
                    <a:pt x="184" y="55"/>
                  </a:cubicBezTo>
                  <a:cubicBezTo>
                    <a:pt x="183" y="56"/>
                    <a:pt x="178" y="55"/>
                    <a:pt x="177" y="54"/>
                  </a:cubicBezTo>
                  <a:cubicBezTo>
                    <a:pt x="175" y="53"/>
                    <a:pt x="173" y="51"/>
                    <a:pt x="171" y="49"/>
                  </a:cubicBezTo>
                  <a:cubicBezTo>
                    <a:pt x="168" y="45"/>
                    <a:pt x="167" y="40"/>
                    <a:pt x="168" y="34"/>
                  </a:cubicBezTo>
                  <a:cubicBezTo>
                    <a:pt x="169" y="24"/>
                    <a:pt x="181" y="10"/>
                    <a:pt x="192" y="18"/>
                  </a:cubicBezTo>
                  <a:close/>
                  <a:moveTo>
                    <a:pt x="188" y="25"/>
                  </a:moveTo>
                  <a:cubicBezTo>
                    <a:pt x="188" y="26"/>
                    <a:pt x="188" y="26"/>
                    <a:pt x="188" y="26"/>
                  </a:cubicBezTo>
                  <a:cubicBezTo>
                    <a:pt x="188" y="28"/>
                    <a:pt x="187" y="29"/>
                    <a:pt x="187" y="30"/>
                  </a:cubicBezTo>
                  <a:cubicBezTo>
                    <a:pt x="186" y="30"/>
                    <a:pt x="184" y="29"/>
                    <a:pt x="183" y="29"/>
                  </a:cubicBezTo>
                  <a:cubicBezTo>
                    <a:pt x="185" y="27"/>
                    <a:pt x="186" y="26"/>
                    <a:pt x="188" y="25"/>
                  </a:cubicBezTo>
                  <a:close/>
                  <a:moveTo>
                    <a:pt x="158" y="24"/>
                  </a:moveTo>
                  <a:cubicBezTo>
                    <a:pt x="160" y="25"/>
                    <a:pt x="164" y="25"/>
                    <a:pt x="167" y="25"/>
                  </a:cubicBezTo>
                  <a:cubicBezTo>
                    <a:pt x="165" y="27"/>
                    <a:pt x="165" y="28"/>
                    <a:pt x="164" y="30"/>
                  </a:cubicBezTo>
                  <a:cubicBezTo>
                    <a:pt x="163" y="30"/>
                    <a:pt x="161" y="29"/>
                    <a:pt x="160" y="29"/>
                  </a:cubicBezTo>
                  <a:cubicBezTo>
                    <a:pt x="158" y="29"/>
                    <a:pt x="156" y="29"/>
                    <a:pt x="154" y="29"/>
                  </a:cubicBezTo>
                  <a:cubicBezTo>
                    <a:pt x="155" y="27"/>
                    <a:pt x="156" y="25"/>
                    <a:pt x="158" y="24"/>
                  </a:cubicBezTo>
                  <a:close/>
                  <a:moveTo>
                    <a:pt x="173" y="17"/>
                  </a:moveTo>
                  <a:cubicBezTo>
                    <a:pt x="173" y="17"/>
                    <a:pt x="172" y="18"/>
                    <a:pt x="171" y="18"/>
                  </a:cubicBezTo>
                  <a:cubicBezTo>
                    <a:pt x="171" y="18"/>
                    <a:pt x="171" y="18"/>
                    <a:pt x="171" y="18"/>
                  </a:cubicBezTo>
                  <a:cubicBezTo>
                    <a:pt x="166" y="15"/>
                    <a:pt x="159" y="17"/>
                    <a:pt x="155" y="20"/>
                  </a:cubicBezTo>
                  <a:cubicBezTo>
                    <a:pt x="151" y="24"/>
                    <a:pt x="149" y="30"/>
                    <a:pt x="151" y="35"/>
                  </a:cubicBezTo>
                  <a:cubicBezTo>
                    <a:pt x="150" y="41"/>
                    <a:pt x="154" y="48"/>
                    <a:pt x="159" y="53"/>
                  </a:cubicBezTo>
                  <a:cubicBezTo>
                    <a:pt x="159" y="53"/>
                    <a:pt x="159" y="53"/>
                    <a:pt x="159" y="53"/>
                  </a:cubicBezTo>
                  <a:cubicBezTo>
                    <a:pt x="159" y="54"/>
                    <a:pt x="158" y="55"/>
                    <a:pt x="158" y="55"/>
                  </a:cubicBezTo>
                  <a:cubicBezTo>
                    <a:pt x="151" y="57"/>
                    <a:pt x="151" y="57"/>
                    <a:pt x="151" y="57"/>
                  </a:cubicBezTo>
                  <a:cubicBezTo>
                    <a:pt x="150" y="56"/>
                    <a:pt x="149" y="54"/>
                    <a:pt x="147" y="53"/>
                  </a:cubicBezTo>
                  <a:cubicBezTo>
                    <a:pt x="145" y="51"/>
                    <a:pt x="142" y="47"/>
                    <a:pt x="141" y="44"/>
                  </a:cubicBezTo>
                  <a:cubicBezTo>
                    <a:pt x="139" y="38"/>
                    <a:pt x="140" y="31"/>
                    <a:pt x="143" y="25"/>
                  </a:cubicBezTo>
                  <a:cubicBezTo>
                    <a:pt x="149" y="13"/>
                    <a:pt x="163" y="7"/>
                    <a:pt x="173" y="17"/>
                  </a:cubicBezTo>
                  <a:close/>
                  <a:moveTo>
                    <a:pt x="128" y="22"/>
                  </a:moveTo>
                  <a:cubicBezTo>
                    <a:pt x="130" y="20"/>
                    <a:pt x="132" y="19"/>
                    <a:pt x="134" y="18"/>
                  </a:cubicBezTo>
                  <a:cubicBezTo>
                    <a:pt x="137" y="18"/>
                    <a:pt x="139" y="19"/>
                    <a:pt x="141" y="20"/>
                  </a:cubicBezTo>
                  <a:cubicBezTo>
                    <a:pt x="141" y="21"/>
                    <a:pt x="141" y="21"/>
                    <a:pt x="140" y="22"/>
                  </a:cubicBezTo>
                  <a:cubicBezTo>
                    <a:pt x="140" y="21"/>
                    <a:pt x="140" y="21"/>
                    <a:pt x="140" y="21"/>
                  </a:cubicBezTo>
                  <a:cubicBezTo>
                    <a:pt x="136" y="20"/>
                    <a:pt x="132" y="21"/>
                    <a:pt x="128" y="22"/>
                  </a:cubicBezTo>
                  <a:close/>
                  <a:moveTo>
                    <a:pt x="139" y="24"/>
                  </a:moveTo>
                  <a:cubicBezTo>
                    <a:pt x="138" y="26"/>
                    <a:pt x="137" y="29"/>
                    <a:pt x="137" y="32"/>
                  </a:cubicBezTo>
                  <a:cubicBezTo>
                    <a:pt x="137" y="32"/>
                    <a:pt x="136" y="32"/>
                    <a:pt x="136" y="32"/>
                  </a:cubicBezTo>
                  <a:cubicBezTo>
                    <a:pt x="132" y="31"/>
                    <a:pt x="127" y="31"/>
                    <a:pt x="123" y="32"/>
                  </a:cubicBezTo>
                  <a:cubicBezTo>
                    <a:pt x="124" y="29"/>
                    <a:pt x="125" y="26"/>
                    <a:pt x="127" y="23"/>
                  </a:cubicBezTo>
                  <a:cubicBezTo>
                    <a:pt x="127" y="24"/>
                    <a:pt x="127" y="24"/>
                    <a:pt x="128" y="24"/>
                  </a:cubicBezTo>
                  <a:cubicBezTo>
                    <a:pt x="130" y="24"/>
                    <a:pt x="132" y="24"/>
                    <a:pt x="134" y="24"/>
                  </a:cubicBezTo>
                  <a:cubicBezTo>
                    <a:pt x="136" y="24"/>
                    <a:pt x="138" y="24"/>
                    <a:pt x="139" y="24"/>
                  </a:cubicBezTo>
                  <a:close/>
                  <a:moveTo>
                    <a:pt x="144" y="16"/>
                  </a:moveTo>
                  <a:cubicBezTo>
                    <a:pt x="144" y="16"/>
                    <a:pt x="144" y="17"/>
                    <a:pt x="144" y="17"/>
                  </a:cubicBezTo>
                  <a:cubicBezTo>
                    <a:pt x="139" y="12"/>
                    <a:pt x="130" y="15"/>
                    <a:pt x="126" y="18"/>
                  </a:cubicBezTo>
                  <a:cubicBezTo>
                    <a:pt x="122" y="23"/>
                    <a:pt x="119" y="29"/>
                    <a:pt x="120" y="35"/>
                  </a:cubicBezTo>
                  <a:cubicBezTo>
                    <a:pt x="120" y="35"/>
                    <a:pt x="120" y="35"/>
                    <a:pt x="120" y="35"/>
                  </a:cubicBezTo>
                  <a:cubicBezTo>
                    <a:pt x="119" y="44"/>
                    <a:pt x="123" y="54"/>
                    <a:pt x="131" y="60"/>
                  </a:cubicBezTo>
                  <a:cubicBezTo>
                    <a:pt x="131" y="60"/>
                    <a:pt x="131" y="60"/>
                    <a:pt x="131" y="60"/>
                  </a:cubicBezTo>
                  <a:cubicBezTo>
                    <a:pt x="123" y="63"/>
                    <a:pt x="116" y="54"/>
                    <a:pt x="113" y="48"/>
                  </a:cubicBezTo>
                  <a:cubicBezTo>
                    <a:pt x="110" y="42"/>
                    <a:pt x="108" y="34"/>
                    <a:pt x="110" y="27"/>
                  </a:cubicBezTo>
                  <a:cubicBezTo>
                    <a:pt x="114" y="12"/>
                    <a:pt x="133" y="4"/>
                    <a:pt x="144" y="16"/>
                  </a:cubicBezTo>
                  <a:close/>
                  <a:moveTo>
                    <a:pt x="111" y="15"/>
                  </a:moveTo>
                  <a:cubicBezTo>
                    <a:pt x="112" y="15"/>
                    <a:pt x="112" y="15"/>
                    <a:pt x="113" y="15"/>
                  </a:cubicBezTo>
                  <a:cubicBezTo>
                    <a:pt x="112" y="16"/>
                    <a:pt x="111" y="17"/>
                    <a:pt x="110" y="18"/>
                  </a:cubicBezTo>
                  <a:cubicBezTo>
                    <a:pt x="99" y="15"/>
                    <a:pt x="89" y="26"/>
                    <a:pt x="91" y="36"/>
                  </a:cubicBezTo>
                  <a:cubicBezTo>
                    <a:pt x="90" y="40"/>
                    <a:pt x="91" y="44"/>
                    <a:pt x="92" y="48"/>
                  </a:cubicBezTo>
                  <a:cubicBezTo>
                    <a:pt x="93" y="49"/>
                    <a:pt x="95" y="53"/>
                    <a:pt x="96" y="54"/>
                  </a:cubicBezTo>
                  <a:cubicBezTo>
                    <a:pt x="96" y="55"/>
                    <a:pt x="97" y="56"/>
                    <a:pt x="98" y="57"/>
                  </a:cubicBezTo>
                  <a:cubicBezTo>
                    <a:pt x="92" y="63"/>
                    <a:pt x="88" y="63"/>
                    <a:pt x="86" y="57"/>
                  </a:cubicBezTo>
                  <a:cubicBezTo>
                    <a:pt x="80" y="48"/>
                    <a:pt x="78" y="34"/>
                    <a:pt x="85" y="26"/>
                  </a:cubicBezTo>
                  <a:cubicBezTo>
                    <a:pt x="92" y="18"/>
                    <a:pt x="101" y="11"/>
                    <a:pt x="111" y="15"/>
                  </a:cubicBezTo>
                  <a:close/>
                  <a:moveTo>
                    <a:pt x="104" y="23"/>
                  </a:moveTo>
                  <a:cubicBezTo>
                    <a:pt x="103" y="23"/>
                    <a:pt x="103" y="23"/>
                    <a:pt x="102" y="23"/>
                  </a:cubicBezTo>
                  <a:cubicBezTo>
                    <a:pt x="104" y="22"/>
                    <a:pt x="106" y="22"/>
                    <a:pt x="108" y="22"/>
                  </a:cubicBezTo>
                  <a:cubicBezTo>
                    <a:pt x="107" y="24"/>
                    <a:pt x="106" y="27"/>
                    <a:pt x="106" y="30"/>
                  </a:cubicBezTo>
                  <a:cubicBezTo>
                    <a:pt x="106" y="30"/>
                    <a:pt x="106" y="31"/>
                    <a:pt x="106" y="31"/>
                  </a:cubicBezTo>
                  <a:cubicBezTo>
                    <a:pt x="104" y="30"/>
                    <a:pt x="102" y="31"/>
                    <a:pt x="100" y="31"/>
                  </a:cubicBezTo>
                  <a:cubicBezTo>
                    <a:pt x="98" y="31"/>
                    <a:pt x="96" y="31"/>
                    <a:pt x="94" y="31"/>
                  </a:cubicBezTo>
                  <a:cubicBezTo>
                    <a:pt x="95" y="30"/>
                    <a:pt x="96" y="28"/>
                    <a:pt x="97" y="27"/>
                  </a:cubicBezTo>
                  <a:cubicBezTo>
                    <a:pt x="97" y="27"/>
                    <a:pt x="97" y="27"/>
                    <a:pt x="97" y="27"/>
                  </a:cubicBezTo>
                  <a:cubicBezTo>
                    <a:pt x="99" y="26"/>
                    <a:pt x="102" y="26"/>
                    <a:pt x="104" y="26"/>
                  </a:cubicBezTo>
                  <a:cubicBezTo>
                    <a:pt x="105" y="26"/>
                    <a:pt x="105" y="24"/>
                    <a:pt x="104" y="23"/>
                  </a:cubicBezTo>
                  <a:close/>
                  <a:moveTo>
                    <a:pt x="90" y="16"/>
                  </a:moveTo>
                  <a:cubicBezTo>
                    <a:pt x="88" y="17"/>
                    <a:pt x="86" y="19"/>
                    <a:pt x="85" y="20"/>
                  </a:cubicBezTo>
                  <a:cubicBezTo>
                    <a:pt x="84" y="20"/>
                    <a:pt x="84" y="20"/>
                    <a:pt x="83" y="20"/>
                  </a:cubicBezTo>
                  <a:cubicBezTo>
                    <a:pt x="73" y="18"/>
                    <a:pt x="60" y="26"/>
                    <a:pt x="61" y="37"/>
                  </a:cubicBezTo>
                  <a:cubicBezTo>
                    <a:pt x="59" y="43"/>
                    <a:pt x="60" y="50"/>
                    <a:pt x="64" y="56"/>
                  </a:cubicBezTo>
                  <a:cubicBezTo>
                    <a:pt x="64" y="57"/>
                    <a:pt x="64" y="59"/>
                    <a:pt x="65" y="59"/>
                  </a:cubicBezTo>
                  <a:cubicBezTo>
                    <a:pt x="67" y="60"/>
                    <a:pt x="66" y="62"/>
                    <a:pt x="65" y="63"/>
                  </a:cubicBezTo>
                  <a:cubicBezTo>
                    <a:pt x="63" y="63"/>
                    <a:pt x="61" y="62"/>
                    <a:pt x="60" y="61"/>
                  </a:cubicBezTo>
                  <a:cubicBezTo>
                    <a:pt x="56" y="59"/>
                    <a:pt x="54" y="56"/>
                    <a:pt x="52" y="52"/>
                  </a:cubicBezTo>
                  <a:cubicBezTo>
                    <a:pt x="48" y="45"/>
                    <a:pt x="50" y="36"/>
                    <a:pt x="54" y="28"/>
                  </a:cubicBezTo>
                  <a:cubicBezTo>
                    <a:pt x="61" y="15"/>
                    <a:pt x="76" y="8"/>
                    <a:pt x="90" y="16"/>
                  </a:cubicBezTo>
                  <a:close/>
                  <a:moveTo>
                    <a:pt x="80" y="26"/>
                  </a:moveTo>
                  <a:cubicBezTo>
                    <a:pt x="79" y="28"/>
                    <a:pt x="78" y="30"/>
                    <a:pt x="78" y="32"/>
                  </a:cubicBezTo>
                  <a:cubicBezTo>
                    <a:pt x="73" y="31"/>
                    <a:pt x="69" y="31"/>
                    <a:pt x="64" y="32"/>
                  </a:cubicBezTo>
                  <a:cubicBezTo>
                    <a:pt x="65" y="30"/>
                    <a:pt x="67" y="28"/>
                    <a:pt x="69" y="27"/>
                  </a:cubicBezTo>
                  <a:cubicBezTo>
                    <a:pt x="69" y="27"/>
                    <a:pt x="69" y="28"/>
                    <a:pt x="70" y="28"/>
                  </a:cubicBezTo>
                  <a:cubicBezTo>
                    <a:pt x="73" y="27"/>
                    <a:pt x="77" y="27"/>
                    <a:pt x="80" y="26"/>
                  </a:cubicBezTo>
                  <a:close/>
                  <a:moveTo>
                    <a:pt x="45" y="27"/>
                  </a:moveTo>
                  <a:cubicBezTo>
                    <a:pt x="47" y="27"/>
                    <a:pt x="49" y="27"/>
                    <a:pt x="50" y="27"/>
                  </a:cubicBezTo>
                  <a:cubicBezTo>
                    <a:pt x="49" y="29"/>
                    <a:pt x="48" y="31"/>
                    <a:pt x="47" y="34"/>
                  </a:cubicBezTo>
                  <a:cubicBezTo>
                    <a:pt x="43" y="33"/>
                    <a:pt x="37" y="32"/>
                    <a:pt x="33" y="34"/>
                  </a:cubicBezTo>
                  <a:cubicBezTo>
                    <a:pt x="34" y="31"/>
                    <a:pt x="35" y="29"/>
                    <a:pt x="37" y="27"/>
                  </a:cubicBezTo>
                  <a:cubicBezTo>
                    <a:pt x="38" y="28"/>
                    <a:pt x="38" y="28"/>
                    <a:pt x="39" y="28"/>
                  </a:cubicBezTo>
                  <a:cubicBezTo>
                    <a:pt x="41" y="27"/>
                    <a:pt x="43" y="27"/>
                    <a:pt x="45" y="27"/>
                  </a:cubicBezTo>
                  <a:close/>
                  <a:moveTo>
                    <a:pt x="41" y="25"/>
                  </a:moveTo>
                  <a:cubicBezTo>
                    <a:pt x="45" y="23"/>
                    <a:pt x="49" y="23"/>
                    <a:pt x="53" y="23"/>
                  </a:cubicBezTo>
                  <a:cubicBezTo>
                    <a:pt x="52" y="24"/>
                    <a:pt x="52" y="24"/>
                    <a:pt x="51" y="25"/>
                  </a:cubicBezTo>
                  <a:cubicBezTo>
                    <a:pt x="51" y="25"/>
                    <a:pt x="51" y="24"/>
                    <a:pt x="51" y="24"/>
                  </a:cubicBezTo>
                  <a:cubicBezTo>
                    <a:pt x="48" y="23"/>
                    <a:pt x="44" y="24"/>
                    <a:pt x="41" y="25"/>
                  </a:cubicBezTo>
                  <a:close/>
                  <a:moveTo>
                    <a:pt x="22" y="26"/>
                  </a:moveTo>
                  <a:cubicBezTo>
                    <a:pt x="29" y="14"/>
                    <a:pt x="46" y="7"/>
                    <a:pt x="57" y="17"/>
                  </a:cubicBezTo>
                  <a:cubicBezTo>
                    <a:pt x="58" y="17"/>
                    <a:pt x="58" y="17"/>
                    <a:pt x="58" y="17"/>
                  </a:cubicBezTo>
                  <a:cubicBezTo>
                    <a:pt x="57" y="18"/>
                    <a:pt x="56" y="19"/>
                    <a:pt x="55" y="20"/>
                  </a:cubicBezTo>
                  <a:cubicBezTo>
                    <a:pt x="50" y="17"/>
                    <a:pt x="42" y="19"/>
                    <a:pt x="37" y="23"/>
                  </a:cubicBezTo>
                  <a:cubicBezTo>
                    <a:pt x="32" y="27"/>
                    <a:pt x="29" y="33"/>
                    <a:pt x="30" y="40"/>
                  </a:cubicBezTo>
                  <a:cubicBezTo>
                    <a:pt x="30" y="40"/>
                    <a:pt x="30" y="40"/>
                    <a:pt x="30" y="41"/>
                  </a:cubicBezTo>
                  <a:cubicBezTo>
                    <a:pt x="30" y="46"/>
                    <a:pt x="31" y="52"/>
                    <a:pt x="34" y="56"/>
                  </a:cubicBezTo>
                  <a:cubicBezTo>
                    <a:pt x="34" y="57"/>
                    <a:pt x="34" y="58"/>
                    <a:pt x="35" y="58"/>
                  </a:cubicBezTo>
                  <a:cubicBezTo>
                    <a:pt x="36" y="60"/>
                    <a:pt x="36" y="61"/>
                    <a:pt x="36" y="63"/>
                  </a:cubicBezTo>
                  <a:cubicBezTo>
                    <a:pt x="27" y="64"/>
                    <a:pt x="20" y="55"/>
                    <a:pt x="19" y="46"/>
                  </a:cubicBezTo>
                  <a:cubicBezTo>
                    <a:pt x="17" y="39"/>
                    <a:pt x="18" y="32"/>
                    <a:pt x="22" y="26"/>
                  </a:cubicBezTo>
                  <a:close/>
                  <a:moveTo>
                    <a:pt x="7" y="37"/>
                  </a:moveTo>
                  <a:cubicBezTo>
                    <a:pt x="9" y="34"/>
                    <a:pt x="10" y="32"/>
                    <a:pt x="13" y="30"/>
                  </a:cubicBezTo>
                  <a:cubicBezTo>
                    <a:pt x="14" y="29"/>
                    <a:pt x="15" y="29"/>
                    <a:pt x="17" y="28"/>
                  </a:cubicBezTo>
                  <a:cubicBezTo>
                    <a:pt x="16" y="29"/>
                    <a:pt x="16" y="30"/>
                    <a:pt x="15" y="31"/>
                  </a:cubicBezTo>
                  <a:cubicBezTo>
                    <a:pt x="15" y="33"/>
                    <a:pt x="15" y="34"/>
                    <a:pt x="15" y="35"/>
                  </a:cubicBezTo>
                  <a:cubicBezTo>
                    <a:pt x="13" y="35"/>
                    <a:pt x="12" y="35"/>
                    <a:pt x="11" y="35"/>
                  </a:cubicBezTo>
                  <a:cubicBezTo>
                    <a:pt x="9" y="36"/>
                    <a:pt x="8" y="36"/>
                    <a:pt x="7" y="37"/>
                  </a:cubicBezTo>
                  <a:cubicBezTo>
                    <a:pt x="7" y="37"/>
                    <a:pt x="7" y="37"/>
                    <a:pt x="7" y="37"/>
                  </a:cubicBezTo>
                  <a:close/>
                  <a:moveTo>
                    <a:pt x="226" y="311"/>
                  </a:moveTo>
                  <a:cubicBezTo>
                    <a:pt x="216" y="329"/>
                    <a:pt x="184" y="320"/>
                    <a:pt x="168" y="319"/>
                  </a:cubicBezTo>
                  <a:cubicBezTo>
                    <a:pt x="153" y="317"/>
                    <a:pt x="137" y="317"/>
                    <a:pt x="122" y="317"/>
                  </a:cubicBezTo>
                  <a:cubicBezTo>
                    <a:pt x="106" y="317"/>
                    <a:pt x="90" y="317"/>
                    <a:pt x="74" y="317"/>
                  </a:cubicBezTo>
                  <a:cubicBezTo>
                    <a:pt x="59" y="317"/>
                    <a:pt x="43" y="319"/>
                    <a:pt x="27" y="317"/>
                  </a:cubicBezTo>
                  <a:cubicBezTo>
                    <a:pt x="20" y="318"/>
                    <a:pt x="14" y="316"/>
                    <a:pt x="9" y="310"/>
                  </a:cubicBezTo>
                  <a:cubicBezTo>
                    <a:pt x="8" y="305"/>
                    <a:pt x="8" y="301"/>
                    <a:pt x="8" y="296"/>
                  </a:cubicBezTo>
                  <a:cubicBezTo>
                    <a:pt x="8" y="290"/>
                    <a:pt x="8" y="284"/>
                    <a:pt x="8" y="278"/>
                  </a:cubicBezTo>
                  <a:cubicBezTo>
                    <a:pt x="8" y="262"/>
                    <a:pt x="8" y="246"/>
                    <a:pt x="8" y="230"/>
                  </a:cubicBezTo>
                  <a:cubicBezTo>
                    <a:pt x="8" y="166"/>
                    <a:pt x="11" y="102"/>
                    <a:pt x="8" y="39"/>
                  </a:cubicBezTo>
                  <a:cubicBezTo>
                    <a:pt x="9" y="38"/>
                    <a:pt x="10" y="38"/>
                    <a:pt x="11" y="38"/>
                  </a:cubicBezTo>
                  <a:cubicBezTo>
                    <a:pt x="12" y="38"/>
                    <a:pt x="13" y="38"/>
                    <a:pt x="14" y="38"/>
                  </a:cubicBezTo>
                  <a:cubicBezTo>
                    <a:pt x="13" y="46"/>
                    <a:pt x="15" y="54"/>
                    <a:pt x="21" y="60"/>
                  </a:cubicBezTo>
                  <a:cubicBezTo>
                    <a:pt x="18" y="64"/>
                    <a:pt x="20" y="68"/>
                    <a:pt x="23" y="70"/>
                  </a:cubicBezTo>
                  <a:cubicBezTo>
                    <a:pt x="26" y="72"/>
                    <a:pt x="30" y="72"/>
                    <a:pt x="34" y="71"/>
                  </a:cubicBezTo>
                  <a:cubicBezTo>
                    <a:pt x="38" y="70"/>
                    <a:pt x="41" y="67"/>
                    <a:pt x="41" y="63"/>
                  </a:cubicBezTo>
                  <a:cubicBezTo>
                    <a:pt x="41" y="63"/>
                    <a:pt x="42" y="62"/>
                    <a:pt x="41" y="62"/>
                  </a:cubicBezTo>
                  <a:cubicBezTo>
                    <a:pt x="41" y="62"/>
                    <a:pt x="41" y="62"/>
                    <a:pt x="42" y="62"/>
                  </a:cubicBezTo>
                  <a:cubicBezTo>
                    <a:pt x="42" y="62"/>
                    <a:pt x="42" y="61"/>
                    <a:pt x="41" y="61"/>
                  </a:cubicBezTo>
                  <a:cubicBezTo>
                    <a:pt x="41" y="59"/>
                    <a:pt x="41" y="56"/>
                    <a:pt x="38" y="55"/>
                  </a:cubicBezTo>
                  <a:cubicBezTo>
                    <a:pt x="38" y="54"/>
                    <a:pt x="38" y="54"/>
                    <a:pt x="37" y="54"/>
                  </a:cubicBezTo>
                  <a:cubicBezTo>
                    <a:pt x="36" y="53"/>
                    <a:pt x="35" y="51"/>
                    <a:pt x="35" y="49"/>
                  </a:cubicBezTo>
                  <a:cubicBezTo>
                    <a:pt x="33" y="45"/>
                    <a:pt x="33" y="41"/>
                    <a:pt x="33" y="37"/>
                  </a:cubicBezTo>
                  <a:cubicBezTo>
                    <a:pt x="33" y="37"/>
                    <a:pt x="33" y="37"/>
                    <a:pt x="33" y="37"/>
                  </a:cubicBezTo>
                  <a:cubicBezTo>
                    <a:pt x="38" y="38"/>
                    <a:pt x="42" y="36"/>
                    <a:pt x="47" y="36"/>
                  </a:cubicBezTo>
                  <a:cubicBezTo>
                    <a:pt x="46" y="38"/>
                    <a:pt x="46" y="41"/>
                    <a:pt x="46" y="44"/>
                  </a:cubicBezTo>
                  <a:cubicBezTo>
                    <a:pt x="46" y="50"/>
                    <a:pt x="48" y="56"/>
                    <a:pt x="52" y="60"/>
                  </a:cubicBezTo>
                  <a:cubicBezTo>
                    <a:pt x="49" y="67"/>
                    <a:pt x="58" y="73"/>
                    <a:pt x="65" y="71"/>
                  </a:cubicBezTo>
                  <a:cubicBezTo>
                    <a:pt x="71" y="68"/>
                    <a:pt x="75" y="58"/>
                    <a:pt x="68" y="54"/>
                  </a:cubicBezTo>
                  <a:cubicBezTo>
                    <a:pt x="68" y="54"/>
                    <a:pt x="67" y="54"/>
                    <a:pt x="67" y="54"/>
                  </a:cubicBezTo>
                  <a:cubicBezTo>
                    <a:pt x="64" y="49"/>
                    <a:pt x="63" y="42"/>
                    <a:pt x="64" y="36"/>
                  </a:cubicBezTo>
                  <a:cubicBezTo>
                    <a:pt x="68" y="36"/>
                    <a:pt x="73" y="36"/>
                    <a:pt x="77" y="35"/>
                  </a:cubicBezTo>
                  <a:cubicBezTo>
                    <a:pt x="76" y="42"/>
                    <a:pt x="78" y="49"/>
                    <a:pt x="81" y="56"/>
                  </a:cubicBezTo>
                  <a:cubicBezTo>
                    <a:pt x="82" y="57"/>
                    <a:pt x="82" y="59"/>
                    <a:pt x="84" y="60"/>
                  </a:cubicBezTo>
                  <a:cubicBezTo>
                    <a:pt x="82" y="69"/>
                    <a:pt x="93" y="73"/>
                    <a:pt x="100" y="70"/>
                  </a:cubicBezTo>
                  <a:cubicBezTo>
                    <a:pt x="104" y="69"/>
                    <a:pt x="107" y="65"/>
                    <a:pt x="107" y="61"/>
                  </a:cubicBezTo>
                  <a:cubicBezTo>
                    <a:pt x="107" y="58"/>
                    <a:pt x="104" y="53"/>
                    <a:pt x="100" y="54"/>
                  </a:cubicBezTo>
                  <a:cubicBezTo>
                    <a:pt x="100" y="54"/>
                    <a:pt x="100" y="54"/>
                    <a:pt x="100" y="54"/>
                  </a:cubicBezTo>
                  <a:cubicBezTo>
                    <a:pt x="100" y="54"/>
                    <a:pt x="100" y="54"/>
                    <a:pt x="100" y="54"/>
                  </a:cubicBezTo>
                  <a:cubicBezTo>
                    <a:pt x="95" y="48"/>
                    <a:pt x="94" y="42"/>
                    <a:pt x="93" y="35"/>
                  </a:cubicBezTo>
                  <a:cubicBezTo>
                    <a:pt x="93" y="35"/>
                    <a:pt x="93" y="34"/>
                    <a:pt x="93" y="34"/>
                  </a:cubicBezTo>
                  <a:cubicBezTo>
                    <a:pt x="96" y="35"/>
                    <a:pt x="98" y="35"/>
                    <a:pt x="100" y="35"/>
                  </a:cubicBezTo>
                  <a:cubicBezTo>
                    <a:pt x="102" y="35"/>
                    <a:pt x="104" y="35"/>
                    <a:pt x="106" y="34"/>
                  </a:cubicBezTo>
                  <a:cubicBezTo>
                    <a:pt x="106" y="43"/>
                    <a:pt x="109" y="52"/>
                    <a:pt x="115" y="58"/>
                  </a:cubicBezTo>
                  <a:cubicBezTo>
                    <a:pt x="113" y="60"/>
                    <a:pt x="115" y="64"/>
                    <a:pt x="117" y="66"/>
                  </a:cubicBezTo>
                  <a:cubicBezTo>
                    <a:pt x="121" y="69"/>
                    <a:pt x="126" y="70"/>
                    <a:pt x="130" y="69"/>
                  </a:cubicBezTo>
                  <a:cubicBezTo>
                    <a:pt x="134" y="67"/>
                    <a:pt x="137" y="64"/>
                    <a:pt x="137" y="59"/>
                  </a:cubicBezTo>
                  <a:cubicBezTo>
                    <a:pt x="137" y="56"/>
                    <a:pt x="134" y="51"/>
                    <a:pt x="130" y="51"/>
                  </a:cubicBezTo>
                  <a:cubicBezTo>
                    <a:pt x="129" y="51"/>
                    <a:pt x="129" y="52"/>
                    <a:pt x="128" y="52"/>
                  </a:cubicBezTo>
                  <a:cubicBezTo>
                    <a:pt x="127" y="51"/>
                    <a:pt x="127" y="50"/>
                    <a:pt x="126" y="48"/>
                  </a:cubicBezTo>
                  <a:cubicBezTo>
                    <a:pt x="125" y="46"/>
                    <a:pt x="124" y="44"/>
                    <a:pt x="123" y="41"/>
                  </a:cubicBezTo>
                  <a:cubicBezTo>
                    <a:pt x="123" y="41"/>
                    <a:pt x="123" y="41"/>
                    <a:pt x="123" y="40"/>
                  </a:cubicBezTo>
                  <a:cubicBezTo>
                    <a:pt x="123" y="39"/>
                    <a:pt x="123" y="37"/>
                    <a:pt x="123" y="36"/>
                  </a:cubicBezTo>
                  <a:cubicBezTo>
                    <a:pt x="127" y="36"/>
                    <a:pt x="132" y="35"/>
                    <a:pt x="136" y="34"/>
                  </a:cubicBezTo>
                  <a:cubicBezTo>
                    <a:pt x="136" y="36"/>
                    <a:pt x="136" y="37"/>
                    <a:pt x="136" y="39"/>
                  </a:cubicBezTo>
                  <a:cubicBezTo>
                    <a:pt x="137" y="45"/>
                    <a:pt x="139" y="51"/>
                    <a:pt x="144" y="56"/>
                  </a:cubicBezTo>
                  <a:cubicBezTo>
                    <a:pt x="144" y="56"/>
                    <a:pt x="143" y="56"/>
                    <a:pt x="143" y="56"/>
                  </a:cubicBezTo>
                  <a:cubicBezTo>
                    <a:pt x="142" y="63"/>
                    <a:pt x="150" y="69"/>
                    <a:pt x="156" y="67"/>
                  </a:cubicBezTo>
                  <a:cubicBezTo>
                    <a:pt x="159" y="66"/>
                    <a:pt x="163" y="63"/>
                    <a:pt x="164" y="59"/>
                  </a:cubicBezTo>
                  <a:cubicBezTo>
                    <a:pt x="166" y="57"/>
                    <a:pt x="166" y="56"/>
                    <a:pt x="165" y="54"/>
                  </a:cubicBezTo>
                  <a:cubicBezTo>
                    <a:pt x="164" y="53"/>
                    <a:pt x="164" y="53"/>
                    <a:pt x="163" y="52"/>
                  </a:cubicBezTo>
                  <a:cubicBezTo>
                    <a:pt x="162" y="51"/>
                    <a:pt x="162" y="51"/>
                    <a:pt x="161" y="51"/>
                  </a:cubicBezTo>
                  <a:cubicBezTo>
                    <a:pt x="157" y="46"/>
                    <a:pt x="155" y="40"/>
                    <a:pt x="154" y="34"/>
                  </a:cubicBezTo>
                  <a:cubicBezTo>
                    <a:pt x="157" y="34"/>
                    <a:pt x="160" y="33"/>
                    <a:pt x="163" y="33"/>
                  </a:cubicBezTo>
                  <a:cubicBezTo>
                    <a:pt x="162" y="41"/>
                    <a:pt x="165" y="49"/>
                    <a:pt x="170" y="55"/>
                  </a:cubicBezTo>
                  <a:cubicBezTo>
                    <a:pt x="170" y="55"/>
                    <a:pt x="170" y="55"/>
                    <a:pt x="170" y="55"/>
                  </a:cubicBezTo>
                  <a:cubicBezTo>
                    <a:pt x="170" y="62"/>
                    <a:pt x="178" y="65"/>
                    <a:pt x="183" y="64"/>
                  </a:cubicBezTo>
                  <a:cubicBezTo>
                    <a:pt x="187" y="63"/>
                    <a:pt x="189" y="61"/>
                    <a:pt x="190" y="58"/>
                  </a:cubicBezTo>
                  <a:cubicBezTo>
                    <a:pt x="191" y="54"/>
                    <a:pt x="189" y="51"/>
                    <a:pt x="186" y="51"/>
                  </a:cubicBezTo>
                  <a:cubicBezTo>
                    <a:pt x="185" y="51"/>
                    <a:pt x="185" y="51"/>
                    <a:pt x="185" y="51"/>
                  </a:cubicBezTo>
                  <a:cubicBezTo>
                    <a:pt x="183" y="49"/>
                    <a:pt x="182" y="47"/>
                    <a:pt x="181" y="45"/>
                  </a:cubicBezTo>
                  <a:cubicBezTo>
                    <a:pt x="180" y="42"/>
                    <a:pt x="180" y="38"/>
                    <a:pt x="180" y="35"/>
                  </a:cubicBezTo>
                  <a:cubicBezTo>
                    <a:pt x="180" y="35"/>
                    <a:pt x="181" y="34"/>
                    <a:pt x="181" y="34"/>
                  </a:cubicBezTo>
                  <a:cubicBezTo>
                    <a:pt x="183" y="34"/>
                    <a:pt x="185" y="33"/>
                    <a:pt x="187" y="33"/>
                  </a:cubicBezTo>
                  <a:cubicBezTo>
                    <a:pt x="186" y="40"/>
                    <a:pt x="189" y="47"/>
                    <a:pt x="193" y="52"/>
                  </a:cubicBezTo>
                  <a:cubicBezTo>
                    <a:pt x="192" y="52"/>
                    <a:pt x="192" y="54"/>
                    <a:pt x="193" y="54"/>
                  </a:cubicBezTo>
                  <a:cubicBezTo>
                    <a:pt x="197" y="58"/>
                    <a:pt x="202" y="61"/>
                    <a:pt x="207" y="59"/>
                  </a:cubicBezTo>
                  <a:cubicBezTo>
                    <a:pt x="212" y="58"/>
                    <a:pt x="215" y="53"/>
                    <a:pt x="213" y="49"/>
                  </a:cubicBezTo>
                  <a:cubicBezTo>
                    <a:pt x="213" y="48"/>
                    <a:pt x="213" y="48"/>
                    <a:pt x="213" y="48"/>
                  </a:cubicBezTo>
                  <a:cubicBezTo>
                    <a:pt x="213" y="48"/>
                    <a:pt x="213" y="47"/>
                    <a:pt x="213" y="47"/>
                  </a:cubicBezTo>
                  <a:cubicBezTo>
                    <a:pt x="213" y="47"/>
                    <a:pt x="213" y="47"/>
                    <a:pt x="213" y="47"/>
                  </a:cubicBezTo>
                  <a:cubicBezTo>
                    <a:pt x="213" y="47"/>
                    <a:pt x="213" y="47"/>
                    <a:pt x="213" y="46"/>
                  </a:cubicBezTo>
                  <a:cubicBezTo>
                    <a:pt x="214" y="46"/>
                    <a:pt x="214" y="45"/>
                    <a:pt x="213" y="44"/>
                  </a:cubicBezTo>
                  <a:cubicBezTo>
                    <a:pt x="211" y="44"/>
                    <a:pt x="210" y="44"/>
                    <a:pt x="208" y="44"/>
                  </a:cubicBezTo>
                  <a:cubicBezTo>
                    <a:pt x="206" y="44"/>
                    <a:pt x="204" y="43"/>
                    <a:pt x="203" y="42"/>
                  </a:cubicBezTo>
                  <a:cubicBezTo>
                    <a:pt x="200" y="39"/>
                    <a:pt x="200" y="35"/>
                    <a:pt x="201" y="32"/>
                  </a:cubicBezTo>
                  <a:cubicBezTo>
                    <a:pt x="205" y="33"/>
                    <a:pt x="209" y="33"/>
                    <a:pt x="213" y="33"/>
                  </a:cubicBezTo>
                  <a:cubicBezTo>
                    <a:pt x="217" y="33"/>
                    <a:pt x="221" y="33"/>
                    <a:pt x="224" y="32"/>
                  </a:cubicBezTo>
                  <a:cubicBezTo>
                    <a:pt x="222" y="96"/>
                    <a:pt x="222" y="160"/>
                    <a:pt x="225" y="223"/>
                  </a:cubicBezTo>
                  <a:cubicBezTo>
                    <a:pt x="225" y="239"/>
                    <a:pt x="226" y="255"/>
                    <a:pt x="227" y="271"/>
                  </a:cubicBezTo>
                  <a:cubicBezTo>
                    <a:pt x="228" y="282"/>
                    <a:pt x="231" y="301"/>
                    <a:pt x="226" y="311"/>
                  </a:cubicBezTo>
                  <a:close/>
                  <a:moveTo>
                    <a:pt x="229" y="315"/>
                  </a:moveTo>
                  <a:cubicBezTo>
                    <a:pt x="231" y="313"/>
                    <a:pt x="232" y="310"/>
                    <a:pt x="232" y="307"/>
                  </a:cubicBezTo>
                  <a:cubicBezTo>
                    <a:pt x="237" y="282"/>
                    <a:pt x="232" y="254"/>
                    <a:pt x="231" y="229"/>
                  </a:cubicBezTo>
                  <a:cubicBezTo>
                    <a:pt x="227" y="163"/>
                    <a:pt x="227" y="97"/>
                    <a:pt x="229" y="31"/>
                  </a:cubicBezTo>
                  <a:cubicBezTo>
                    <a:pt x="229" y="31"/>
                    <a:pt x="229" y="31"/>
                    <a:pt x="229" y="31"/>
                  </a:cubicBezTo>
                  <a:cubicBezTo>
                    <a:pt x="230" y="31"/>
                    <a:pt x="230" y="31"/>
                    <a:pt x="231" y="31"/>
                  </a:cubicBezTo>
                  <a:cubicBezTo>
                    <a:pt x="232" y="31"/>
                    <a:pt x="233" y="30"/>
                    <a:pt x="234" y="30"/>
                  </a:cubicBezTo>
                  <a:cubicBezTo>
                    <a:pt x="235" y="29"/>
                    <a:pt x="235" y="29"/>
                    <a:pt x="235" y="29"/>
                  </a:cubicBezTo>
                  <a:cubicBezTo>
                    <a:pt x="233" y="52"/>
                    <a:pt x="235" y="75"/>
                    <a:pt x="235" y="98"/>
                  </a:cubicBezTo>
                  <a:cubicBezTo>
                    <a:pt x="235" y="123"/>
                    <a:pt x="236" y="148"/>
                    <a:pt x="236" y="174"/>
                  </a:cubicBezTo>
                  <a:cubicBezTo>
                    <a:pt x="236" y="197"/>
                    <a:pt x="236" y="220"/>
                    <a:pt x="236" y="244"/>
                  </a:cubicBezTo>
                  <a:cubicBezTo>
                    <a:pt x="237" y="264"/>
                    <a:pt x="248" y="300"/>
                    <a:pt x="229" y="315"/>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7" name="Freeform 22"/>
            <p:cNvSpPr>
              <a:spLocks noEditPoints="1"/>
            </p:cNvSpPr>
            <p:nvPr/>
          </p:nvSpPr>
          <p:spPr bwMode="auto">
            <a:xfrm>
              <a:off x="701675" y="3463925"/>
              <a:ext cx="573088" cy="292100"/>
            </a:xfrm>
            <a:custGeom>
              <a:avLst/>
              <a:gdLst>
                <a:gd name="T0" fmla="*/ 151 w 153"/>
                <a:gd name="T1" fmla="*/ 3 h 78"/>
                <a:gd name="T2" fmla="*/ 74 w 153"/>
                <a:gd name="T3" fmla="*/ 1 h 78"/>
                <a:gd name="T4" fmla="*/ 2 w 153"/>
                <a:gd name="T5" fmla="*/ 4 h 78"/>
                <a:gd name="T6" fmla="*/ 2 w 153"/>
                <a:gd name="T7" fmla="*/ 5 h 78"/>
                <a:gd name="T8" fmla="*/ 0 w 153"/>
                <a:gd name="T9" fmla="*/ 7 h 78"/>
                <a:gd name="T10" fmla="*/ 1 w 153"/>
                <a:gd name="T11" fmla="*/ 47 h 78"/>
                <a:gd name="T12" fmla="*/ 4 w 153"/>
                <a:gd name="T13" fmla="*/ 74 h 78"/>
                <a:gd name="T14" fmla="*/ 6 w 153"/>
                <a:gd name="T15" fmla="*/ 75 h 78"/>
                <a:gd name="T16" fmla="*/ 6 w 153"/>
                <a:gd name="T17" fmla="*/ 75 h 78"/>
                <a:gd name="T18" fmla="*/ 6 w 153"/>
                <a:gd name="T19" fmla="*/ 75 h 78"/>
                <a:gd name="T20" fmla="*/ 149 w 153"/>
                <a:gd name="T21" fmla="*/ 78 h 78"/>
                <a:gd name="T22" fmla="*/ 150 w 153"/>
                <a:gd name="T23" fmla="*/ 76 h 78"/>
                <a:gd name="T24" fmla="*/ 151 w 153"/>
                <a:gd name="T25" fmla="*/ 75 h 78"/>
                <a:gd name="T26" fmla="*/ 153 w 153"/>
                <a:gd name="T27" fmla="*/ 6 h 78"/>
                <a:gd name="T28" fmla="*/ 151 w 153"/>
                <a:gd name="T29" fmla="*/ 3 h 78"/>
                <a:gd name="T30" fmla="*/ 7 w 153"/>
                <a:gd name="T31" fmla="*/ 73 h 78"/>
                <a:gd name="T32" fmla="*/ 6 w 153"/>
                <a:gd name="T33" fmla="*/ 57 h 78"/>
                <a:gd name="T34" fmla="*/ 5 w 153"/>
                <a:gd name="T35" fmla="*/ 39 h 78"/>
                <a:gd name="T36" fmla="*/ 4 w 153"/>
                <a:gd name="T37" fmla="*/ 7 h 78"/>
                <a:gd name="T38" fmla="*/ 4 w 153"/>
                <a:gd name="T39" fmla="*/ 6 h 78"/>
                <a:gd name="T40" fmla="*/ 77 w 153"/>
                <a:gd name="T41" fmla="*/ 5 h 78"/>
                <a:gd name="T42" fmla="*/ 150 w 153"/>
                <a:gd name="T43" fmla="*/ 7 h 78"/>
                <a:gd name="T44" fmla="*/ 148 w 153"/>
                <a:gd name="T45" fmla="*/ 74 h 78"/>
                <a:gd name="T46" fmla="*/ 7 w 153"/>
                <a:gd name="T4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3" h="78">
                  <a:moveTo>
                    <a:pt x="151" y="3"/>
                  </a:moveTo>
                  <a:cubicBezTo>
                    <a:pt x="125" y="1"/>
                    <a:pt x="100" y="1"/>
                    <a:pt x="74" y="1"/>
                  </a:cubicBezTo>
                  <a:cubicBezTo>
                    <a:pt x="50" y="1"/>
                    <a:pt x="25" y="0"/>
                    <a:pt x="2" y="4"/>
                  </a:cubicBezTo>
                  <a:cubicBezTo>
                    <a:pt x="2" y="5"/>
                    <a:pt x="2" y="5"/>
                    <a:pt x="2" y="5"/>
                  </a:cubicBezTo>
                  <a:cubicBezTo>
                    <a:pt x="1" y="5"/>
                    <a:pt x="0" y="6"/>
                    <a:pt x="0" y="7"/>
                  </a:cubicBezTo>
                  <a:cubicBezTo>
                    <a:pt x="1" y="20"/>
                    <a:pt x="1" y="34"/>
                    <a:pt x="1" y="47"/>
                  </a:cubicBezTo>
                  <a:cubicBezTo>
                    <a:pt x="2" y="55"/>
                    <a:pt x="0" y="67"/>
                    <a:pt x="4" y="74"/>
                  </a:cubicBezTo>
                  <a:cubicBezTo>
                    <a:pt x="4" y="75"/>
                    <a:pt x="5" y="75"/>
                    <a:pt x="6" y="75"/>
                  </a:cubicBezTo>
                  <a:cubicBezTo>
                    <a:pt x="6" y="75"/>
                    <a:pt x="6" y="75"/>
                    <a:pt x="6" y="75"/>
                  </a:cubicBezTo>
                  <a:cubicBezTo>
                    <a:pt x="6" y="75"/>
                    <a:pt x="6" y="75"/>
                    <a:pt x="6" y="75"/>
                  </a:cubicBezTo>
                  <a:cubicBezTo>
                    <a:pt x="54" y="77"/>
                    <a:pt x="101" y="76"/>
                    <a:pt x="149" y="78"/>
                  </a:cubicBezTo>
                  <a:cubicBezTo>
                    <a:pt x="150" y="78"/>
                    <a:pt x="150" y="77"/>
                    <a:pt x="150" y="76"/>
                  </a:cubicBezTo>
                  <a:cubicBezTo>
                    <a:pt x="151" y="76"/>
                    <a:pt x="151" y="76"/>
                    <a:pt x="151" y="75"/>
                  </a:cubicBezTo>
                  <a:cubicBezTo>
                    <a:pt x="152" y="52"/>
                    <a:pt x="151" y="29"/>
                    <a:pt x="153" y="6"/>
                  </a:cubicBezTo>
                  <a:cubicBezTo>
                    <a:pt x="153" y="5"/>
                    <a:pt x="153" y="3"/>
                    <a:pt x="151" y="3"/>
                  </a:cubicBezTo>
                  <a:close/>
                  <a:moveTo>
                    <a:pt x="7" y="73"/>
                  </a:moveTo>
                  <a:cubicBezTo>
                    <a:pt x="5" y="69"/>
                    <a:pt x="6" y="61"/>
                    <a:pt x="6" y="57"/>
                  </a:cubicBezTo>
                  <a:cubicBezTo>
                    <a:pt x="6" y="51"/>
                    <a:pt x="5" y="45"/>
                    <a:pt x="5" y="39"/>
                  </a:cubicBezTo>
                  <a:cubicBezTo>
                    <a:pt x="4" y="29"/>
                    <a:pt x="4" y="18"/>
                    <a:pt x="4" y="7"/>
                  </a:cubicBezTo>
                  <a:cubicBezTo>
                    <a:pt x="4" y="7"/>
                    <a:pt x="4" y="6"/>
                    <a:pt x="4" y="6"/>
                  </a:cubicBezTo>
                  <a:cubicBezTo>
                    <a:pt x="28" y="8"/>
                    <a:pt x="53" y="5"/>
                    <a:pt x="77" y="5"/>
                  </a:cubicBezTo>
                  <a:cubicBezTo>
                    <a:pt x="101" y="5"/>
                    <a:pt x="125" y="6"/>
                    <a:pt x="150" y="7"/>
                  </a:cubicBezTo>
                  <a:cubicBezTo>
                    <a:pt x="148" y="30"/>
                    <a:pt x="147" y="52"/>
                    <a:pt x="148" y="74"/>
                  </a:cubicBezTo>
                  <a:cubicBezTo>
                    <a:pt x="101" y="73"/>
                    <a:pt x="54" y="71"/>
                    <a:pt x="7" y="73"/>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8" name="Freeform 23"/>
            <p:cNvSpPr/>
            <p:nvPr/>
          </p:nvSpPr>
          <p:spPr bwMode="auto">
            <a:xfrm>
              <a:off x="790575" y="3576638"/>
              <a:ext cx="390525" cy="14288"/>
            </a:xfrm>
            <a:custGeom>
              <a:avLst/>
              <a:gdLst>
                <a:gd name="T0" fmla="*/ 102 w 104"/>
                <a:gd name="T1" fmla="*/ 0 h 4"/>
                <a:gd name="T2" fmla="*/ 2 w 104"/>
                <a:gd name="T3" fmla="*/ 1 h 4"/>
                <a:gd name="T4" fmla="*/ 2 w 104"/>
                <a:gd name="T5" fmla="*/ 3 h 4"/>
                <a:gd name="T6" fmla="*/ 102 w 104"/>
                <a:gd name="T7" fmla="*/ 3 h 4"/>
                <a:gd name="T8" fmla="*/ 102 w 104"/>
                <a:gd name="T9" fmla="*/ 0 h 4"/>
              </a:gdLst>
              <a:ahLst/>
              <a:cxnLst>
                <a:cxn ang="0">
                  <a:pos x="T0" y="T1"/>
                </a:cxn>
                <a:cxn ang="0">
                  <a:pos x="T2" y="T3"/>
                </a:cxn>
                <a:cxn ang="0">
                  <a:pos x="T4" y="T5"/>
                </a:cxn>
                <a:cxn ang="0">
                  <a:pos x="T6" y="T7"/>
                </a:cxn>
                <a:cxn ang="0">
                  <a:pos x="T8" y="T9"/>
                </a:cxn>
              </a:cxnLst>
              <a:rect l="0" t="0" r="r" b="b"/>
              <a:pathLst>
                <a:path w="104" h="4">
                  <a:moveTo>
                    <a:pt x="102" y="0"/>
                  </a:moveTo>
                  <a:cubicBezTo>
                    <a:pt x="68" y="0"/>
                    <a:pt x="35" y="0"/>
                    <a:pt x="2" y="1"/>
                  </a:cubicBezTo>
                  <a:cubicBezTo>
                    <a:pt x="0" y="1"/>
                    <a:pt x="0" y="3"/>
                    <a:pt x="2" y="3"/>
                  </a:cubicBezTo>
                  <a:cubicBezTo>
                    <a:pt x="35" y="4"/>
                    <a:pt x="68" y="4"/>
                    <a:pt x="102" y="3"/>
                  </a:cubicBezTo>
                  <a:cubicBezTo>
                    <a:pt x="104" y="3"/>
                    <a:pt x="104" y="1"/>
                    <a:pt x="102" y="0"/>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9" name="Freeform 24"/>
            <p:cNvSpPr/>
            <p:nvPr/>
          </p:nvSpPr>
          <p:spPr bwMode="auto">
            <a:xfrm>
              <a:off x="784225" y="3665538"/>
              <a:ext cx="407988" cy="19050"/>
            </a:xfrm>
            <a:custGeom>
              <a:avLst/>
              <a:gdLst>
                <a:gd name="T0" fmla="*/ 107 w 109"/>
                <a:gd name="T1" fmla="*/ 0 h 5"/>
                <a:gd name="T2" fmla="*/ 1 w 109"/>
                <a:gd name="T3" fmla="*/ 2 h 5"/>
                <a:gd name="T4" fmla="*/ 1 w 109"/>
                <a:gd name="T5" fmla="*/ 3 h 5"/>
                <a:gd name="T6" fmla="*/ 1 w 109"/>
                <a:gd name="T7" fmla="*/ 4 h 5"/>
                <a:gd name="T8" fmla="*/ 2 w 109"/>
                <a:gd name="T9" fmla="*/ 4 h 5"/>
                <a:gd name="T10" fmla="*/ 22 w 109"/>
                <a:gd name="T11" fmla="*/ 5 h 5"/>
                <a:gd name="T12" fmla="*/ 51 w 109"/>
                <a:gd name="T13" fmla="*/ 5 h 5"/>
                <a:gd name="T14" fmla="*/ 107 w 109"/>
                <a:gd name="T15" fmla="*/ 4 h 5"/>
                <a:gd name="T16" fmla="*/ 107 w 109"/>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5">
                  <a:moveTo>
                    <a:pt x="107" y="0"/>
                  </a:moveTo>
                  <a:cubicBezTo>
                    <a:pt x="72" y="0"/>
                    <a:pt x="36" y="1"/>
                    <a:pt x="1" y="2"/>
                  </a:cubicBezTo>
                  <a:cubicBezTo>
                    <a:pt x="1" y="2"/>
                    <a:pt x="0" y="3"/>
                    <a:pt x="1" y="3"/>
                  </a:cubicBezTo>
                  <a:cubicBezTo>
                    <a:pt x="1" y="4"/>
                    <a:pt x="1" y="4"/>
                    <a:pt x="1" y="4"/>
                  </a:cubicBezTo>
                  <a:cubicBezTo>
                    <a:pt x="1" y="4"/>
                    <a:pt x="2" y="4"/>
                    <a:pt x="2" y="4"/>
                  </a:cubicBezTo>
                  <a:cubicBezTo>
                    <a:pt x="2" y="3"/>
                    <a:pt x="20" y="5"/>
                    <a:pt x="22" y="5"/>
                  </a:cubicBezTo>
                  <a:cubicBezTo>
                    <a:pt x="31" y="5"/>
                    <a:pt x="41" y="5"/>
                    <a:pt x="51" y="5"/>
                  </a:cubicBezTo>
                  <a:cubicBezTo>
                    <a:pt x="70" y="4"/>
                    <a:pt x="88" y="4"/>
                    <a:pt x="107" y="4"/>
                  </a:cubicBezTo>
                  <a:cubicBezTo>
                    <a:pt x="109" y="4"/>
                    <a:pt x="109" y="0"/>
                    <a:pt x="107" y="0"/>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3" name="组合 82"/>
          <p:cNvGrpSpPr/>
          <p:nvPr/>
        </p:nvGrpSpPr>
        <p:grpSpPr>
          <a:xfrm>
            <a:off x="4159854" y="1181868"/>
            <a:ext cx="824290" cy="859388"/>
            <a:chOff x="3413125" y="2571750"/>
            <a:chExt cx="1304926" cy="1360488"/>
          </a:xfrm>
        </p:grpSpPr>
        <p:sp>
          <p:nvSpPr>
            <p:cNvPr id="2060" name="Freeform 25"/>
            <p:cNvSpPr>
              <a:spLocks noEditPoints="1"/>
            </p:cNvSpPr>
            <p:nvPr/>
          </p:nvSpPr>
          <p:spPr bwMode="auto">
            <a:xfrm>
              <a:off x="3619500" y="2819400"/>
              <a:ext cx="752475" cy="1112838"/>
            </a:xfrm>
            <a:custGeom>
              <a:avLst/>
              <a:gdLst>
                <a:gd name="T0" fmla="*/ 99 w 201"/>
                <a:gd name="T1" fmla="*/ 3 h 297"/>
                <a:gd name="T2" fmla="*/ 60 w 201"/>
                <a:gd name="T3" fmla="*/ 191 h 297"/>
                <a:gd name="T4" fmla="*/ 55 w 201"/>
                <a:gd name="T5" fmla="*/ 214 h 297"/>
                <a:gd name="T6" fmla="*/ 49 w 201"/>
                <a:gd name="T7" fmla="*/ 229 h 297"/>
                <a:gd name="T8" fmla="*/ 57 w 201"/>
                <a:gd name="T9" fmla="*/ 244 h 297"/>
                <a:gd name="T10" fmla="*/ 58 w 201"/>
                <a:gd name="T11" fmla="*/ 266 h 297"/>
                <a:gd name="T12" fmla="*/ 65 w 201"/>
                <a:gd name="T13" fmla="*/ 274 h 297"/>
                <a:gd name="T14" fmla="*/ 146 w 201"/>
                <a:gd name="T15" fmla="*/ 274 h 297"/>
                <a:gd name="T16" fmla="*/ 152 w 201"/>
                <a:gd name="T17" fmla="*/ 243 h 297"/>
                <a:gd name="T18" fmla="*/ 152 w 201"/>
                <a:gd name="T19" fmla="*/ 220 h 297"/>
                <a:gd name="T20" fmla="*/ 153 w 201"/>
                <a:gd name="T21" fmla="*/ 219 h 297"/>
                <a:gd name="T22" fmla="*/ 186 w 201"/>
                <a:gd name="T23" fmla="*/ 123 h 297"/>
                <a:gd name="T24" fmla="*/ 141 w 201"/>
                <a:gd name="T25" fmla="*/ 274 h 297"/>
                <a:gd name="T26" fmla="*/ 71 w 201"/>
                <a:gd name="T27" fmla="*/ 276 h 297"/>
                <a:gd name="T28" fmla="*/ 141 w 201"/>
                <a:gd name="T29" fmla="*/ 274 h 297"/>
                <a:gd name="T30" fmla="*/ 137 w 201"/>
                <a:gd name="T31" fmla="*/ 270 h 297"/>
                <a:gd name="T32" fmla="*/ 63 w 201"/>
                <a:gd name="T33" fmla="*/ 264 h 297"/>
                <a:gd name="T34" fmla="*/ 59 w 201"/>
                <a:gd name="T35" fmla="*/ 255 h 297"/>
                <a:gd name="T36" fmla="*/ 60 w 201"/>
                <a:gd name="T37" fmla="*/ 249 h 297"/>
                <a:gd name="T38" fmla="*/ 63 w 201"/>
                <a:gd name="T39" fmla="*/ 248 h 297"/>
                <a:gd name="T40" fmla="*/ 121 w 201"/>
                <a:gd name="T41" fmla="*/ 253 h 297"/>
                <a:gd name="T42" fmla="*/ 137 w 201"/>
                <a:gd name="T43" fmla="*/ 270 h 297"/>
                <a:gd name="T44" fmla="*/ 60 w 201"/>
                <a:gd name="T45" fmla="*/ 239 h 297"/>
                <a:gd name="T46" fmla="*/ 57 w 201"/>
                <a:gd name="T47" fmla="*/ 235 h 297"/>
                <a:gd name="T48" fmla="*/ 57 w 201"/>
                <a:gd name="T49" fmla="*/ 217 h 297"/>
                <a:gd name="T50" fmla="*/ 90 w 201"/>
                <a:gd name="T51" fmla="*/ 226 h 297"/>
                <a:gd name="T52" fmla="*/ 150 w 201"/>
                <a:gd name="T53" fmla="*/ 223 h 297"/>
                <a:gd name="T54" fmla="*/ 151 w 201"/>
                <a:gd name="T55" fmla="*/ 215 h 297"/>
                <a:gd name="T56" fmla="*/ 105 w 201"/>
                <a:gd name="T57" fmla="*/ 222 h 297"/>
                <a:gd name="T58" fmla="*/ 57 w 201"/>
                <a:gd name="T59" fmla="*/ 202 h 297"/>
                <a:gd name="T60" fmla="*/ 63 w 201"/>
                <a:gd name="T61" fmla="*/ 193 h 297"/>
                <a:gd name="T62" fmla="*/ 142 w 201"/>
                <a:gd name="T63" fmla="*/ 195 h 297"/>
                <a:gd name="T64" fmla="*/ 143 w 201"/>
                <a:gd name="T65" fmla="*/ 195 h 297"/>
                <a:gd name="T66" fmla="*/ 75 w 201"/>
                <a:gd name="T67" fmla="*/ 107 h 297"/>
                <a:gd name="T68" fmla="*/ 122 w 201"/>
                <a:gd name="T69" fmla="*/ 103 h 297"/>
                <a:gd name="T70" fmla="*/ 113 w 201"/>
                <a:gd name="T71" fmla="*/ 194 h 297"/>
                <a:gd name="T72" fmla="*/ 75 w 201"/>
                <a:gd name="T73" fmla="*/ 107 h 297"/>
                <a:gd name="T74" fmla="*/ 139 w 201"/>
                <a:gd name="T75" fmla="*/ 190 h 297"/>
                <a:gd name="T76" fmla="*/ 121 w 201"/>
                <a:gd name="T77" fmla="*/ 138 h 297"/>
                <a:gd name="T78" fmla="*/ 133 w 201"/>
                <a:gd name="T79" fmla="*/ 107 h 297"/>
                <a:gd name="T80" fmla="*/ 151 w 201"/>
                <a:gd name="T81" fmla="*/ 94 h 297"/>
                <a:gd name="T82" fmla="*/ 140 w 201"/>
                <a:gd name="T83" fmla="*/ 77 h 297"/>
                <a:gd name="T84" fmla="*/ 124 w 201"/>
                <a:gd name="T85" fmla="*/ 96 h 297"/>
                <a:gd name="T86" fmla="*/ 83 w 201"/>
                <a:gd name="T87" fmla="*/ 96 h 297"/>
                <a:gd name="T88" fmla="*/ 65 w 201"/>
                <a:gd name="T89" fmla="*/ 90 h 297"/>
                <a:gd name="T90" fmla="*/ 68 w 201"/>
                <a:gd name="T91" fmla="*/ 106 h 297"/>
                <a:gd name="T92" fmla="*/ 61 w 201"/>
                <a:gd name="T93" fmla="*/ 130 h 297"/>
                <a:gd name="T94" fmla="*/ 83 w 201"/>
                <a:gd name="T95" fmla="*/ 193 h 297"/>
                <a:gd name="T96" fmla="*/ 66 w 201"/>
                <a:gd name="T97" fmla="*/ 190 h 297"/>
                <a:gd name="T98" fmla="*/ 90 w 201"/>
                <a:gd name="T99" fmla="*/ 11 h 297"/>
                <a:gd name="T100" fmla="*/ 140 w 201"/>
                <a:gd name="T101" fmla="*/ 18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1" h="297">
                  <a:moveTo>
                    <a:pt x="194" y="56"/>
                  </a:moveTo>
                  <a:cubicBezTo>
                    <a:pt x="181" y="14"/>
                    <a:pt x="140" y="0"/>
                    <a:pt x="99" y="3"/>
                  </a:cubicBezTo>
                  <a:cubicBezTo>
                    <a:pt x="59" y="5"/>
                    <a:pt x="18" y="27"/>
                    <a:pt x="10" y="70"/>
                  </a:cubicBezTo>
                  <a:cubicBezTo>
                    <a:pt x="0" y="122"/>
                    <a:pt x="50" y="145"/>
                    <a:pt x="60" y="191"/>
                  </a:cubicBezTo>
                  <a:cubicBezTo>
                    <a:pt x="56" y="193"/>
                    <a:pt x="53" y="196"/>
                    <a:pt x="52" y="201"/>
                  </a:cubicBezTo>
                  <a:cubicBezTo>
                    <a:pt x="51" y="205"/>
                    <a:pt x="51" y="212"/>
                    <a:pt x="55" y="214"/>
                  </a:cubicBezTo>
                  <a:cubicBezTo>
                    <a:pt x="55" y="215"/>
                    <a:pt x="55" y="215"/>
                    <a:pt x="55" y="215"/>
                  </a:cubicBezTo>
                  <a:cubicBezTo>
                    <a:pt x="51" y="218"/>
                    <a:pt x="49" y="224"/>
                    <a:pt x="49" y="229"/>
                  </a:cubicBezTo>
                  <a:cubicBezTo>
                    <a:pt x="50" y="232"/>
                    <a:pt x="52" y="237"/>
                    <a:pt x="54" y="239"/>
                  </a:cubicBezTo>
                  <a:cubicBezTo>
                    <a:pt x="55" y="241"/>
                    <a:pt x="56" y="243"/>
                    <a:pt x="57" y="244"/>
                  </a:cubicBezTo>
                  <a:cubicBezTo>
                    <a:pt x="55" y="246"/>
                    <a:pt x="55" y="249"/>
                    <a:pt x="54" y="251"/>
                  </a:cubicBezTo>
                  <a:cubicBezTo>
                    <a:pt x="53" y="256"/>
                    <a:pt x="53" y="264"/>
                    <a:pt x="58" y="266"/>
                  </a:cubicBezTo>
                  <a:cubicBezTo>
                    <a:pt x="60" y="268"/>
                    <a:pt x="62" y="271"/>
                    <a:pt x="64" y="272"/>
                  </a:cubicBezTo>
                  <a:cubicBezTo>
                    <a:pt x="64" y="273"/>
                    <a:pt x="64" y="273"/>
                    <a:pt x="65" y="274"/>
                  </a:cubicBezTo>
                  <a:cubicBezTo>
                    <a:pt x="76" y="289"/>
                    <a:pt x="93" y="297"/>
                    <a:pt x="112" y="296"/>
                  </a:cubicBezTo>
                  <a:cubicBezTo>
                    <a:pt x="122" y="295"/>
                    <a:pt x="149" y="289"/>
                    <a:pt x="146" y="274"/>
                  </a:cubicBezTo>
                  <a:cubicBezTo>
                    <a:pt x="146" y="273"/>
                    <a:pt x="146" y="273"/>
                    <a:pt x="145" y="272"/>
                  </a:cubicBezTo>
                  <a:cubicBezTo>
                    <a:pt x="154" y="268"/>
                    <a:pt x="158" y="259"/>
                    <a:pt x="152" y="243"/>
                  </a:cubicBezTo>
                  <a:cubicBezTo>
                    <a:pt x="157" y="238"/>
                    <a:pt x="159" y="231"/>
                    <a:pt x="155" y="221"/>
                  </a:cubicBezTo>
                  <a:cubicBezTo>
                    <a:pt x="154" y="220"/>
                    <a:pt x="153" y="220"/>
                    <a:pt x="152" y="220"/>
                  </a:cubicBezTo>
                  <a:cubicBezTo>
                    <a:pt x="153" y="219"/>
                    <a:pt x="153" y="219"/>
                    <a:pt x="153" y="219"/>
                  </a:cubicBezTo>
                  <a:cubicBezTo>
                    <a:pt x="153" y="219"/>
                    <a:pt x="153" y="219"/>
                    <a:pt x="153" y="219"/>
                  </a:cubicBezTo>
                  <a:cubicBezTo>
                    <a:pt x="164" y="209"/>
                    <a:pt x="159" y="194"/>
                    <a:pt x="147" y="190"/>
                  </a:cubicBezTo>
                  <a:cubicBezTo>
                    <a:pt x="155" y="164"/>
                    <a:pt x="174" y="146"/>
                    <a:pt x="186" y="123"/>
                  </a:cubicBezTo>
                  <a:cubicBezTo>
                    <a:pt x="197" y="103"/>
                    <a:pt x="201" y="79"/>
                    <a:pt x="194" y="56"/>
                  </a:cubicBezTo>
                  <a:close/>
                  <a:moveTo>
                    <a:pt x="141" y="274"/>
                  </a:moveTo>
                  <a:cubicBezTo>
                    <a:pt x="139" y="288"/>
                    <a:pt x="111" y="290"/>
                    <a:pt x="102" y="289"/>
                  </a:cubicBezTo>
                  <a:cubicBezTo>
                    <a:pt x="90" y="288"/>
                    <a:pt x="80" y="283"/>
                    <a:pt x="71" y="276"/>
                  </a:cubicBezTo>
                  <a:cubicBezTo>
                    <a:pt x="87" y="281"/>
                    <a:pt x="112" y="277"/>
                    <a:pt x="122" y="277"/>
                  </a:cubicBezTo>
                  <a:cubicBezTo>
                    <a:pt x="129" y="277"/>
                    <a:pt x="136" y="276"/>
                    <a:pt x="141" y="274"/>
                  </a:cubicBezTo>
                  <a:cubicBezTo>
                    <a:pt x="141" y="274"/>
                    <a:pt x="141" y="274"/>
                    <a:pt x="141" y="274"/>
                  </a:cubicBezTo>
                  <a:close/>
                  <a:moveTo>
                    <a:pt x="137" y="270"/>
                  </a:moveTo>
                  <a:cubicBezTo>
                    <a:pt x="131" y="273"/>
                    <a:pt x="117" y="272"/>
                    <a:pt x="110" y="272"/>
                  </a:cubicBezTo>
                  <a:cubicBezTo>
                    <a:pt x="98" y="272"/>
                    <a:pt x="72" y="275"/>
                    <a:pt x="63" y="264"/>
                  </a:cubicBezTo>
                  <a:cubicBezTo>
                    <a:pt x="63" y="264"/>
                    <a:pt x="63" y="264"/>
                    <a:pt x="62" y="263"/>
                  </a:cubicBezTo>
                  <a:cubicBezTo>
                    <a:pt x="60" y="261"/>
                    <a:pt x="59" y="259"/>
                    <a:pt x="59" y="255"/>
                  </a:cubicBezTo>
                  <a:cubicBezTo>
                    <a:pt x="59" y="254"/>
                    <a:pt x="60" y="252"/>
                    <a:pt x="60" y="251"/>
                  </a:cubicBezTo>
                  <a:cubicBezTo>
                    <a:pt x="60" y="250"/>
                    <a:pt x="60" y="250"/>
                    <a:pt x="60" y="249"/>
                  </a:cubicBezTo>
                  <a:cubicBezTo>
                    <a:pt x="61" y="248"/>
                    <a:pt x="61" y="248"/>
                    <a:pt x="61" y="247"/>
                  </a:cubicBezTo>
                  <a:cubicBezTo>
                    <a:pt x="61" y="249"/>
                    <a:pt x="63" y="249"/>
                    <a:pt x="63" y="248"/>
                  </a:cubicBezTo>
                  <a:cubicBezTo>
                    <a:pt x="64" y="248"/>
                    <a:pt x="65" y="248"/>
                    <a:pt x="66" y="249"/>
                  </a:cubicBezTo>
                  <a:cubicBezTo>
                    <a:pt x="82" y="253"/>
                    <a:pt x="104" y="253"/>
                    <a:pt x="121" y="253"/>
                  </a:cubicBezTo>
                  <a:cubicBezTo>
                    <a:pt x="130" y="253"/>
                    <a:pt x="140" y="251"/>
                    <a:pt x="148" y="246"/>
                  </a:cubicBezTo>
                  <a:cubicBezTo>
                    <a:pt x="150" y="256"/>
                    <a:pt x="148" y="265"/>
                    <a:pt x="137" y="270"/>
                  </a:cubicBezTo>
                  <a:close/>
                  <a:moveTo>
                    <a:pt x="105" y="246"/>
                  </a:moveTo>
                  <a:cubicBezTo>
                    <a:pt x="96" y="245"/>
                    <a:pt x="70" y="246"/>
                    <a:pt x="60" y="239"/>
                  </a:cubicBezTo>
                  <a:cubicBezTo>
                    <a:pt x="60" y="239"/>
                    <a:pt x="60" y="239"/>
                    <a:pt x="60" y="238"/>
                  </a:cubicBezTo>
                  <a:cubicBezTo>
                    <a:pt x="59" y="237"/>
                    <a:pt x="58" y="236"/>
                    <a:pt x="57" y="235"/>
                  </a:cubicBezTo>
                  <a:cubicBezTo>
                    <a:pt x="56" y="233"/>
                    <a:pt x="55" y="231"/>
                    <a:pt x="55" y="229"/>
                  </a:cubicBezTo>
                  <a:cubicBezTo>
                    <a:pt x="54" y="224"/>
                    <a:pt x="54" y="220"/>
                    <a:pt x="57" y="217"/>
                  </a:cubicBezTo>
                  <a:cubicBezTo>
                    <a:pt x="57" y="217"/>
                    <a:pt x="57" y="216"/>
                    <a:pt x="57" y="216"/>
                  </a:cubicBezTo>
                  <a:cubicBezTo>
                    <a:pt x="63" y="225"/>
                    <a:pt x="81" y="225"/>
                    <a:pt x="90" y="226"/>
                  </a:cubicBezTo>
                  <a:cubicBezTo>
                    <a:pt x="107" y="228"/>
                    <a:pt x="135" y="233"/>
                    <a:pt x="150" y="222"/>
                  </a:cubicBezTo>
                  <a:cubicBezTo>
                    <a:pt x="150" y="222"/>
                    <a:pt x="150" y="223"/>
                    <a:pt x="150" y="223"/>
                  </a:cubicBezTo>
                  <a:cubicBezTo>
                    <a:pt x="161" y="250"/>
                    <a:pt x="119" y="247"/>
                    <a:pt x="105" y="246"/>
                  </a:cubicBezTo>
                  <a:close/>
                  <a:moveTo>
                    <a:pt x="151" y="215"/>
                  </a:moveTo>
                  <a:cubicBezTo>
                    <a:pt x="151" y="215"/>
                    <a:pt x="151" y="215"/>
                    <a:pt x="150" y="215"/>
                  </a:cubicBezTo>
                  <a:cubicBezTo>
                    <a:pt x="137" y="224"/>
                    <a:pt x="120" y="223"/>
                    <a:pt x="105" y="222"/>
                  </a:cubicBezTo>
                  <a:cubicBezTo>
                    <a:pt x="94" y="221"/>
                    <a:pt x="66" y="221"/>
                    <a:pt x="58" y="211"/>
                  </a:cubicBezTo>
                  <a:cubicBezTo>
                    <a:pt x="57" y="208"/>
                    <a:pt x="56" y="205"/>
                    <a:pt x="57" y="202"/>
                  </a:cubicBezTo>
                  <a:cubicBezTo>
                    <a:pt x="58" y="199"/>
                    <a:pt x="60" y="195"/>
                    <a:pt x="62" y="193"/>
                  </a:cubicBezTo>
                  <a:cubicBezTo>
                    <a:pt x="62" y="193"/>
                    <a:pt x="62" y="193"/>
                    <a:pt x="63" y="193"/>
                  </a:cubicBezTo>
                  <a:cubicBezTo>
                    <a:pt x="63" y="193"/>
                    <a:pt x="63" y="194"/>
                    <a:pt x="64" y="194"/>
                  </a:cubicBezTo>
                  <a:cubicBezTo>
                    <a:pt x="88" y="203"/>
                    <a:pt x="117" y="205"/>
                    <a:pt x="142" y="195"/>
                  </a:cubicBezTo>
                  <a:cubicBezTo>
                    <a:pt x="142" y="195"/>
                    <a:pt x="143" y="195"/>
                    <a:pt x="143" y="194"/>
                  </a:cubicBezTo>
                  <a:cubicBezTo>
                    <a:pt x="143" y="195"/>
                    <a:pt x="143" y="195"/>
                    <a:pt x="143" y="195"/>
                  </a:cubicBezTo>
                  <a:cubicBezTo>
                    <a:pt x="153" y="197"/>
                    <a:pt x="156" y="207"/>
                    <a:pt x="151" y="215"/>
                  </a:cubicBezTo>
                  <a:close/>
                  <a:moveTo>
                    <a:pt x="75" y="107"/>
                  </a:moveTo>
                  <a:cubicBezTo>
                    <a:pt x="82" y="101"/>
                    <a:pt x="91" y="98"/>
                    <a:pt x="99" y="97"/>
                  </a:cubicBezTo>
                  <a:cubicBezTo>
                    <a:pt x="109" y="97"/>
                    <a:pt x="115" y="100"/>
                    <a:pt x="122" y="103"/>
                  </a:cubicBezTo>
                  <a:cubicBezTo>
                    <a:pt x="119" y="111"/>
                    <a:pt x="117" y="120"/>
                    <a:pt x="116" y="128"/>
                  </a:cubicBezTo>
                  <a:cubicBezTo>
                    <a:pt x="112" y="150"/>
                    <a:pt x="115" y="172"/>
                    <a:pt x="113" y="194"/>
                  </a:cubicBezTo>
                  <a:cubicBezTo>
                    <a:pt x="104" y="195"/>
                    <a:pt x="96" y="195"/>
                    <a:pt x="87" y="194"/>
                  </a:cubicBezTo>
                  <a:cubicBezTo>
                    <a:pt x="98" y="169"/>
                    <a:pt x="88" y="133"/>
                    <a:pt x="75" y="107"/>
                  </a:cubicBezTo>
                  <a:close/>
                  <a:moveTo>
                    <a:pt x="140" y="188"/>
                  </a:moveTo>
                  <a:cubicBezTo>
                    <a:pt x="139" y="189"/>
                    <a:pt x="139" y="190"/>
                    <a:pt x="139" y="190"/>
                  </a:cubicBezTo>
                  <a:cubicBezTo>
                    <a:pt x="132" y="192"/>
                    <a:pt x="125" y="193"/>
                    <a:pt x="117" y="194"/>
                  </a:cubicBezTo>
                  <a:cubicBezTo>
                    <a:pt x="120" y="176"/>
                    <a:pt x="118" y="157"/>
                    <a:pt x="121" y="138"/>
                  </a:cubicBezTo>
                  <a:cubicBezTo>
                    <a:pt x="122" y="127"/>
                    <a:pt x="125" y="116"/>
                    <a:pt x="129" y="106"/>
                  </a:cubicBezTo>
                  <a:cubicBezTo>
                    <a:pt x="130" y="106"/>
                    <a:pt x="132" y="106"/>
                    <a:pt x="133" y="107"/>
                  </a:cubicBezTo>
                  <a:cubicBezTo>
                    <a:pt x="142" y="109"/>
                    <a:pt x="153" y="107"/>
                    <a:pt x="156" y="96"/>
                  </a:cubicBezTo>
                  <a:cubicBezTo>
                    <a:pt x="157" y="93"/>
                    <a:pt x="153" y="91"/>
                    <a:pt x="151" y="94"/>
                  </a:cubicBezTo>
                  <a:cubicBezTo>
                    <a:pt x="145" y="102"/>
                    <a:pt x="138" y="101"/>
                    <a:pt x="131" y="99"/>
                  </a:cubicBezTo>
                  <a:cubicBezTo>
                    <a:pt x="134" y="92"/>
                    <a:pt x="137" y="84"/>
                    <a:pt x="140" y="77"/>
                  </a:cubicBezTo>
                  <a:cubicBezTo>
                    <a:pt x="141" y="74"/>
                    <a:pt x="137" y="72"/>
                    <a:pt x="135" y="75"/>
                  </a:cubicBezTo>
                  <a:cubicBezTo>
                    <a:pt x="131" y="81"/>
                    <a:pt x="127" y="89"/>
                    <a:pt x="124" y="96"/>
                  </a:cubicBezTo>
                  <a:cubicBezTo>
                    <a:pt x="120" y="94"/>
                    <a:pt x="116" y="92"/>
                    <a:pt x="111" y="91"/>
                  </a:cubicBezTo>
                  <a:cubicBezTo>
                    <a:pt x="102" y="89"/>
                    <a:pt x="92" y="92"/>
                    <a:pt x="83" y="96"/>
                  </a:cubicBezTo>
                  <a:cubicBezTo>
                    <a:pt x="80" y="97"/>
                    <a:pt x="76" y="100"/>
                    <a:pt x="73" y="102"/>
                  </a:cubicBezTo>
                  <a:cubicBezTo>
                    <a:pt x="70" y="98"/>
                    <a:pt x="68" y="93"/>
                    <a:pt x="65" y="90"/>
                  </a:cubicBezTo>
                  <a:cubicBezTo>
                    <a:pt x="64" y="87"/>
                    <a:pt x="60" y="90"/>
                    <a:pt x="61" y="92"/>
                  </a:cubicBezTo>
                  <a:cubicBezTo>
                    <a:pt x="63" y="97"/>
                    <a:pt x="66" y="101"/>
                    <a:pt x="68" y="106"/>
                  </a:cubicBezTo>
                  <a:cubicBezTo>
                    <a:pt x="61" y="112"/>
                    <a:pt x="57" y="120"/>
                    <a:pt x="58" y="130"/>
                  </a:cubicBezTo>
                  <a:cubicBezTo>
                    <a:pt x="58" y="132"/>
                    <a:pt x="61" y="132"/>
                    <a:pt x="61" y="130"/>
                  </a:cubicBezTo>
                  <a:cubicBezTo>
                    <a:pt x="62" y="123"/>
                    <a:pt x="65" y="116"/>
                    <a:pt x="70" y="111"/>
                  </a:cubicBezTo>
                  <a:cubicBezTo>
                    <a:pt x="81" y="137"/>
                    <a:pt x="92" y="168"/>
                    <a:pt x="83" y="193"/>
                  </a:cubicBezTo>
                  <a:cubicBezTo>
                    <a:pt x="77" y="193"/>
                    <a:pt x="71" y="192"/>
                    <a:pt x="66" y="190"/>
                  </a:cubicBezTo>
                  <a:cubicBezTo>
                    <a:pt x="66" y="190"/>
                    <a:pt x="66" y="190"/>
                    <a:pt x="66" y="190"/>
                  </a:cubicBezTo>
                  <a:cubicBezTo>
                    <a:pt x="60" y="156"/>
                    <a:pt x="29" y="136"/>
                    <a:pt x="19" y="104"/>
                  </a:cubicBezTo>
                  <a:cubicBezTo>
                    <a:pt x="5" y="55"/>
                    <a:pt x="44" y="17"/>
                    <a:pt x="90" y="11"/>
                  </a:cubicBezTo>
                  <a:cubicBezTo>
                    <a:pt x="136" y="5"/>
                    <a:pt x="188" y="24"/>
                    <a:pt x="189" y="78"/>
                  </a:cubicBezTo>
                  <a:cubicBezTo>
                    <a:pt x="190" y="123"/>
                    <a:pt x="150" y="148"/>
                    <a:pt x="140" y="188"/>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3" name="Freeform 26"/>
            <p:cNvSpPr/>
            <p:nvPr/>
          </p:nvSpPr>
          <p:spPr bwMode="auto">
            <a:xfrm>
              <a:off x="3573463" y="3482975"/>
              <a:ext cx="187325" cy="115888"/>
            </a:xfrm>
            <a:custGeom>
              <a:avLst/>
              <a:gdLst>
                <a:gd name="T0" fmla="*/ 45 w 50"/>
                <a:gd name="T1" fmla="*/ 0 h 31"/>
                <a:gd name="T2" fmla="*/ 23 w 50"/>
                <a:gd name="T3" fmla="*/ 12 h 31"/>
                <a:gd name="T4" fmla="*/ 3 w 50"/>
                <a:gd name="T5" fmla="*/ 25 h 31"/>
                <a:gd name="T6" fmla="*/ 6 w 50"/>
                <a:gd name="T7" fmla="*/ 30 h 31"/>
                <a:gd name="T8" fmla="*/ 28 w 50"/>
                <a:gd name="T9" fmla="*/ 17 h 31"/>
                <a:gd name="T10" fmla="*/ 48 w 50"/>
                <a:gd name="T11" fmla="*/ 4 h 31"/>
                <a:gd name="T12" fmla="*/ 45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45" y="0"/>
                  </a:moveTo>
                  <a:cubicBezTo>
                    <a:pt x="37" y="4"/>
                    <a:pt x="30" y="8"/>
                    <a:pt x="23" y="12"/>
                  </a:cubicBezTo>
                  <a:cubicBezTo>
                    <a:pt x="16" y="16"/>
                    <a:pt x="8" y="20"/>
                    <a:pt x="3" y="25"/>
                  </a:cubicBezTo>
                  <a:cubicBezTo>
                    <a:pt x="0" y="27"/>
                    <a:pt x="3" y="31"/>
                    <a:pt x="6" y="30"/>
                  </a:cubicBezTo>
                  <a:cubicBezTo>
                    <a:pt x="14" y="27"/>
                    <a:pt x="21" y="21"/>
                    <a:pt x="28" y="17"/>
                  </a:cubicBezTo>
                  <a:cubicBezTo>
                    <a:pt x="35" y="13"/>
                    <a:pt x="42" y="9"/>
                    <a:pt x="48" y="4"/>
                  </a:cubicBezTo>
                  <a:cubicBezTo>
                    <a:pt x="50" y="3"/>
                    <a:pt x="47" y="0"/>
                    <a:pt x="45" y="0"/>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4" name="Freeform 27"/>
            <p:cNvSpPr/>
            <p:nvPr/>
          </p:nvSpPr>
          <p:spPr bwMode="auto">
            <a:xfrm>
              <a:off x="3416300" y="3282950"/>
              <a:ext cx="239713" cy="82550"/>
            </a:xfrm>
            <a:custGeom>
              <a:avLst/>
              <a:gdLst>
                <a:gd name="T0" fmla="*/ 60 w 64"/>
                <a:gd name="T1" fmla="*/ 0 h 22"/>
                <a:gd name="T2" fmla="*/ 29 w 64"/>
                <a:gd name="T3" fmla="*/ 8 h 22"/>
                <a:gd name="T4" fmla="*/ 2 w 64"/>
                <a:gd name="T5" fmla="*/ 17 h 22"/>
                <a:gd name="T6" fmla="*/ 4 w 64"/>
                <a:gd name="T7" fmla="*/ 21 h 22"/>
                <a:gd name="T8" fmla="*/ 34 w 64"/>
                <a:gd name="T9" fmla="*/ 13 h 22"/>
                <a:gd name="T10" fmla="*/ 61 w 64"/>
                <a:gd name="T11" fmla="*/ 5 h 22"/>
                <a:gd name="T12" fmla="*/ 60 w 6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64" h="22">
                  <a:moveTo>
                    <a:pt x="60" y="0"/>
                  </a:moveTo>
                  <a:cubicBezTo>
                    <a:pt x="50" y="3"/>
                    <a:pt x="39" y="6"/>
                    <a:pt x="29" y="8"/>
                  </a:cubicBezTo>
                  <a:cubicBezTo>
                    <a:pt x="20" y="11"/>
                    <a:pt x="11" y="13"/>
                    <a:pt x="2" y="17"/>
                  </a:cubicBezTo>
                  <a:cubicBezTo>
                    <a:pt x="0" y="18"/>
                    <a:pt x="1" y="22"/>
                    <a:pt x="4" y="21"/>
                  </a:cubicBezTo>
                  <a:cubicBezTo>
                    <a:pt x="14" y="21"/>
                    <a:pt x="25" y="16"/>
                    <a:pt x="34" y="13"/>
                  </a:cubicBezTo>
                  <a:cubicBezTo>
                    <a:pt x="44" y="11"/>
                    <a:pt x="53" y="8"/>
                    <a:pt x="61" y="5"/>
                  </a:cubicBezTo>
                  <a:cubicBezTo>
                    <a:pt x="64" y="4"/>
                    <a:pt x="63" y="0"/>
                    <a:pt x="60" y="0"/>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5" name="Freeform 28"/>
            <p:cNvSpPr/>
            <p:nvPr/>
          </p:nvSpPr>
          <p:spPr bwMode="auto">
            <a:xfrm>
              <a:off x="3413125" y="2913063"/>
              <a:ext cx="217488" cy="88900"/>
            </a:xfrm>
            <a:custGeom>
              <a:avLst/>
              <a:gdLst>
                <a:gd name="T0" fmla="*/ 56 w 58"/>
                <a:gd name="T1" fmla="*/ 21 h 24"/>
                <a:gd name="T2" fmla="*/ 30 w 58"/>
                <a:gd name="T3" fmla="*/ 12 h 24"/>
                <a:gd name="T4" fmla="*/ 5 w 58"/>
                <a:gd name="T5" fmla="*/ 4 h 24"/>
                <a:gd name="T6" fmla="*/ 1 w 58"/>
                <a:gd name="T7" fmla="*/ 2 h 24"/>
                <a:gd name="T8" fmla="*/ 0 w 58"/>
                <a:gd name="T9" fmla="*/ 4 h 24"/>
                <a:gd name="T10" fmla="*/ 1 w 58"/>
                <a:gd name="T11" fmla="*/ 7 h 24"/>
                <a:gd name="T12" fmla="*/ 24 w 58"/>
                <a:gd name="T13" fmla="*/ 16 h 24"/>
                <a:gd name="T14" fmla="*/ 56 w 58"/>
                <a:gd name="T15" fmla="*/ 24 h 24"/>
                <a:gd name="T16" fmla="*/ 56 w 58"/>
                <a:gd name="T1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24">
                  <a:moveTo>
                    <a:pt x="56" y="21"/>
                  </a:moveTo>
                  <a:cubicBezTo>
                    <a:pt x="48" y="17"/>
                    <a:pt x="39" y="15"/>
                    <a:pt x="30" y="12"/>
                  </a:cubicBezTo>
                  <a:cubicBezTo>
                    <a:pt x="27" y="11"/>
                    <a:pt x="5" y="7"/>
                    <a:pt x="5" y="4"/>
                  </a:cubicBezTo>
                  <a:cubicBezTo>
                    <a:pt x="5" y="2"/>
                    <a:pt x="3" y="0"/>
                    <a:pt x="1" y="2"/>
                  </a:cubicBezTo>
                  <a:cubicBezTo>
                    <a:pt x="1" y="3"/>
                    <a:pt x="1" y="3"/>
                    <a:pt x="0" y="4"/>
                  </a:cubicBezTo>
                  <a:cubicBezTo>
                    <a:pt x="0" y="5"/>
                    <a:pt x="0" y="6"/>
                    <a:pt x="1" y="7"/>
                  </a:cubicBezTo>
                  <a:cubicBezTo>
                    <a:pt x="5" y="14"/>
                    <a:pt x="17" y="14"/>
                    <a:pt x="24" y="16"/>
                  </a:cubicBezTo>
                  <a:cubicBezTo>
                    <a:pt x="35" y="19"/>
                    <a:pt x="45" y="22"/>
                    <a:pt x="56" y="24"/>
                  </a:cubicBezTo>
                  <a:cubicBezTo>
                    <a:pt x="57" y="24"/>
                    <a:pt x="58" y="22"/>
                    <a:pt x="56" y="21"/>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6" name="Freeform 29"/>
            <p:cNvSpPr/>
            <p:nvPr/>
          </p:nvSpPr>
          <p:spPr bwMode="auto">
            <a:xfrm>
              <a:off x="3697288" y="2605088"/>
              <a:ext cx="120650" cy="146050"/>
            </a:xfrm>
            <a:custGeom>
              <a:avLst/>
              <a:gdLst>
                <a:gd name="T0" fmla="*/ 23 w 32"/>
                <a:gd name="T1" fmla="*/ 21 h 39"/>
                <a:gd name="T2" fmla="*/ 5 w 32"/>
                <a:gd name="T3" fmla="*/ 1 h 39"/>
                <a:gd name="T4" fmla="*/ 1 w 32"/>
                <a:gd name="T5" fmla="*/ 5 h 39"/>
                <a:gd name="T6" fmla="*/ 14 w 32"/>
                <a:gd name="T7" fmla="*/ 21 h 39"/>
                <a:gd name="T8" fmla="*/ 28 w 32"/>
                <a:gd name="T9" fmla="*/ 37 h 39"/>
                <a:gd name="T10" fmla="*/ 32 w 32"/>
                <a:gd name="T11" fmla="*/ 37 h 39"/>
                <a:gd name="T12" fmla="*/ 23 w 32"/>
                <a:gd name="T13" fmla="*/ 21 h 39"/>
              </a:gdLst>
              <a:ahLst/>
              <a:cxnLst>
                <a:cxn ang="0">
                  <a:pos x="T0" y="T1"/>
                </a:cxn>
                <a:cxn ang="0">
                  <a:pos x="T2" y="T3"/>
                </a:cxn>
                <a:cxn ang="0">
                  <a:pos x="T4" y="T5"/>
                </a:cxn>
                <a:cxn ang="0">
                  <a:pos x="T6" y="T7"/>
                </a:cxn>
                <a:cxn ang="0">
                  <a:pos x="T8" y="T9"/>
                </a:cxn>
                <a:cxn ang="0">
                  <a:pos x="T10" y="T11"/>
                </a:cxn>
                <a:cxn ang="0">
                  <a:pos x="T12" y="T13"/>
                </a:cxn>
              </a:cxnLst>
              <a:rect l="0" t="0" r="r" b="b"/>
              <a:pathLst>
                <a:path w="32" h="39">
                  <a:moveTo>
                    <a:pt x="23" y="21"/>
                  </a:moveTo>
                  <a:cubicBezTo>
                    <a:pt x="17" y="15"/>
                    <a:pt x="12" y="7"/>
                    <a:pt x="5" y="1"/>
                  </a:cubicBezTo>
                  <a:cubicBezTo>
                    <a:pt x="3" y="0"/>
                    <a:pt x="0" y="2"/>
                    <a:pt x="1" y="5"/>
                  </a:cubicBezTo>
                  <a:cubicBezTo>
                    <a:pt x="4" y="11"/>
                    <a:pt x="10" y="16"/>
                    <a:pt x="14" y="21"/>
                  </a:cubicBezTo>
                  <a:cubicBezTo>
                    <a:pt x="19" y="25"/>
                    <a:pt x="26" y="30"/>
                    <a:pt x="28" y="37"/>
                  </a:cubicBezTo>
                  <a:cubicBezTo>
                    <a:pt x="28" y="39"/>
                    <a:pt x="32" y="39"/>
                    <a:pt x="32" y="37"/>
                  </a:cubicBezTo>
                  <a:cubicBezTo>
                    <a:pt x="32" y="30"/>
                    <a:pt x="27" y="25"/>
                    <a:pt x="23" y="21"/>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7" name="Freeform 30"/>
            <p:cNvSpPr/>
            <p:nvPr/>
          </p:nvSpPr>
          <p:spPr bwMode="auto">
            <a:xfrm>
              <a:off x="4083050" y="2571750"/>
              <a:ext cx="38100" cy="190500"/>
            </a:xfrm>
            <a:custGeom>
              <a:avLst/>
              <a:gdLst>
                <a:gd name="T0" fmla="*/ 9 w 10"/>
                <a:gd name="T1" fmla="*/ 4 h 51"/>
                <a:gd name="T2" fmla="*/ 4 w 10"/>
                <a:gd name="T3" fmla="*/ 4 h 51"/>
                <a:gd name="T4" fmla="*/ 0 w 10"/>
                <a:gd name="T5" fmla="*/ 48 h 51"/>
                <a:gd name="T6" fmla="*/ 4 w 10"/>
                <a:gd name="T7" fmla="*/ 48 h 51"/>
                <a:gd name="T8" fmla="*/ 9 w 10"/>
                <a:gd name="T9" fmla="*/ 4 h 51"/>
              </a:gdLst>
              <a:ahLst/>
              <a:cxnLst>
                <a:cxn ang="0">
                  <a:pos x="T0" y="T1"/>
                </a:cxn>
                <a:cxn ang="0">
                  <a:pos x="T2" y="T3"/>
                </a:cxn>
                <a:cxn ang="0">
                  <a:pos x="T4" y="T5"/>
                </a:cxn>
                <a:cxn ang="0">
                  <a:pos x="T6" y="T7"/>
                </a:cxn>
                <a:cxn ang="0">
                  <a:pos x="T8" y="T9"/>
                </a:cxn>
              </a:cxnLst>
              <a:rect l="0" t="0" r="r" b="b"/>
              <a:pathLst>
                <a:path w="10" h="51">
                  <a:moveTo>
                    <a:pt x="9" y="4"/>
                  </a:moveTo>
                  <a:cubicBezTo>
                    <a:pt x="8" y="1"/>
                    <a:pt x="4" y="0"/>
                    <a:pt x="4" y="4"/>
                  </a:cubicBezTo>
                  <a:cubicBezTo>
                    <a:pt x="2" y="18"/>
                    <a:pt x="2" y="33"/>
                    <a:pt x="0" y="48"/>
                  </a:cubicBezTo>
                  <a:cubicBezTo>
                    <a:pt x="0" y="51"/>
                    <a:pt x="4" y="51"/>
                    <a:pt x="4" y="48"/>
                  </a:cubicBezTo>
                  <a:cubicBezTo>
                    <a:pt x="7" y="34"/>
                    <a:pt x="10" y="19"/>
                    <a:pt x="9" y="4"/>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8" name="Freeform 31"/>
            <p:cNvSpPr/>
            <p:nvPr/>
          </p:nvSpPr>
          <p:spPr bwMode="auto">
            <a:xfrm>
              <a:off x="4302125" y="2657475"/>
              <a:ext cx="179388" cy="176213"/>
            </a:xfrm>
            <a:custGeom>
              <a:avLst/>
              <a:gdLst>
                <a:gd name="T0" fmla="*/ 42 w 48"/>
                <a:gd name="T1" fmla="*/ 2 h 47"/>
                <a:gd name="T2" fmla="*/ 24 w 48"/>
                <a:gd name="T3" fmla="*/ 21 h 47"/>
                <a:gd name="T4" fmla="*/ 4 w 48"/>
                <a:gd name="T5" fmla="*/ 39 h 47"/>
                <a:gd name="T6" fmla="*/ 2 w 48"/>
                <a:gd name="T7" fmla="*/ 43 h 47"/>
                <a:gd name="T8" fmla="*/ 20 w 48"/>
                <a:gd name="T9" fmla="*/ 32 h 47"/>
                <a:gd name="T10" fmla="*/ 46 w 48"/>
                <a:gd name="T11" fmla="*/ 5 h 47"/>
                <a:gd name="T12" fmla="*/ 42 w 48"/>
                <a:gd name="T13" fmla="*/ 2 h 47"/>
              </a:gdLst>
              <a:ahLst/>
              <a:cxnLst>
                <a:cxn ang="0">
                  <a:pos x="T0" y="T1"/>
                </a:cxn>
                <a:cxn ang="0">
                  <a:pos x="T2" y="T3"/>
                </a:cxn>
                <a:cxn ang="0">
                  <a:pos x="T4" y="T5"/>
                </a:cxn>
                <a:cxn ang="0">
                  <a:pos x="T6" y="T7"/>
                </a:cxn>
                <a:cxn ang="0">
                  <a:pos x="T8" y="T9"/>
                </a:cxn>
                <a:cxn ang="0">
                  <a:pos x="T10" y="T11"/>
                </a:cxn>
                <a:cxn ang="0">
                  <a:pos x="T12" y="T13"/>
                </a:cxn>
              </a:cxnLst>
              <a:rect l="0" t="0" r="r" b="b"/>
              <a:pathLst>
                <a:path w="48" h="47">
                  <a:moveTo>
                    <a:pt x="42" y="2"/>
                  </a:moveTo>
                  <a:cubicBezTo>
                    <a:pt x="35" y="8"/>
                    <a:pt x="30" y="15"/>
                    <a:pt x="24" y="21"/>
                  </a:cubicBezTo>
                  <a:cubicBezTo>
                    <a:pt x="21" y="24"/>
                    <a:pt x="8" y="41"/>
                    <a:pt x="4" y="39"/>
                  </a:cubicBezTo>
                  <a:cubicBezTo>
                    <a:pt x="2" y="38"/>
                    <a:pt x="0" y="41"/>
                    <a:pt x="2" y="43"/>
                  </a:cubicBezTo>
                  <a:cubicBezTo>
                    <a:pt x="9" y="47"/>
                    <a:pt x="16" y="36"/>
                    <a:pt x="20" y="32"/>
                  </a:cubicBezTo>
                  <a:cubicBezTo>
                    <a:pt x="29" y="24"/>
                    <a:pt x="39" y="15"/>
                    <a:pt x="46" y="5"/>
                  </a:cubicBezTo>
                  <a:cubicBezTo>
                    <a:pt x="48" y="3"/>
                    <a:pt x="44" y="0"/>
                    <a:pt x="42" y="2"/>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9" name="Freeform 32"/>
            <p:cNvSpPr/>
            <p:nvPr/>
          </p:nvSpPr>
          <p:spPr bwMode="auto">
            <a:xfrm>
              <a:off x="4484688" y="3043238"/>
              <a:ext cx="233363" cy="71438"/>
            </a:xfrm>
            <a:custGeom>
              <a:avLst/>
              <a:gdLst>
                <a:gd name="T0" fmla="*/ 58 w 62"/>
                <a:gd name="T1" fmla="*/ 1 h 19"/>
                <a:gd name="T2" fmla="*/ 20 w 62"/>
                <a:gd name="T3" fmla="*/ 9 h 19"/>
                <a:gd name="T4" fmla="*/ 1 w 62"/>
                <a:gd name="T5" fmla="*/ 15 h 19"/>
                <a:gd name="T6" fmla="*/ 1 w 62"/>
                <a:gd name="T7" fmla="*/ 18 h 19"/>
                <a:gd name="T8" fmla="*/ 2 w 62"/>
                <a:gd name="T9" fmla="*/ 19 h 19"/>
                <a:gd name="T10" fmla="*/ 5 w 62"/>
                <a:gd name="T11" fmla="*/ 18 h 19"/>
                <a:gd name="T12" fmla="*/ 5 w 62"/>
                <a:gd name="T13" fmla="*/ 18 h 19"/>
                <a:gd name="T14" fmla="*/ 9 w 62"/>
                <a:gd name="T15" fmla="*/ 17 h 19"/>
                <a:gd name="T16" fmla="*/ 17 w 62"/>
                <a:gd name="T17" fmla="*/ 16 h 19"/>
                <a:gd name="T18" fmla="*/ 30 w 62"/>
                <a:gd name="T19" fmla="*/ 13 h 19"/>
                <a:gd name="T20" fmla="*/ 59 w 62"/>
                <a:gd name="T21" fmla="*/ 7 h 19"/>
                <a:gd name="T22" fmla="*/ 58 w 62"/>
                <a:gd name="T23"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19">
                  <a:moveTo>
                    <a:pt x="58" y="1"/>
                  </a:moveTo>
                  <a:cubicBezTo>
                    <a:pt x="45" y="3"/>
                    <a:pt x="33" y="6"/>
                    <a:pt x="20" y="9"/>
                  </a:cubicBezTo>
                  <a:cubicBezTo>
                    <a:pt x="15" y="10"/>
                    <a:pt x="3" y="11"/>
                    <a:pt x="1" y="15"/>
                  </a:cubicBezTo>
                  <a:cubicBezTo>
                    <a:pt x="0" y="16"/>
                    <a:pt x="0" y="18"/>
                    <a:pt x="1" y="18"/>
                  </a:cubicBezTo>
                  <a:cubicBezTo>
                    <a:pt x="2" y="19"/>
                    <a:pt x="2" y="19"/>
                    <a:pt x="2" y="19"/>
                  </a:cubicBezTo>
                  <a:cubicBezTo>
                    <a:pt x="3" y="19"/>
                    <a:pt x="4" y="19"/>
                    <a:pt x="5" y="18"/>
                  </a:cubicBezTo>
                  <a:cubicBezTo>
                    <a:pt x="5" y="18"/>
                    <a:pt x="5" y="18"/>
                    <a:pt x="5" y="18"/>
                  </a:cubicBezTo>
                  <a:cubicBezTo>
                    <a:pt x="6" y="18"/>
                    <a:pt x="7" y="18"/>
                    <a:pt x="9" y="17"/>
                  </a:cubicBezTo>
                  <a:cubicBezTo>
                    <a:pt x="12" y="17"/>
                    <a:pt x="14" y="16"/>
                    <a:pt x="17" y="16"/>
                  </a:cubicBezTo>
                  <a:cubicBezTo>
                    <a:pt x="21" y="15"/>
                    <a:pt x="25" y="14"/>
                    <a:pt x="30" y="13"/>
                  </a:cubicBezTo>
                  <a:cubicBezTo>
                    <a:pt x="39" y="11"/>
                    <a:pt x="49" y="9"/>
                    <a:pt x="59" y="7"/>
                  </a:cubicBezTo>
                  <a:cubicBezTo>
                    <a:pt x="62" y="6"/>
                    <a:pt x="61" y="0"/>
                    <a:pt x="58" y="1"/>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0" name="Freeform 33"/>
            <p:cNvSpPr/>
            <p:nvPr/>
          </p:nvSpPr>
          <p:spPr bwMode="auto">
            <a:xfrm>
              <a:off x="4341813" y="3381375"/>
              <a:ext cx="211138" cy="107950"/>
            </a:xfrm>
            <a:custGeom>
              <a:avLst/>
              <a:gdLst>
                <a:gd name="T0" fmla="*/ 53 w 56"/>
                <a:gd name="T1" fmla="*/ 24 h 29"/>
                <a:gd name="T2" fmla="*/ 5 w 56"/>
                <a:gd name="T3" fmla="*/ 1 h 29"/>
                <a:gd name="T4" fmla="*/ 3 w 56"/>
                <a:gd name="T5" fmla="*/ 5 h 29"/>
                <a:gd name="T6" fmla="*/ 51 w 56"/>
                <a:gd name="T7" fmla="*/ 28 h 29"/>
                <a:gd name="T8" fmla="*/ 53 w 56"/>
                <a:gd name="T9" fmla="*/ 24 h 29"/>
              </a:gdLst>
              <a:ahLst/>
              <a:cxnLst>
                <a:cxn ang="0">
                  <a:pos x="T0" y="T1"/>
                </a:cxn>
                <a:cxn ang="0">
                  <a:pos x="T2" y="T3"/>
                </a:cxn>
                <a:cxn ang="0">
                  <a:pos x="T4" y="T5"/>
                </a:cxn>
                <a:cxn ang="0">
                  <a:pos x="T6" y="T7"/>
                </a:cxn>
                <a:cxn ang="0">
                  <a:pos x="T8" y="T9"/>
                </a:cxn>
              </a:cxnLst>
              <a:rect l="0" t="0" r="r" b="b"/>
              <a:pathLst>
                <a:path w="56" h="29">
                  <a:moveTo>
                    <a:pt x="53" y="24"/>
                  </a:moveTo>
                  <a:cubicBezTo>
                    <a:pt x="38" y="15"/>
                    <a:pt x="21" y="8"/>
                    <a:pt x="5" y="1"/>
                  </a:cubicBezTo>
                  <a:cubicBezTo>
                    <a:pt x="2" y="0"/>
                    <a:pt x="0" y="4"/>
                    <a:pt x="3" y="5"/>
                  </a:cubicBezTo>
                  <a:cubicBezTo>
                    <a:pt x="18" y="13"/>
                    <a:pt x="34" y="23"/>
                    <a:pt x="51" y="28"/>
                  </a:cubicBezTo>
                  <a:cubicBezTo>
                    <a:pt x="54" y="29"/>
                    <a:pt x="56" y="25"/>
                    <a:pt x="53" y="24"/>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4" name="组合 83"/>
          <p:cNvGrpSpPr/>
          <p:nvPr/>
        </p:nvGrpSpPr>
        <p:grpSpPr>
          <a:xfrm>
            <a:off x="2575309" y="2341293"/>
            <a:ext cx="525460" cy="774150"/>
            <a:chOff x="5078413" y="2679700"/>
            <a:chExt cx="831850" cy="1225550"/>
          </a:xfrm>
        </p:grpSpPr>
        <p:sp>
          <p:nvSpPr>
            <p:cNvPr id="2071" name="Freeform 34"/>
            <p:cNvSpPr>
              <a:spLocks noEditPoints="1"/>
            </p:cNvSpPr>
            <p:nvPr/>
          </p:nvSpPr>
          <p:spPr bwMode="auto">
            <a:xfrm>
              <a:off x="5078413" y="2679700"/>
              <a:ext cx="831850" cy="1225550"/>
            </a:xfrm>
            <a:custGeom>
              <a:avLst/>
              <a:gdLst>
                <a:gd name="T0" fmla="*/ 217 w 222"/>
                <a:gd name="T1" fmla="*/ 207 h 327"/>
                <a:gd name="T2" fmla="*/ 135 w 222"/>
                <a:gd name="T3" fmla="*/ 100 h 327"/>
                <a:gd name="T4" fmla="*/ 135 w 222"/>
                <a:gd name="T5" fmla="*/ 100 h 327"/>
                <a:gd name="T6" fmla="*/ 130 w 222"/>
                <a:gd name="T7" fmla="*/ 30 h 327"/>
                <a:gd name="T8" fmla="*/ 145 w 222"/>
                <a:gd name="T9" fmla="*/ 22 h 327"/>
                <a:gd name="T10" fmla="*/ 142 w 222"/>
                <a:gd name="T11" fmla="*/ 6 h 327"/>
                <a:gd name="T12" fmla="*/ 140 w 222"/>
                <a:gd name="T13" fmla="*/ 4 h 327"/>
                <a:gd name="T14" fmla="*/ 80 w 222"/>
                <a:gd name="T15" fmla="*/ 2 h 327"/>
                <a:gd name="T16" fmla="*/ 65 w 222"/>
                <a:gd name="T17" fmla="*/ 7 h 327"/>
                <a:gd name="T18" fmla="*/ 61 w 222"/>
                <a:gd name="T19" fmla="*/ 22 h 327"/>
                <a:gd name="T20" fmla="*/ 79 w 222"/>
                <a:gd name="T21" fmla="*/ 28 h 327"/>
                <a:gd name="T22" fmla="*/ 79 w 222"/>
                <a:gd name="T23" fmla="*/ 103 h 327"/>
                <a:gd name="T24" fmla="*/ 6 w 222"/>
                <a:gd name="T25" fmla="*/ 197 h 327"/>
                <a:gd name="T26" fmla="*/ 44 w 222"/>
                <a:gd name="T27" fmla="*/ 303 h 327"/>
                <a:gd name="T28" fmla="*/ 166 w 222"/>
                <a:gd name="T29" fmla="*/ 310 h 327"/>
                <a:gd name="T30" fmla="*/ 217 w 222"/>
                <a:gd name="T31" fmla="*/ 207 h 327"/>
                <a:gd name="T32" fmla="*/ 185 w 222"/>
                <a:gd name="T33" fmla="*/ 291 h 327"/>
                <a:gd name="T34" fmla="*/ 114 w 222"/>
                <a:gd name="T35" fmla="*/ 315 h 327"/>
                <a:gd name="T36" fmla="*/ 11 w 222"/>
                <a:gd name="T37" fmla="*/ 238 h 327"/>
                <a:gd name="T38" fmla="*/ 81 w 222"/>
                <a:gd name="T39" fmla="*/ 107 h 327"/>
                <a:gd name="T40" fmla="*/ 83 w 222"/>
                <a:gd name="T41" fmla="*/ 106 h 327"/>
                <a:gd name="T42" fmla="*/ 83 w 222"/>
                <a:gd name="T43" fmla="*/ 105 h 327"/>
                <a:gd name="T44" fmla="*/ 81 w 222"/>
                <a:gd name="T45" fmla="*/ 28 h 327"/>
                <a:gd name="T46" fmla="*/ 81 w 222"/>
                <a:gd name="T47" fmla="*/ 27 h 327"/>
                <a:gd name="T48" fmla="*/ 79 w 222"/>
                <a:gd name="T49" fmla="*/ 26 h 327"/>
                <a:gd name="T50" fmla="*/ 66 w 222"/>
                <a:gd name="T51" fmla="*/ 21 h 327"/>
                <a:gd name="T52" fmla="*/ 67 w 222"/>
                <a:gd name="T53" fmla="*/ 11 h 327"/>
                <a:gd name="T54" fmla="*/ 103 w 222"/>
                <a:gd name="T55" fmla="*/ 6 h 327"/>
                <a:gd name="T56" fmla="*/ 137 w 222"/>
                <a:gd name="T57" fmla="*/ 8 h 327"/>
                <a:gd name="T58" fmla="*/ 141 w 222"/>
                <a:gd name="T59" fmla="*/ 20 h 327"/>
                <a:gd name="T60" fmla="*/ 129 w 222"/>
                <a:gd name="T61" fmla="*/ 26 h 327"/>
                <a:gd name="T62" fmla="*/ 127 w 222"/>
                <a:gd name="T63" fmla="*/ 29 h 327"/>
                <a:gd name="T64" fmla="*/ 127 w 222"/>
                <a:gd name="T65" fmla="*/ 30 h 327"/>
                <a:gd name="T66" fmla="*/ 131 w 222"/>
                <a:gd name="T67" fmla="*/ 106 h 327"/>
                <a:gd name="T68" fmla="*/ 135 w 222"/>
                <a:gd name="T69" fmla="*/ 105 h 327"/>
                <a:gd name="T70" fmla="*/ 135 w 222"/>
                <a:gd name="T71" fmla="*/ 104 h 327"/>
                <a:gd name="T72" fmla="*/ 212 w 222"/>
                <a:gd name="T73" fmla="*/ 222 h 327"/>
                <a:gd name="T74" fmla="*/ 185 w 222"/>
                <a:gd name="T75" fmla="*/ 291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2" h="327">
                  <a:moveTo>
                    <a:pt x="217" y="207"/>
                  </a:moveTo>
                  <a:cubicBezTo>
                    <a:pt x="212" y="164"/>
                    <a:pt x="179" y="111"/>
                    <a:pt x="135" y="100"/>
                  </a:cubicBezTo>
                  <a:cubicBezTo>
                    <a:pt x="135" y="100"/>
                    <a:pt x="135" y="100"/>
                    <a:pt x="135" y="100"/>
                  </a:cubicBezTo>
                  <a:cubicBezTo>
                    <a:pt x="134" y="77"/>
                    <a:pt x="132" y="53"/>
                    <a:pt x="130" y="30"/>
                  </a:cubicBezTo>
                  <a:cubicBezTo>
                    <a:pt x="136" y="31"/>
                    <a:pt x="143" y="28"/>
                    <a:pt x="145" y="22"/>
                  </a:cubicBezTo>
                  <a:cubicBezTo>
                    <a:pt x="147" y="17"/>
                    <a:pt x="146" y="9"/>
                    <a:pt x="142" y="6"/>
                  </a:cubicBezTo>
                  <a:cubicBezTo>
                    <a:pt x="141" y="5"/>
                    <a:pt x="141" y="4"/>
                    <a:pt x="140" y="4"/>
                  </a:cubicBezTo>
                  <a:cubicBezTo>
                    <a:pt x="120" y="1"/>
                    <a:pt x="100" y="0"/>
                    <a:pt x="80" y="2"/>
                  </a:cubicBezTo>
                  <a:cubicBezTo>
                    <a:pt x="74" y="3"/>
                    <a:pt x="68" y="3"/>
                    <a:pt x="65" y="7"/>
                  </a:cubicBezTo>
                  <a:cubicBezTo>
                    <a:pt x="59" y="10"/>
                    <a:pt x="58" y="18"/>
                    <a:pt x="61" y="22"/>
                  </a:cubicBezTo>
                  <a:cubicBezTo>
                    <a:pt x="65" y="29"/>
                    <a:pt x="72" y="30"/>
                    <a:pt x="79" y="28"/>
                  </a:cubicBezTo>
                  <a:cubicBezTo>
                    <a:pt x="77" y="52"/>
                    <a:pt x="76" y="79"/>
                    <a:pt x="79" y="103"/>
                  </a:cubicBezTo>
                  <a:cubicBezTo>
                    <a:pt x="35" y="110"/>
                    <a:pt x="11" y="157"/>
                    <a:pt x="6" y="197"/>
                  </a:cubicBezTo>
                  <a:cubicBezTo>
                    <a:pt x="0" y="236"/>
                    <a:pt x="11" y="279"/>
                    <a:pt x="44" y="303"/>
                  </a:cubicBezTo>
                  <a:cubicBezTo>
                    <a:pt x="78" y="327"/>
                    <a:pt x="129" y="325"/>
                    <a:pt x="166" y="310"/>
                  </a:cubicBezTo>
                  <a:cubicBezTo>
                    <a:pt x="205" y="293"/>
                    <a:pt x="222" y="247"/>
                    <a:pt x="217" y="207"/>
                  </a:cubicBezTo>
                  <a:close/>
                  <a:moveTo>
                    <a:pt x="185" y="291"/>
                  </a:moveTo>
                  <a:cubicBezTo>
                    <a:pt x="167" y="308"/>
                    <a:pt x="138" y="314"/>
                    <a:pt x="114" y="315"/>
                  </a:cubicBezTo>
                  <a:cubicBezTo>
                    <a:pt x="63" y="318"/>
                    <a:pt x="20" y="289"/>
                    <a:pt x="11" y="238"/>
                  </a:cubicBezTo>
                  <a:cubicBezTo>
                    <a:pt x="2" y="186"/>
                    <a:pt x="26" y="122"/>
                    <a:pt x="81" y="107"/>
                  </a:cubicBezTo>
                  <a:cubicBezTo>
                    <a:pt x="82" y="107"/>
                    <a:pt x="82" y="106"/>
                    <a:pt x="83" y="106"/>
                  </a:cubicBezTo>
                  <a:cubicBezTo>
                    <a:pt x="83" y="105"/>
                    <a:pt x="83" y="105"/>
                    <a:pt x="83" y="105"/>
                  </a:cubicBezTo>
                  <a:cubicBezTo>
                    <a:pt x="86" y="80"/>
                    <a:pt x="84" y="53"/>
                    <a:pt x="81" y="28"/>
                  </a:cubicBezTo>
                  <a:cubicBezTo>
                    <a:pt x="81" y="28"/>
                    <a:pt x="81" y="27"/>
                    <a:pt x="81" y="27"/>
                  </a:cubicBezTo>
                  <a:cubicBezTo>
                    <a:pt x="81" y="26"/>
                    <a:pt x="80" y="26"/>
                    <a:pt x="79" y="26"/>
                  </a:cubicBezTo>
                  <a:cubicBezTo>
                    <a:pt x="75" y="26"/>
                    <a:pt x="69" y="25"/>
                    <a:pt x="66" y="21"/>
                  </a:cubicBezTo>
                  <a:cubicBezTo>
                    <a:pt x="64" y="18"/>
                    <a:pt x="64" y="14"/>
                    <a:pt x="67" y="11"/>
                  </a:cubicBezTo>
                  <a:cubicBezTo>
                    <a:pt x="76" y="4"/>
                    <a:pt x="93" y="6"/>
                    <a:pt x="103" y="6"/>
                  </a:cubicBezTo>
                  <a:cubicBezTo>
                    <a:pt x="114" y="6"/>
                    <a:pt x="126" y="7"/>
                    <a:pt x="137" y="8"/>
                  </a:cubicBezTo>
                  <a:cubicBezTo>
                    <a:pt x="140" y="12"/>
                    <a:pt x="142" y="15"/>
                    <a:pt x="141" y="20"/>
                  </a:cubicBezTo>
                  <a:cubicBezTo>
                    <a:pt x="139" y="25"/>
                    <a:pt x="134" y="27"/>
                    <a:pt x="129" y="26"/>
                  </a:cubicBezTo>
                  <a:cubicBezTo>
                    <a:pt x="127" y="26"/>
                    <a:pt x="127" y="28"/>
                    <a:pt x="127" y="29"/>
                  </a:cubicBezTo>
                  <a:cubicBezTo>
                    <a:pt x="127" y="29"/>
                    <a:pt x="127" y="29"/>
                    <a:pt x="127" y="30"/>
                  </a:cubicBezTo>
                  <a:cubicBezTo>
                    <a:pt x="126" y="55"/>
                    <a:pt x="127" y="81"/>
                    <a:pt x="131" y="106"/>
                  </a:cubicBezTo>
                  <a:cubicBezTo>
                    <a:pt x="131" y="108"/>
                    <a:pt x="135" y="108"/>
                    <a:pt x="135" y="105"/>
                  </a:cubicBezTo>
                  <a:cubicBezTo>
                    <a:pt x="135" y="105"/>
                    <a:pt x="135" y="105"/>
                    <a:pt x="135" y="104"/>
                  </a:cubicBezTo>
                  <a:cubicBezTo>
                    <a:pt x="182" y="118"/>
                    <a:pt x="212" y="175"/>
                    <a:pt x="212" y="222"/>
                  </a:cubicBezTo>
                  <a:cubicBezTo>
                    <a:pt x="212" y="246"/>
                    <a:pt x="203" y="273"/>
                    <a:pt x="185" y="291"/>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2" name="Freeform 35"/>
            <p:cNvSpPr/>
            <p:nvPr/>
          </p:nvSpPr>
          <p:spPr bwMode="auto">
            <a:xfrm>
              <a:off x="5332413" y="2720975"/>
              <a:ext cx="266700" cy="49213"/>
            </a:xfrm>
            <a:custGeom>
              <a:avLst/>
              <a:gdLst>
                <a:gd name="T0" fmla="*/ 67 w 71"/>
                <a:gd name="T1" fmla="*/ 1 h 13"/>
                <a:gd name="T2" fmla="*/ 33 w 71"/>
                <a:gd name="T3" fmla="*/ 5 h 13"/>
                <a:gd name="T4" fmla="*/ 3 w 71"/>
                <a:gd name="T5" fmla="*/ 1 h 13"/>
                <a:gd name="T6" fmla="*/ 1 w 71"/>
                <a:gd name="T7" fmla="*/ 3 h 13"/>
                <a:gd name="T8" fmla="*/ 35 w 71"/>
                <a:gd name="T9" fmla="*/ 10 h 13"/>
                <a:gd name="T10" fmla="*/ 70 w 71"/>
                <a:gd name="T11" fmla="*/ 4 h 13"/>
                <a:gd name="T12" fmla="*/ 67 w 71"/>
                <a:gd name="T13" fmla="*/ 1 h 13"/>
              </a:gdLst>
              <a:ahLst/>
              <a:cxnLst>
                <a:cxn ang="0">
                  <a:pos x="T0" y="T1"/>
                </a:cxn>
                <a:cxn ang="0">
                  <a:pos x="T2" y="T3"/>
                </a:cxn>
                <a:cxn ang="0">
                  <a:pos x="T4" y="T5"/>
                </a:cxn>
                <a:cxn ang="0">
                  <a:pos x="T6" y="T7"/>
                </a:cxn>
                <a:cxn ang="0">
                  <a:pos x="T8" y="T9"/>
                </a:cxn>
                <a:cxn ang="0">
                  <a:pos x="T10" y="T11"/>
                </a:cxn>
                <a:cxn ang="0">
                  <a:pos x="T12" y="T13"/>
                </a:cxn>
              </a:cxnLst>
              <a:rect l="0" t="0" r="r" b="b"/>
              <a:pathLst>
                <a:path w="71" h="13">
                  <a:moveTo>
                    <a:pt x="67" y="1"/>
                  </a:moveTo>
                  <a:cubicBezTo>
                    <a:pt x="60" y="8"/>
                    <a:pt x="42" y="5"/>
                    <a:pt x="33" y="5"/>
                  </a:cubicBezTo>
                  <a:cubicBezTo>
                    <a:pt x="22" y="5"/>
                    <a:pt x="12" y="6"/>
                    <a:pt x="3" y="1"/>
                  </a:cubicBezTo>
                  <a:cubicBezTo>
                    <a:pt x="2" y="1"/>
                    <a:pt x="0" y="2"/>
                    <a:pt x="1" y="3"/>
                  </a:cubicBezTo>
                  <a:cubicBezTo>
                    <a:pt x="10" y="11"/>
                    <a:pt x="24" y="10"/>
                    <a:pt x="35" y="10"/>
                  </a:cubicBezTo>
                  <a:cubicBezTo>
                    <a:pt x="45" y="10"/>
                    <a:pt x="62" y="13"/>
                    <a:pt x="70" y="4"/>
                  </a:cubicBezTo>
                  <a:cubicBezTo>
                    <a:pt x="71" y="2"/>
                    <a:pt x="69" y="0"/>
                    <a:pt x="67" y="1"/>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3" name="Freeform 36"/>
            <p:cNvSpPr>
              <a:spLocks noEditPoints="1"/>
            </p:cNvSpPr>
            <p:nvPr/>
          </p:nvSpPr>
          <p:spPr bwMode="auto">
            <a:xfrm>
              <a:off x="5100638" y="3335338"/>
              <a:ext cx="760413" cy="495300"/>
            </a:xfrm>
            <a:custGeom>
              <a:avLst/>
              <a:gdLst>
                <a:gd name="T0" fmla="*/ 196 w 203"/>
                <a:gd name="T1" fmla="*/ 16 h 132"/>
                <a:gd name="T2" fmla="*/ 195 w 203"/>
                <a:gd name="T3" fmla="*/ 16 h 132"/>
                <a:gd name="T4" fmla="*/ 194 w 203"/>
                <a:gd name="T5" fmla="*/ 12 h 132"/>
                <a:gd name="T6" fmla="*/ 106 w 203"/>
                <a:gd name="T7" fmla="*/ 2 h 132"/>
                <a:gd name="T8" fmla="*/ 11 w 203"/>
                <a:gd name="T9" fmla="*/ 13 h 132"/>
                <a:gd name="T10" fmla="*/ 10 w 203"/>
                <a:gd name="T11" fmla="*/ 14 h 132"/>
                <a:gd name="T12" fmla="*/ 10 w 203"/>
                <a:gd name="T13" fmla="*/ 14 h 132"/>
                <a:gd name="T14" fmla="*/ 9 w 203"/>
                <a:gd name="T15" fmla="*/ 16 h 132"/>
                <a:gd name="T16" fmla="*/ 99 w 203"/>
                <a:gd name="T17" fmla="*/ 131 h 132"/>
                <a:gd name="T18" fmla="*/ 183 w 203"/>
                <a:gd name="T19" fmla="*/ 100 h 132"/>
                <a:gd name="T20" fmla="*/ 196 w 203"/>
                <a:gd name="T21" fmla="*/ 16 h 132"/>
                <a:gd name="T22" fmla="*/ 100 w 203"/>
                <a:gd name="T23" fmla="*/ 7 h 132"/>
                <a:gd name="T24" fmla="*/ 190 w 203"/>
                <a:gd name="T25" fmla="*/ 16 h 132"/>
                <a:gd name="T26" fmla="*/ 99 w 203"/>
                <a:gd name="T27" fmla="*/ 38 h 132"/>
                <a:gd name="T28" fmla="*/ 12 w 203"/>
                <a:gd name="T29" fmla="*/ 16 h 132"/>
                <a:gd name="T30" fmla="*/ 100 w 203"/>
                <a:gd name="T31" fmla="*/ 7 h 132"/>
                <a:gd name="T32" fmla="*/ 177 w 203"/>
                <a:gd name="T33" fmla="*/ 101 h 132"/>
                <a:gd name="T34" fmla="*/ 96 w 203"/>
                <a:gd name="T35" fmla="*/ 126 h 132"/>
                <a:gd name="T36" fmla="*/ 26 w 203"/>
                <a:gd name="T37" fmla="*/ 88 h 132"/>
                <a:gd name="T38" fmla="*/ 11 w 203"/>
                <a:gd name="T39" fmla="*/ 19 h 132"/>
                <a:gd name="T40" fmla="*/ 99 w 203"/>
                <a:gd name="T41" fmla="*/ 43 h 132"/>
                <a:gd name="T42" fmla="*/ 192 w 203"/>
                <a:gd name="T43" fmla="*/ 20 h 132"/>
                <a:gd name="T44" fmla="*/ 177 w 203"/>
                <a:gd name="T45" fmla="*/ 10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3" h="132">
                  <a:moveTo>
                    <a:pt x="196" y="16"/>
                  </a:moveTo>
                  <a:cubicBezTo>
                    <a:pt x="196" y="16"/>
                    <a:pt x="196" y="16"/>
                    <a:pt x="195" y="16"/>
                  </a:cubicBezTo>
                  <a:cubicBezTo>
                    <a:pt x="196" y="14"/>
                    <a:pt x="196" y="13"/>
                    <a:pt x="194" y="12"/>
                  </a:cubicBezTo>
                  <a:cubicBezTo>
                    <a:pt x="168" y="0"/>
                    <a:pt x="135" y="2"/>
                    <a:pt x="106" y="2"/>
                  </a:cubicBezTo>
                  <a:cubicBezTo>
                    <a:pt x="75" y="1"/>
                    <a:pt x="41" y="2"/>
                    <a:pt x="11" y="13"/>
                  </a:cubicBezTo>
                  <a:cubicBezTo>
                    <a:pt x="10" y="13"/>
                    <a:pt x="10" y="13"/>
                    <a:pt x="10" y="14"/>
                  </a:cubicBezTo>
                  <a:cubicBezTo>
                    <a:pt x="10" y="14"/>
                    <a:pt x="10" y="14"/>
                    <a:pt x="10" y="14"/>
                  </a:cubicBezTo>
                  <a:cubicBezTo>
                    <a:pt x="8" y="14"/>
                    <a:pt x="8" y="16"/>
                    <a:pt x="9" y="16"/>
                  </a:cubicBezTo>
                  <a:cubicBezTo>
                    <a:pt x="0" y="75"/>
                    <a:pt x="38" y="129"/>
                    <a:pt x="99" y="131"/>
                  </a:cubicBezTo>
                  <a:cubicBezTo>
                    <a:pt x="128" y="132"/>
                    <a:pt x="165" y="123"/>
                    <a:pt x="183" y="100"/>
                  </a:cubicBezTo>
                  <a:cubicBezTo>
                    <a:pt x="203" y="75"/>
                    <a:pt x="202" y="45"/>
                    <a:pt x="196" y="16"/>
                  </a:cubicBezTo>
                  <a:close/>
                  <a:moveTo>
                    <a:pt x="100" y="7"/>
                  </a:moveTo>
                  <a:cubicBezTo>
                    <a:pt x="128" y="7"/>
                    <a:pt x="164" y="5"/>
                    <a:pt x="190" y="16"/>
                  </a:cubicBezTo>
                  <a:cubicBezTo>
                    <a:pt x="168" y="38"/>
                    <a:pt x="129" y="38"/>
                    <a:pt x="99" y="38"/>
                  </a:cubicBezTo>
                  <a:cubicBezTo>
                    <a:pt x="72" y="38"/>
                    <a:pt x="31" y="39"/>
                    <a:pt x="12" y="16"/>
                  </a:cubicBezTo>
                  <a:cubicBezTo>
                    <a:pt x="41" y="11"/>
                    <a:pt x="70" y="7"/>
                    <a:pt x="100" y="7"/>
                  </a:cubicBezTo>
                  <a:close/>
                  <a:moveTo>
                    <a:pt x="177" y="101"/>
                  </a:moveTo>
                  <a:cubicBezTo>
                    <a:pt x="157" y="121"/>
                    <a:pt x="123" y="128"/>
                    <a:pt x="96" y="126"/>
                  </a:cubicBezTo>
                  <a:cubicBezTo>
                    <a:pt x="69" y="125"/>
                    <a:pt x="41" y="111"/>
                    <a:pt x="26" y="88"/>
                  </a:cubicBezTo>
                  <a:cubicBezTo>
                    <a:pt x="13" y="67"/>
                    <a:pt x="12" y="43"/>
                    <a:pt x="11" y="19"/>
                  </a:cubicBezTo>
                  <a:cubicBezTo>
                    <a:pt x="27" y="45"/>
                    <a:pt x="74" y="42"/>
                    <a:pt x="99" y="43"/>
                  </a:cubicBezTo>
                  <a:cubicBezTo>
                    <a:pt x="127" y="43"/>
                    <a:pt x="172" y="44"/>
                    <a:pt x="192" y="20"/>
                  </a:cubicBezTo>
                  <a:cubicBezTo>
                    <a:pt x="199" y="48"/>
                    <a:pt x="197" y="79"/>
                    <a:pt x="177" y="101"/>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4" name="Freeform 37"/>
            <p:cNvSpPr>
              <a:spLocks noEditPoints="1"/>
            </p:cNvSpPr>
            <p:nvPr/>
          </p:nvSpPr>
          <p:spPr bwMode="auto">
            <a:xfrm>
              <a:off x="5546725" y="3213100"/>
              <a:ext cx="96838" cy="104775"/>
            </a:xfrm>
            <a:custGeom>
              <a:avLst/>
              <a:gdLst>
                <a:gd name="T0" fmla="*/ 24 w 26"/>
                <a:gd name="T1" fmla="*/ 11 h 28"/>
                <a:gd name="T2" fmla="*/ 9 w 26"/>
                <a:gd name="T3" fmla="*/ 4 h 28"/>
                <a:gd name="T4" fmla="*/ 9 w 26"/>
                <a:gd name="T5" fmla="*/ 4 h 28"/>
                <a:gd name="T6" fmla="*/ 1 w 26"/>
                <a:gd name="T7" fmla="*/ 16 h 28"/>
                <a:gd name="T8" fmla="*/ 16 w 26"/>
                <a:gd name="T9" fmla="*/ 26 h 28"/>
                <a:gd name="T10" fmla="*/ 24 w 26"/>
                <a:gd name="T11" fmla="*/ 11 h 28"/>
                <a:gd name="T12" fmla="*/ 16 w 26"/>
                <a:gd name="T13" fmla="*/ 22 h 28"/>
                <a:gd name="T14" fmla="*/ 5 w 26"/>
                <a:gd name="T15" fmla="*/ 17 h 28"/>
                <a:gd name="T16" fmla="*/ 10 w 26"/>
                <a:gd name="T17" fmla="*/ 6 h 28"/>
                <a:gd name="T18" fmla="*/ 20 w 26"/>
                <a:gd name="T19" fmla="*/ 10 h 28"/>
                <a:gd name="T20" fmla="*/ 16 w 26"/>
                <a:gd name="T21"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8">
                  <a:moveTo>
                    <a:pt x="24" y="11"/>
                  </a:moveTo>
                  <a:cubicBezTo>
                    <a:pt x="22" y="6"/>
                    <a:pt x="14" y="0"/>
                    <a:pt x="9" y="4"/>
                  </a:cubicBezTo>
                  <a:cubicBezTo>
                    <a:pt x="9" y="4"/>
                    <a:pt x="9" y="4"/>
                    <a:pt x="9" y="4"/>
                  </a:cubicBezTo>
                  <a:cubicBezTo>
                    <a:pt x="4" y="6"/>
                    <a:pt x="0" y="10"/>
                    <a:pt x="1" y="16"/>
                  </a:cubicBezTo>
                  <a:cubicBezTo>
                    <a:pt x="2" y="23"/>
                    <a:pt x="9" y="28"/>
                    <a:pt x="16" y="26"/>
                  </a:cubicBezTo>
                  <a:cubicBezTo>
                    <a:pt x="22" y="24"/>
                    <a:pt x="26" y="17"/>
                    <a:pt x="24" y="11"/>
                  </a:cubicBezTo>
                  <a:close/>
                  <a:moveTo>
                    <a:pt x="16" y="22"/>
                  </a:moveTo>
                  <a:cubicBezTo>
                    <a:pt x="12" y="24"/>
                    <a:pt x="7" y="21"/>
                    <a:pt x="5" y="17"/>
                  </a:cubicBezTo>
                  <a:cubicBezTo>
                    <a:pt x="4" y="13"/>
                    <a:pt x="6" y="8"/>
                    <a:pt x="10" y="6"/>
                  </a:cubicBezTo>
                  <a:cubicBezTo>
                    <a:pt x="14" y="7"/>
                    <a:pt x="17" y="6"/>
                    <a:pt x="20" y="10"/>
                  </a:cubicBezTo>
                  <a:cubicBezTo>
                    <a:pt x="22" y="14"/>
                    <a:pt x="20" y="19"/>
                    <a:pt x="16" y="22"/>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5" name="Freeform 38"/>
            <p:cNvSpPr>
              <a:spLocks noEditPoints="1"/>
            </p:cNvSpPr>
            <p:nvPr/>
          </p:nvSpPr>
          <p:spPr bwMode="auto">
            <a:xfrm>
              <a:off x="5475288" y="3148013"/>
              <a:ext cx="74613" cy="76200"/>
            </a:xfrm>
            <a:custGeom>
              <a:avLst/>
              <a:gdLst>
                <a:gd name="T0" fmla="*/ 17 w 20"/>
                <a:gd name="T1" fmla="*/ 4 h 20"/>
                <a:gd name="T2" fmla="*/ 7 w 20"/>
                <a:gd name="T3" fmla="*/ 4 h 20"/>
                <a:gd name="T4" fmla="*/ 2 w 20"/>
                <a:gd name="T5" fmla="*/ 14 h 20"/>
                <a:gd name="T6" fmla="*/ 14 w 20"/>
                <a:gd name="T7" fmla="*/ 18 h 20"/>
                <a:gd name="T8" fmla="*/ 17 w 20"/>
                <a:gd name="T9" fmla="*/ 4 h 20"/>
                <a:gd name="T10" fmla="*/ 12 w 20"/>
                <a:gd name="T11" fmla="*/ 15 h 20"/>
                <a:gd name="T12" fmla="*/ 5 w 20"/>
                <a:gd name="T13" fmla="*/ 13 h 20"/>
                <a:gd name="T14" fmla="*/ 9 w 20"/>
                <a:gd name="T15" fmla="*/ 5 h 20"/>
                <a:gd name="T16" fmla="*/ 9 w 20"/>
                <a:gd name="T17" fmla="*/ 4 h 20"/>
                <a:gd name="T18" fmla="*/ 15 w 20"/>
                <a:gd name="T19" fmla="*/ 7 h 20"/>
                <a:gd name="T20" fmla="*/ 12 w 20"/>
                <a:gd name="T21"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0">
                  <a:moveTo>
                    <a:pt x="17" y="4"/>
                  </a:moveTo>
                  <a:cubicBezTo>
                    <a:pt x="15" y="1"/>
                    <a:pt x="9" y="0"/>
                    <a:pt x="7" y="4"/>
                  </a:cubicBezTo>
                  <a:cubicBezTo>
                    <a:pt x="2" y="5"/>
                    <a:pt x="0" y="10"/>
                    <a:pt x="2" y="14"/>
                  </a:cubicBezTo>
                  <a:cubicBezTo>
                    <a:pt x="4" y="18"/>
                    <a:pt x="10" y="20"/>
                    <a:pt x="14" y="18"/>
                  </a:cubicBezTo>
                  <a:cubicBezTo>
                    <a:pt x="18" y="15"/>
                    <a:pt x="20" y="9"/>
                    <a:pt x="17" y="4"/>
                  </a:cubicBezTo>
                  <a:close/>
                  <a:moveTo>
                    <a:pt x="12" y="15"/>
                  </a:moveTo>
                  <a:cubicBezTo>
                    <a:pt x="10" y="16"/>
                    <a:pt x="6" y="15"/>
                    <a:pt x="5" y="13"/>
                  </a:cubicBezTo>
                  <a:cubicBezTo>
                    <a:pt x="3" y="9"/>
                    <a:pt x="6" y="6"/>
                    <a:pt x="9" y="5"/>
                  </a:cubicBezTo>
                  <a:cubicBezTo>
                    <a:pt x="9" y="5"/>
                    <a:pt x="9" y="5"/>
                    <a:pt x="9" y="4"/>
                  </a:cubicBezTo>
                  <a:cubicBezTo>
                    <a:pt x="11" y="4"/>
                    <a:pt x="14" y="5"/>
                    <a:pt x="15" y="7"/>
                  </a:cubicBezTo>
                  <a:cubicBezTo>
                    <a:pt x="16" y="10"/>
                    <a:pt x="15" y="13"/>
                    <a:pt x="12" y="15"/>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6" name="Freeform 39"/>
            <p:cNvSpPr>
              <a:spLocks noEditPoints="1"/>
            </p:cNvSpPr>
            <p:nvPr/>
          </p:nvSpPr>
          <p:spPr bwMode="auto">
            <a:xfrm>
              <a:off x="5494338" y="3070225"/>
              <a:ext cx="44450" cy="49213"/>
            </a:xfrm>
            <a:custGeom>
              <a:avLst/>
              <a:gdLst>
                <a:gd name="T0" fmla="*/ 6 w 12"/>
                <a:gd name="T1" fmla="*/ 1 h 13"/>
                <a:gd name="T2" fmla="*/ 6 w 12"/>
                <a:gd name="T3" fmla="*/ 1 h 13"/>
                <a:gd name="T4" fmla="*/ 5 w 12"/>
                <a:gd name="T5" fmla="*/ 1 h 13"/>
                <a:gd name="T6" fmla="*/ 0 w 12"/>
                <a:gd name="T7" fmla="*/ 6 h 13"/>
                <a:gd name="T8" fmla="*/ 6 w 12"/>
                <a:gd name="T9" fmla="*/ 12 h 13"/>
                <a:gd name="T10" fmla="*/ 12 w 12"/>
                <a:gd name="T11" fmla="*/ 7 h 13"/>
                <a:gd name="T12" fmla="*/ 6 w 12"/>
                <a:gd name="T13" fmla="*/ 1 h 13"/>
                <a:gd name="T14" fmla="*/ 6 w 12"/>
                <a:gd name="T15" fmla="*/ 9 h 13"/>
                <a:gd name="T16" fmla="*/ 2 w 12"/>
                <a:gd name="T17" fmla="*/ 6 h 13"/>
                <a:gd name="T18" fmla="*/ 4 w 12"/>
                <a:gd name="T19" fmla="*/ 4 h 13"/>
                <a:gd name="T20" fmla="*/ 6 w 12"/>
                <a:gd name="T21" fmla="*/ 3 h 13"/>
                <a:gd name="T22" fmla="*/ 6 w 12"/>
                <a:gd name="T23" fmla="*/ 2 h 13"/>
                <a:gd name="T24" fmla="*/ 9 w 12"/>
                <a:gd name="T25" fmla="*/ 7 h 13"/>
                <a:gd name="T26" fmla="*/ 6 w 12"/>
                <a:gd name="T2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6" y="1"/>
                  </a:moveTo>
                  <a:cubicBezTo>
                    <a:pt x="6" y="1"/>
                    <a:pt x="6" y="1"/>
                    <a:pt x="6" y="1"/>
                  </a:cubicBezTo>
                  <a:cubicBezTo>
                    <a:pt x="6" y="1"/>
                    <a:pt x="6" y="1"/>
                    <a:pt x="5" y="1"/>
                  </a:cubicBezTo>
                  <a:cubicBezTo>
                    <a:pt x="2" y="0"/>
                    <a:pt x="0" y="4"/>
                    <a:pt x="0" y="6"/>
                  </a:cubicBezTo>
                  <a:cubicBezTo>
                    <a:pt x="0" y="10"/>
                    <a:pt x="2" y="12"/>
                    <a:pt x="6" y="12"/>
                  </a:cubicBezTo>
                  <a:cubicBezTo>
                    <a:pt x="9" y="13"/>
                    <a:pt x="12" y="10"/>
                    <a:pt x="12" y="7"/>
                  </a:cubicBezTo>
                  <a:cubicBezTo>
                    <a:pt x="12" y="4"/>
                    <a:pt x="9" y="1"/>
                    <a:pt x="6" y="1"/>
                  </a:cubicBezTo>
                  <a:close/>
                  <a:moveTo>
                    <a:pt x="6" y="9"/>
                  </a:moveTo>
                  <a:cubicBezTo>
                    <a:pt x="4" y="9"/>
                    <a:pt x="2" y="8"/>
                    <a:pt x="2" y="6"/>
                  </a:cubicBezTo>
                  <a:cubicBezTo>
                    <a:pt x="3" y="5"/>
                    <a:pt x="3" y="5"/>
                    <a:pt x="4" y="4"/>
                  </a:cubicBezTo>
                  <a:cubicBezTo>
                    <a:pt x="4" y="3"/>
                    <a:pt x="5" y="3"/>
                    <a:pt x="6" y="3"/>
                  </a:cubicBezTo>
                  <a:cubicBezTo>
                    <a:pt x="6" y="3"/>
                    <a:pt x="6" y="2"/>
                    <a:pt x="6" y="2"/>
                  </a:cubicBezTo>
                  <a:cubicBezTo>
                    <a:pt x="8" y="3"/>
                    <a:pt x="9" y="5"/>
                    <a:pt x="9" y="7"/>
                  </a:cubicBezTo>
                  <a:cubicBezTo>
                    <a:pt x="9" y="8"/>
                    <a:pt x="7" y="9"/>
                    <a:pt x="6" y="9"/>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5" name="组合 84"/>
          <p:cNvGrpSpPr/>
          <p:nvPr/>
        </p:nvGrpSpPr>
        <p:grpSpPr>
          <a:xfrm>
            <a:off x="7508614" y="1386121"/>
            <a:ext cx="751088" cy="737048"/>
            <a:chOff x="6634163" y="2701925"/>
            <a:chExt cx="1189038" cy="1166813"/>
          </a:xfrm>
        </p:grpSpPr>
        <p:sp>
          <p:nvSpPr>
            <p:cNvPr id="2077" name="Freeform 40"/>
            <p:cNvSpPr>
              <a:spLocks noEditPoints="1"/>
            </p:cNvSpPr>
            <p:nvPr/>
          </p:nvSpPr>
          <p:spPr bwMode="auto">
            <a:xfrm>
              <a:off x="6634163" y="2701925"/>
              <a:ext cx="1189038" cy="1166813"/>
            </a:xfrm>
            <a:custGeom>
              <a:avLst/>
              <a:gdLst>
                <a:gd name="T0" fmla="*/ 314 w 317"/>
                <a:gd name="T1" fmla="*/ 95 h 311"/>
                <a:gd name="T2" fmla="*/ 301 w 317"/>
                <a:gd name="T3" fmla="*/ 10 h 311"/>
                <a:gd name="T4" fmla="*/ 206 w 317"/>
                <a:gd name="T5" fmla="*/ 1 h 311"/>
                <a:gd name="T6" fmla="*/ 5 w 317"/>
                <a:gd name="T7" fmla="*/ 31 h 311"/>
                <a:gd name="T8" fmla="*/ 2 w 317"/>
                <a:gd name="T9" fmla="*/ 154 h 311"/>
                <a:gd name="T10" fmla="*/ 12 w 317"/>
                <a:gd name="T11" fmla="*/ 232 h 311"/>
                <a:gd name="T12" fmla="*/ 114 w 317"/>
                <a:gd name="T13" fmla="*/ 232 h 311"/>
                <a:gd name="T14" fmla="*/ 83 w 317"/>
                <a:gd name="T15" fmla="*/ 293 h 311"/>
                <a:gd name="T16" fmla="*/ 111 w 317"/>
                <a:gd name="T17" fmla="*/ 308 h 311"/>
                <a:gd name="T18" fmla="*/ 188 w 317"/>
                <a:gd name="T19" fmla="*/ 308 h 311"/>
                <a:gd name="T20" fmla="*/ 231 w 317"/>
                <a:gd name="T21" fmla="*/ 297 h 311"/>
                <a:gd name="T22" fmla="*/ 204 w 317"/>
                <a:gd name="T23" fmla="*/ 270 h 311"/>
                <a:gd name="T24" fmla="*/ 250 w 317"/>
                <a:gd name="T25" fmla="*/ 231 h 311"/>
                <a:gd name="T26" fmla="*/ 314 w 317"/>
                <a:gd name="T27" fmla="*/ 159 h 311"/>
                <a:gd name="T28" fmla="*/ 225 w 317"/>
                <a:gd name="T29" fmla="*/ 297 h 311"/>
                <a:gd name="T30" fmla="*/ 188 w 317"/>
                <a:gd name="T31" fmla="*/ 303 h 311"/>
                <a:gd name="T32" fmla="*/ 118 w 317"/>
                <a:gd name="T33" fmla="*/ 303 h 311"/>
                <a:gd name="T34" fmla="*/ 87 w 317"/>
                <a:gd name="T35" fmla="*/ 296 h 311"/>
                <a:gd name="T36" fmla="*/ 222 w 317"/>
                <a:gd name="T37" fmla="*/ 295 h 311"/>
                <a:gd name="T38" fmla="*/ 212 w 317"/>
                <a:gd name="T39" fmla="*/ 290 h 311"/>
                <a:gd name="T40" fmla="*/ 116 w 317"/>
                <a:gd name="T41" fmla="*/ 275 h 311"/>
                <a:gd name="T42" fmla="*/ 126 w 317"/>
                <a:gd name="T43" fmla="*/ 232 h 311"/>
                <a:gd name="T44" fmla="*/ 212 w 317"/>
                <a:gd name="T45" fmla="*/ 290 h 311"/>
                <a:gd name="T46" fmla="*/ 287 w 317"/>
                <a:gd name="T47" fmla="*/ 221 h 311"/>
                <a:gd name="T48" fmla="*/ 222 w 317"/>
                <a:gd name="T49" fmla="*/ 223 h 311"/>
                <a:gd name="T50" fmla="*/ 8 w 317"/>
                <a:gd name="T51" fmla="*/ 215 h 311"/>
                <a:gd name="T52" fmla="*/ 9 w 317"/>
                <a:gd name="T53" fmla="*/ 163 h 311"/>
                <a:gd name="T54" fmla="*/ 304 w 317"/>
                <a:gd name="T55" fmla="*/ 165 h 311"/>
                <a:gd name="T56" fmla="*/ 156 w 317"/>
                <a:gd name="T57" fmla="*/ 159 h 311"/>
                <a:gd name="T58" fmla="*/ 9 w 317"/>
                <a:gd name="T59" fmla="*/ 137 h 311"/>
                <a:gd name="T60" fmla="*/ 11 w 317"/>
                <a:gd name="T61" fmla="*/ 33 h 311"/>
                <a:gd name="T62" fmla="*/ 106 w 317"/>
                <a:gd name="T63" fmla="*/ 9 h 311"/>
                <a:gd name="T64" fmla="*/ 244 w 317"/>
                <a:gd name="T65" fmla="*/ 9 h 311"/>
                <a:gd name="T66" fmla="*/ 306 w 317"/>
                <a:gd name="T67" fmla="*/ 61 h 311"/>
                <a:gd name="T68" fmla="*/ 306 w 317"/>
                <a:gd name="T69" fmla="*/ 19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7" h="311">
                  <a:moveTo>
                    <a:pt x="314" y="159"/>
                  </a:moveTo>
                  <a:cubicBezTo>
                    <a:pt x="314" y="137"/>
                    <a:pt x="314" y="116"/>
                    <a:pt x="314" y="95"/>
                  </a:cubicBezTo>
                  <a:cubicBezTo>
                    <a:pt x="314" y="77"/>
                    <a:pt x="314" y="59"/>
                    <a:pt x="313" y="41"/>
                  </a:cubicBezTo>
                  <a:cubicBezTo>
                    <a:pt x="313" y="29"/>
                    <a:pt x="310" y="17"/>
                    <a:pt x="301" y="10"/>
                  </a:cubicBezTo>
                  <a:cubicBezTo>
                    <a:pt x="293" y="4"/>
                    <a:pt x="282" y="3"/>
                    <a:pt x="272" y="3"/>
                  </a:cubicBezTo>
                  <a:cubicBezTo>
                    <a:pt x="250" y="2"/>
                    <a:pt x="228" y="1"/>
                    <a:pt x="206" y="1"/>
                  </a:cubicBezTo>
                  <a:cubicBezTo>
                    <a:pt x="160" y="0"/>
                    <a:pt x="114" y="1"/>
                    <a:pt x="68" y="5"/>
                  </a:cubicBezTo>
                  <a:cubicBezTo>
                    <a:pt x="52" y="6"/>
                    <a:pt x="0" y="3"/>
                    <a:pt x="5" y="31"/>
                  </a:cubicBezTo>
                  <a:cubicBezTo>
                    <a:pt x="5" y="31"/>
                    <a:pt x="5" y="32"/>
                    <a:pt x="5" y="32"/>
                  </a:cubicBezTo>
                  <a:cubicBezTo>
                    <a:pt x="2" y="72"/>
                    <a:pt x="3" y="113"/>
                    <a:pt x="2" y="154"/>
                  </a:cubicBezTo>
                  <a:cubicBezTo>
                    <a:pt x="2" y="174"/>
                    <a:pt x="1" y="195"/>
                    <a:pt x="2" y="215"/>
                  </a:cubicBezTo>
                  <a:cubicBezTo>
                    <a:pt x="2" y="223"/>
                    <a:pt x="4" y="229"/>
                    <a:pt x="12" y="232"/>
                  </a:cubicBezTo>
                  <a:cubicBezTo>
                    <a:pt x="26" y="236"/>
                    <a:pt x="46" y="232"/>
                    <a:pt x="60" y="232"/>
                  </a:cubicBezTo>
                  <a:cubicBezTo>
                    <a:pt x="78" y="232"/>
                    <a:pt x="96" y="232"/>
                    <a:pt x="114" y="232"/>
                  </a:cubicBezTo>
                  <a:cubicBezTo>
                    <a:pt x="115" y="257"/>
                    <a:pt x="113" y="281"/>
                    <a:pt x="85" y="291"/>
                  </a:cubicBezTo>
                  <a:cubicBezTo>
                    <a:pt x="84" y="291"/>
                    <a:pt x="83" y="292"/>
                    <a:pt x="83" y="293"/>
                  </a:cubicBezTo>
                  <a:cubicBezTo>
                    <a:pt x="79" y="297"/>
                    <a:pt x="77" y="302"/>
                    <a:pt x="84" y="306"/>
                  </a:cubicBezTo>
                  <a:cubicBezTo>
                    <a:pt x="91" y="310"/>
                    <a:pt x="104" y="308"/>
                    <a:pt x="111" y="308"/>
                  </a:cubicBezTo>
                  <a:cubicBezTo>
                    <a:pt x="124" y="308"/>
                    <a:pt x="137" y="308"/>
                    <a:pt x="150" y="308"/>
                  </a:cubicBezTo>
                  <a:cubicBezTo>
                    <a:pt x="163" y="308"/>
                    <a:pt x="176" y="308"/>
                    <a:pt x="188" y="308"/>
                  </a:cubicBezTo>
                  <a:cubicBezTo>
                    <a:pt x="199" y="309"/>
                    <a:pt x="213" y="311"/>
                    <a:pt x="223" y="308"/>
                  </a:cubicBezTo>
                  <a:cubicBezTo>
                    <a:pt x="230" y="307"/>
                    <a:pt x="234" y="302"/>
                    <a:pt x="231" y="297"/>
                  </a:cubicBezTo>
                  <a:cubicBezTo>
                    <a:pt x="233" y="296"/>
                    <a:pt x="234" y="293"/>
                    <a:pt x="231" y="292"/>
                  </a:cubicBezTo>
                  <a:cubicBezTo>
                    <a:pt x="220" y="287"/>
                    <a:pt x="210" y="281"/>
                    <a:pt x="204" y="270"/>
                  </a:cubicBezTo>
                  <a:cubicBezTo>
                    <a:pt x="197" y="258"/>
                    <a:pt x="196" y="244"/>
                    <a:pt x="200" y="231"/>
                  </a:cubicBezTo>
                  <a:cubicBezTo>
                    <a:pt x="216" y="231"/>
                    <a:pt x="233" y="231"/>
                    <a:pt x="250" y="231"/>
                  </a:cubicBezTo>
                  <a:cubicBezTo>
                    <a:pt x="272" y="231"/>
                    <a:pt x="309" y="236"/>
                    <a:pt x="314" y="206"/>
                  </a:cubicBezTo>
                  <a:cubicBezTo>
                    <a:pt x="317" y="191"/>
                    <a:pt x="314" y="174"/>
                    <a:pt x="314" y="159"/>
                  </a:cubicBezTo>
                  <a:close/>
                  <a:moveTo>
                    <a:pt x="225" y="296"/>
                  </a:moveTo>
                  <a:cubicBezTo>
                    <a:pt x="225" y="296"/>
                    <a:pt x="225" y="297"/>
                    <a:pt x="225" y="297"/>
                  </a:cubicBezTo>
                  <a:cubicBezTo>
                    <a:pt x="230" y="304"/>
                    <a:pt x="207" y="303"/>
                    <a:pt x="206" y="303"/>
                  </a:cubicBezTo>
                  <a:cubicBezTo>
                    <a:pt x="200" y="303"/>
                    <a:pt x="194" y="303"/>
                    <a:pt x="188" y="303"/>
                  </a:cubicBezTo>
                  <a:cubicBezTo>
                    <a:pt x="177" y="303"/>
                    <a:pt x="165" y="303"/>
                    <a:pt x="153" y="303"/>
                  </a:cubicBezTo>
                  <a:cubicBezTo>
                    <a:pt x="141" y="303"/>
                    <a:pt x="130" y="303"/>
                    <a:pt x="118" y="303"/>
                  </a:cubicBezTo>
                  <a:cubicBezTo>
                    <a:pt x="112" y="302"/>
                    <a:pt x="104" y="304"/>
                    <a:pt x="98" y="302"/>
                  </a:cubicBezTo>
                  <a:cubicBezTo>
                    <a:pt x="95" y="302"/>
                    <a:pt x="83" y="301"/>
                    <a:pt x="87" y="296"/>
                  </a:cubicBezTo>
                  <a:cubicBezTo>
                    <a:pt x="89" y="296"/>
                    <a:pt x="91" y="296"/>
                    <a:pt x="93" y="295"/>
                  </a:cubicBezTo>
                  <a:cubicBezTo>
                    <a:pt x="135" y="301"/>
                    <a:pt x="179" y="299"/>
                    <a:pt x="222" y="295"/>
                  </a:cubicBezTo>
                  <a:cubicBezTo>
                    <a:pt x="223" y="295"/>
                    <a:pt x="224" y="296"/>
                    <a:pt x="225" y="296"/>
                  </a:cubicBezTo>
                  <a:close/>
                  <a:moveTo>
                    <a:pt x="212" y="290"/>
                  </a:moveTo>
                  <a:cubicBezTo>
                    <a:pt x="175" y="293"/>
                    <a:pt x="139" y="292"/>
                    <a:pt x="101" y="292"/>
                  </a:cubicBezTo>
                  <a:cubicBezTo>
                    <a:pt x="108" y="287"/>
                    <a:pt x="113" y="281"/>
                    <a:pt x="116" y="275"/>
                  </a:cubicBezTo>
                  <a:cubicBezTo>
                    <a:pt x="122" y="261"/>
                    <a:pt x="121" y="246"/>
                    <a:pt x="118" y="232"/>
                  </a:cubicBezTo>
                  <a:cubicBezTo>
                    <a:pt x="121" y="232"/>
                    <a:pt x="123" y="232"/>
                    <a:pt x="126" y="232"/>
                  </a:cubicBezTo>
                  <a:cubicBezTo>
                    <a:pt x="149" y="232"/>
                    <a:pt x="172" y="231"/>
                    <a:pt x="195" y="231"/>
                  </a:cubicBezTo>
                  <a:cubicBezTo>
                    <a:pt x="187" y="252"/>
                    <a:pt x="194" y="278"/>
                    <a:pt x="212" y="290"/>
                  </a:cubicBezTo>
                  <a:close/>
                  <a:moveTo>
                    <a:pt x="306" y="196"/>
                  </a:moveTo>
                  <a:cubicBezTo>
                    <a:pt x="306" y="210"/>
                    <a:pt x="302" y="218"/>
                    <a:pt x="287" y="221"/>
                  </a:cubicBezTo>
                  <a:cubicBezTo>
                    <a:pt x="282" y="223"/>
                    <a:pt x="276" y="223"/>
                    <a:pt x="270" y="223"/>
                  </a:cubicBezTo>
                  <a:cubicBezTo>
                    <a:pt x="254" y="223"/>
                    <a:pt x="238" y="223"/>
                    <a:pt x="222" y="223"/>
                  </a:cubicBezTo>
                  <a:cubicBezTo>
                    <a:pt x="160" y="224"/>
                    <a:pt x="98" y="225"/>
                    <a:pt x="36" y="226"/>
                  </a:cubicBezTo>
                  <a:cubicBezTo>
                    <a:pt x="25" y="226"/>
                    <a:pt x="14" y="227"/>
                    <a:pt x="8" y="215"/>
                  </a:cubicBezTo>
                  <a:cubicBezTo>
                    <a:pt x="5" y="209"/>
                    <a:pt x="8" y="195"/>
                    <a:pt x="8" y="188"/>
                  </a:cubicBezTo>
                  <a:cubicBezTo>
                    <a:pt x="8" y="180"/>
                    <a:pt x="9" y="171"/>
                    <a:pt x="9" y="163"/>
                  </a:cubicBezTo>
                  <a:cubicBezTo>
                    <a:pt x="57" y="169"/>
                    <a:pt x="108" y="165"/>
                    <a:pt x="156" y="165"/>
                  </a:cubicBezTo>
                  <a:cubicBezTo>
                    <a:pt x="205" y="165"/>
                    <a:pt x="255" y="168"/>
                    <a:pt x="304" y="165"/>
                  </a:cubicBezTo>
                  <a:cubicBezTo>
                    <a:pt x="307" y="165"/>
                    <a:pt x="307" y="160"/>
                    <a:pt x="304" y="160"/>
                  </a:cubicBezTo>
                  <a:cubicBezTo>
                    <a:pt x="255" y="157"/>
                    <a:pt x="205" y="159"/>
                    <a:pt x="156" y="159"/>
                  </a:cubicBezTo>
                  <a:cubicBezTo>
                    <a:pt x="108" y="159"/>
                    <a:pt x="57" y="156"/>
                    <a:pt x="9" y="161"/>
                  </a:cubicBezTo>
                  <a:cubicBezTo>
                    <a:pt x="9" y="153"/>
                    <a:pt x="9" y="145"/>
                    <a:pt x="9" y="137"/>
                  </a:cubicBezTo>
                  <a:cubicBezTo>
                    <a:pt x="9" y="103"/>
                    <a:pt x="11" y="70"/>
                    <a:pt x="10" y="36"/>
                  </a:cubicBezTo>
                  <a:cubicBezTo>
                    <a:pt x="11" y="35"/>
                    <a:pt x="11" y="34"/>
                    <a:pt x="11" y="33"/>
                  </a:cubicBezTo>
                  <a:cubicBezTo>
                    <a:pt x="6" y="12"/>
                    <a:pt x="46" y="13"/>
                    <a:pt x="58" y="12"/>
                  </a:cubicBezTo>
                  <a:cubicBezTo>
                    <a:pt x="74" y="11"/>
                    <a:pt x="90" y="10"/>
                    <a:pt x="106" y="9"/>
                  </a:cubicBezTo>
                  <a:cubicBezTo>
                    <a:pt x="137" y="8"/>
                    <a:pt x="168" y="7"/>
                    <a:pt x="199" y="8"/>
                  </a:cubicBezTo>
                  <a:cubicBezTo>
                    <a:pt x="214" y="8"/>
                    <a:pt x="229" y="8"/>
                    <a:pt x="244" y="9"/>
                  </a:cubicBezTo>
                  <a:cubicBezTo>
                    <a:pt x="260" y="9"/>
                    <a:pt x="282" y="7"/>
                    <a:pt x="295" y="17"/>
                  </a:cubicBezTo>
                  <a:cubicBezTo>
                    <a:pt x="308" y="27"/>
                    <a:pt x="306" y="46"/>
                    <a:pt x="306" y="61"/>
                  </a:cubicBezTo>
                  <a:cubicBezTo>
                    <a:pt x="306" y="77"/>
                    <a:pt x="306" y="93"/>
                    <a:pt x="306" y="108"/>
                  </a:cubicBezTo>
                  <a:cubicBezTo>
                    <a:pt x="306" y="137"/>
                    <a:pt x="308" y="167"/>
                    <a:pt x="306" y="196"/>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8" name="Freeform 41"/>
            <p:cNvSpPr/>
            <p:nvPr/>
          </p:nvSpPr>
          <p:spPr bwMode="auto">
            <a:xfrm>
              <a:off x="6708775" y="2778125"/>
              <a:ext cx="1042988" cy="476250"/>
            </a:xfrm>
            <a:custGeom>
              <a:avLst/>
              <a:gdLst>
                <a:gd name="T0" fmla="*/ 267 w 278"/>
                <a:gd name="T1" fmla="*/ 4 h 127"/>
                <a:gd name="T2" fmla="*/ 263 w 278"/>
                <a:gd name="T3" fmla="*/ 5 h 127"/>
                <a:gd name="T4" fmla="*/ 264 w 278"/>
                <a:gd name="T5" fmla="*/ 120 h 127"/>
                <a:gd name="T6" fmla="*/ 265 w 278"/>
                <a:gd name="T7" fmla="*/ 122 h 127"/>
                <a:gd name="T8" fmla="*/ 263 w 278"/>
                <a:gd name="T9" fmla="*/ 122 h 127"/>
                <a:gd name="T10" fmla="*/ 261 w 278"/>
                <a:gd name="T11" fmla="*/ 120 h 127"/>
                <a:gd name="T12" fmla="*/ 133 w 278"/>
                <a:gd name="T13" fmla="*/ 118 h 127"/>
                <a:gd name="T14" fmla="*/ 6 w 278"/>
                <a:gd name="T15" fmla="*/ 117 h 127"/>
                <a:gd name="T16" fmla="*/ 9 w 278"/>
                <a:gd name="T17" fmla="*/ 15 h 127"/>
                <a:gd name="T18" fmla="*/ 9 w 278"/>
                <a:gd name="T19" fmla="*/ 14 h 127"/>
                <a:gd name="T20" fmla="*/ 134 w 278"/>
                <a:gd name="T21" fmla="*/ 8 h 127"/>
                <a:gd name="T22" fmla="*/ 260 w 278"/>
                <a:gd name="T23" fmla="*/ 9 h 127"/>
                <a:gd name="T24" fmla="*/ 260 w 278"/>
                <a:gd name="T25" fmla="*/ 4 h 127"/>
                <a:gd name="T26" fmla="*/ 8 w 278"/>
                <a:gd name="T27" fmla="*/ 10 h 127"/>
                <a:gd name="T28" fmla="*/ 7 w 278"/>
                <a:gd name="T29" fmla="*/ 13 h 127"/>
                <a:gd name="T30" fmla="*/ 5 w 278"/>
                <a:gd name="T31" fmla="*/ 15 h 127"/>
                <a:gd name="T32" fmla="*/ 2 w 278"/>
                <a:gd name="T33" fmla="*/ 118 h 127"/>
                <a:gd name="T34" fmla="*/ 4 w 278"/>
                <a:gd name="T35" fmla="*/ 120 h 127"/>
                <a:gd name="T36" fmla="*/ 6 w 278"/>
                <a:gd name="T37" fmla="*/ 121 h 127"/>
                <a:gd name="T38" fmla="*/ 134 w 278"/>
                <a:gd name="T39" fmla="*/ 123 h 127"/>
                <a:gd name="T40" fmla="*/ 261 w 278"/>
                <a:gd name="T41" fmla="*/ 124 h 127"/>
                <a:gd name="T42" fmla="*/ 262 w 278"/>
                <a:gd name="T43" fmla="*/ 123 h 127"/>
                <a:gd name="T44" fmla="*/ 266 w 278"/>
                <a:gd name="T45" fmla="*/ 123 h 127"/>
                <a:gd name="T46" fmla="*/ 267 w 278"/>
                <a:gd name="T47" fmla="*/ 123 h 127"/>
                <a:gd name="T48" fmla="*/ 269 w 278"/>
                <a:gd name="T49" fmla="*/ 121 h 127"/>
                <a:gd name="T50" fmla="*/ 267 w 278"/>
                <a:gd name="T51" fmla="*/ 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8" h="127">
                  <a:moveTo>
                    <a:pt x="267" y="4"/>
                  </a:moveTo>
                  <a:cubicBezTo>
                    <a:pt x="267" y="2"/>
                    <a:pt x="263" y="2"/>
                    <a:pt x="263" y="5"/>
                  </a:cubicBezTo>
                  <a:cubicBezTo>
                    <a:pt x="268" y="44"/>
                    <a:pt x="272" y="81"/>
                    <a:pt x="264" y="120"/>
                  </a:cubicBezTo>
                  <a:cubicBezTo>
                    <a:pt x="264" y="121"/>
                    <a:pt x="264" y="121"/>
                    <a:pt x="265" y="122"/>
                  </a:cubicBezTo>
                  <a:cubicBezTo>
                    <a:pt x="264" y="122"/>
                    <a:pt x="263" y="122"/>
                    <a:pt x="263" y="122"/>
                  </a:cubicBezTo>
                  <a:cubicBezTo>
                    <a:pt x="263" y="121"/>
                    <a:pt x="262" y="120"/>
                    <a:pt x="261" y="120"/>
                  </a:cubicBezTo>
                  <a:cubicBezTo>
                    <a:pt x="219" y="116"/>
                    <a:pt x="176" y="119"/>
                    <a:pt x="133" y="118"/>
                  </a:cubicBezTo>
                  <a:cubicBezTo>
                    <a:pt x="91" y="117"/>
                    <a:pt x="49" y="116"/>
                    <a:pt x="6" y="117"/>
                  </a:cubicBezTo>
                  <a:cubicBezTo>
                    <a:pt x="7" y="83"/>
                    <a:pt x="8" y="49"/>
                    <a:pt x="9" y="15"/>
                  </a:cubicBezTo>
                  <a:cubicBezTo>
                    <a:pt x="9" y="14"/>
                    <a:pt x="9" y="14"/>
                    <a:pt x="9" y="14"/>
                  </a:cubicBezTo>
                  <a:cubicBezTo>
                    <a:pt x="51" y="13"/>
                    <a:pt x="92" y="9"/>
                    <a:pt x="134" y="8"/>
                  </a:cubicBezTo>
                  <a:cubicBezTo>
                    <a:pt x="176" y="7"/>
                    <a:pt x="218" y="7"/>
                    <a:pt x="260" y="9"/>
                  </a:cubicBezTo>
                  <a:cubicBezTo>
                    <a:pt x="264" y="9"/>
                    <a:pt x="264" y="4"/>
                    <a:pt x="260" y="4"/>
                  </a:cubicBezTo>
                  <a:cubicBezTo>
                    <a:pt x="177" y="3"/>
                    <a:pt x="91" y="0"/>
                    <a:pt x="8" y="10"/>
                  </a:cubicBezTo>
                  <a:cubicBezTo>
                    <a:pt x="7" y="10"/>
                    <a:pt x="6" y="12"/>
                    <a:pt x="7" y="13"/>
                  </a:cubicBezTo>
                  <a:cubicBezTo>
                    <a:pt x="6" y="13"/>
                    <a:pt x="5" y="14"/>
                    <a:pt x="5" y="15"/>
                  </a:cubicBezTo>
                  <a:cubicBezTo>
                    <a:pt x="1" y="49"/>
                    <a:pt x="0" y="84"/>
                    <a:pt x="2" y="118"/>
                  </a:cubicBezTo>
                  <a:cubicBezTo>
                    <a:pt x="2" y="119"/>
                    <a:pt x="3" y="120"/>
                    <a:pt x="4" y="120"/>
                  </a:cubicBezTo>
                  <a:cubicBezTo>
                    <a:pt x="4" y="120"/>
                    <a:pt x="5" y="121"/>
                    <a:pt x="6" y="121"/>
                  </a:cubicBezTo>
                  <a:cubicBezTo>
                    <a:pt x="48" y="124"/>
                    <a:pt x="91" y="123"/>
                    <a:pt x="134" y="123"/>
                  </a:cubicBezTo>
                  <a:cubicBezTo>
                    <a:pt x="176" y="124"/>
                    <a:pt x="219" y="127"/>
                    <a:pt x="261" y="124"/>
                  </a:cubicBezTo>
                  <a:cubicBezTo>
                    <a:pt x="261" y="124"/>
                    <a:pt x="261" y="123"/>
                    <a:pt x="262" y="123"/>
                  </a:cubicBezTo>
                  <a:cubicBezTo>
                    <a:pt x="263" y="123"/>
                    <a:pt x="265" y="123"/>
                    <a:pt x="266" y="123"/>
                  </a:cubicBezTo>
                  <a:cubicBezTo>
                    <a:pt x="267" y="123"/>
                    <a:pt x="267" y="123"/>
                    <a:pt x="267" y="123"/>
                  </a:cubicBezTo>
                  <a:cubicBezTo>
                    <a:pt x="268" y="123"/>
                    <a:pt x="269" y="123"/>
                    <a:pt x="269" y="121"/>
                  </a:cubicBezTo>
                  <a:cubicBezTo>
                    <a:pt x="276" y="83"/>
                    <a:pt x="278" y="42"/>
                    <a:pt x="267" y="4"/>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8" name="Freeform 44"/>
          <p:cNvSpPr>
            <a:spLocks noEditPoints="1"/>
          </p:cNvSpPr>
          <p:nvPr/>
        </p:nvSpPr>
        <p:spPr bwMode="auto">
          <a:xfrm rot="19991567">
            <a:off x="3251470" y="-836752"/>
            <a:ext cx="2612623" cy="2032273"/>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 name="矩形 1"/>
          <p:cNvSpPr/>
          <p:nvPr/>
        </p:nvSpPr>
        <p:spPr>
          <a:xfrm>
            <a:off x="2269519" y="3297309"/>
            <a:ext cx="1138170" cy="583565"/>
          </a:xfrm>
          <a:prstGeom prst="rect">
            <a:avLst/>
          </a:prstGeom>
        </p:spPr>
        <p:txBody>
          <a:bodyPr wrap="square">
            <a:spAutoFit/>
          </a:bodyPr>
          <a:p>
            <a:pPr algn="ctr"/>
            <a:r>
              <a:rPr lang="zh-CN" altLang="en-US" sz="3200" dirty="0">
                <a:ln w="6350">
                  <a:noFill/>
                </a:ln>
                <a:solidFill>
                  <a:schemeClr val="tx1">
                    <a:lumMod val="50000"/>
                    <a:lumOff val="50000"/>
                  </a:schemeClr>
                </a:solidFill>
                <a:latin typeface="微软雅黑" panose="020B0503020204020204" pitchFamily="34" charset="-122"/>
                <a:ea typeface="微软雅黑" panose="020B0503020204020204" pitchFamily="34" charset="-122"/>
                <a:hlinkClick r:id="rId1" action="ppaction://hlinksldjump"/>
              </a:rPr>
              <a:t>天文</a:t>
            </a:r>
            <a:endParaRPr lang="zh-CN" altLang="en-US" sz="3200" dirty="0">
              <a:ln w="6350">
                <a:noFill/>
              </a:ln>
              <a:solidFill>
                <a:schemeClr val="tx1">
                  <a:lumMod val="50000"/>
                  <a:lumOff val="50000"/>
                </a:schemeClr>
              </a:solidFill>
              <a:latin typeface="微软雅黑" panose="020B0503020204020204" pitchFamily="34" charset="-122"/>
              <a:ea typeface="微软雅黑" panose="020B0503020204020204" pitchFamily="34" charset="-122"/>
              <a:hlinkClick r:id="rId1" action="ppaction://hlinksldjump"/>
            </a:endParaRPr>
          </a:p>
        </p:txBody>
      </p:sp>
      <p:sp>
        <p:nvSpPr>
          <p:cNvPr id="3" name="矩形 2"/>
          <p:cNvSpPr/>
          <p:nvPr/>
        </p:nvSpPr>
        <p:spPr>
          <a:xfrm>
            <a:off x="4003069" y="2215269"/>
            <a:ext cx="1138170" cy="583565"/>
          </a:xfrm>
          <a:prstGeom prst="rect">
            <a:avLst/>
          </a:prstGeom>
        </p:spPr>
        <p:txBody>
          <a:bodyPr wrap="square">
            <a:spAutoFit/>
          </a:bodyPr>
          <a:lstStyle/>
          <a:p>
            <a:pPr algn="ctr"/>
            <a:r>
              <a:rPr lang="zh-CN" altLang="en-US" sz="3200" dirty="0">
                <a:ln w="6350">
                  <a:noFill/>
                </a:ln>
                <a:solidFill>
                  <a:schemeClr val="tx1">
                    <a:lumMod val="50000"/>
                    <a:lumOff val="50000"/>
                  </a:schemeClr>
                </a:solidFill>
                <a:latin typeface="微软雅黑" panose="020B0503020204020204" pitchFamily="34" charset="-122"/>
                <a:ea typeface="微软雅黑" panose="020B0503020204020204" pitchFamily="34" charset="-122"/>
                <a:hlinkClick r:id="rId1" action="ppaction://hlinksldjump"/>
              </a:rPr>
              <a:t>地理</a:t>
            </a:r>
            <a:endParaRPr lang="zh-CN" altLang="en-US" sz="3200" dirty="0">
              <a:ln w="6350">
                <a:noFill/>
              </a:ln>
              <a:solidFill>
                <a:schemeClr val="tx1">
                  <a:lumMod val="50000"/>
                  <a:lumOff val="50000"/>
                </a:schemeClr>
              </a:solidFill>
              <a:latin typeface="微软雅黑" panose="020B0503020204020204" pitchFamily="34" charset="-122"/>
              <a:ea typeface="微软雅黑" panose="020B0503020204020204" pitchFamily="34" charset="-122"/>
              <a:hlinkClick r:id="rId1" action="ppaction://hlinksldjump"/>
            </a:endParaRPr>
          </a:p>
        </p:txBody>
      </p:sp>
      <p:sp>
        <p:nvSpPr>
          <p:cNvPr id="4" name="矩形 3"/>
          <p:cNvSpPr/>
          <p:nvPr/>
        </p:nvSpPr>
        <p:spPr>
          <a:xfrm>
            <a:off x="5643274" y="3297309"/>
            <a:ext cx="1138170" cy="583565"/>
          </a:xfrm>
          <a:prstGeom prst="rect">
            <a:avLst/>
          </a:prstGeom>
        </p:spPr>
        <p:txBody>
          <a:bodyPr wrap="square">
            <a:spAutoFit/>
          </a:bodyPr>
          <a:lstStyle/>
          <a:p>
            <a:pPr algn="ctr"/>
            <a:r>
              <a:rPr lang="zh-CN" altLang="en-US" sz="3200" dirty="0">
                <a:ln w="6350">
                  <a:noFill/>
                </a:ln>
                <a:solidFill>
                  <a:schemeClr val="tx1">
                    <a:lumMod val="50000"/>
                    <a:lumOff val="50000"/>
                  </a:schemeClr>
                </a:solidFill>
                <a:latin typeface="微软雅黑" panose="020B0503020204020204" pitchFamily="34" charset="-122"/>
                <a:ea typeface="微软雅黑" panose="020B0503020204020204" pitchFamily="34" charset="-122"/>
                <a:hlinkClick r:id="rId1" action="ppaction://hlinksldjump"/>
              </a:rPr>
              <a:t>历史</a:t>
            </a:r>
            <a:endParaRPr lang="zh-CN" altLang="en-US" sz="3200" dirty="0">
              <a:ln w="6350">
                <a:noFill/>
              </a:ln>
              <a:solidFill>
                <a:schemeClr val="tx1">
                  <a:lumMod val="50000"/>
                  <a:lumOff val="50000"/>
                </a:schemeClr>
              </a:solidFill>
              <a:latin typeface="微软雅黑" panose="020B0503020204020204" pitchFamily="34" charset="-122"/>
              <a:ea typeface="微软雅黑" panose="020B0503020204020204" pitchFamily="34" charset="-122"/>
              <a:hlinkClick r:id="rId1" action="ppaction://hlinksldjump"/>
            </a:endParaRPr>
          </a:p>
        </p:txBody>
      </p:sp>
      <p:sp>
        <p:nvSpPr>
          <p:cNvPr id="5" name="矩形 4"/>
          <p:cNvSpPr/>
          <p:nvPr/>
        </p:nvSpPr>
        <p:spPr>
          <a:xfrm>
            <a:off x="7316499" y="2287024"/>
            <a:ext cx="1138170" cy="583565"/>
          </a:xfrm>
          <a:prstGeom prst="rect">
            <a:avLst/>
          </a:prstGeom>
        </p:spPr>
        <p:txBody>
          <a:bodyPr wrap="square">
            <a:spAutoFit/>
          </a:bodyPr>
          <a:p>
            <a:pPr algn="ctr"/>
            <a:r>
              <a:rPr lang="zh-CN" altLang="en-US" sz="3200" dirty="0">
                <a:ln w="6350">
                  <a:noFill/>
                </a:ln>
                <a:solidFill>
                  <a:schemeClr val="tx1">
                    <a:lumMod val="50000"/>
                    <a:lumOff val="50000"/>
                  </a:schemeClr>
                </a:solidFill>
                <a:latin typeface="微软雅黑" panose="020B0503020204020204" pitchFamily="34" charset="-122"/>
                <a:ea typeface="微软雅黑" panose="020B0503020204020204" pitchFamily="34" charset="-122"/>
                <a:hlinkClick r:id="rId1" action="ppaction://hlinksldjump"/>
              </a:rPr>
              <a:t>娱乐</a:t>
            </a:r>
            <a:endParaRPr lang="zh-CN" altLang="en-US" sz="3200" dirty="0">
              <a:ln w="6350">
                <a:noFill/>
              </a:ln>
              <a:solidFill>
                <a:schemeClr val="tx1">
                  <a:lumMod val="50000"/>
                  <a:lumOff val="50000"/>
                </a:schemeClr>
              </a:solidFill>
              <a:latin typeface="微软雅黑" panose="020B0503020204020204" pitchFamily="34" charset="-122"/>
              <a:ea typeface="微软雅黑" panose="020B0503020204020204" pitchFamily="34" charset="-122"/>
              <a:hlinkClick r:id="rId1" action="ppaction://hlinksldjump"/>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1c848c7b-2dcc-446e-aa7e-88c250283b62"/>
  <p:tag name="COMMONDATA" val="eyJoZGlkIjoiZGVkNmE3YTFjNTY2MzA2ZjA2NjJjYjUyNjhiMzRjMzgifQ=="/>
</p:tagLst>
</file>

<file path=ppt/theme/theme1.xml><?xml version="1.0" encoding="utf-8"?>
<a:theme xmlns:a="http://schemas.openxmlformats.org/drawingml/2006/main" name="Office 主题​​">
  <a:themeElements>
    <a:clrScheme name="自定义 2">
      <a:dk1>
        <a:srgbClr val="000000"/>
      </a:dk1>
      <a:lt1>
        <a:srgbClr val="F4F6F0"/>
      </a:lt1>
      <a:dk2>
        <a:srgbClr val="000000"/>
      </a:dk2>
      <a:lt2>
        <a:srgbClr val="FFFFFF"/>
      </a:lt2>
      <a:accent1>
        <a:srgbClr val="1D71B7"/>
      </a:accent1>
      <a:accent2>
        <a:srgbClr val="FEBF12"/>
      </a:accent2>
      <a:accent3>
        <a:srgbClr val="F8B31D"/>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1073</Words>
  <Application>WPS 演示</Application>
  <PresentationFormat>全屏显示(16:9)</PresentationFormat>
  <Paragraphs>101</Paragraphs>
  <Slides>19</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宋体</vt:lpstr>
      <vt:lpstr>Wingdings</vt:lpstr>
      <vt:lpstr>微软雅黑</vt:lpstr>
      <vt:lpstr>等线</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羽萧</cp:lastModifiedBy>
  <cp:revision>41</cp:revision>
  <dcterms:created xsi:type="dcterms:W3CDTF">2016-05-13T05:34:00Z</dcterms:created>
  <dcterms:modified xsi:type="dcterms:W3CDTF">2022-11-05T06:39:50Z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9B6B3EA388754EC3871DCC5E554D9828</vt:lpwstr>
  </property>
  <property fmtid="{D5CDD505-2E9C-101B-9397-08002B2CF9AE}" pid="3" name="KSOProductBuildVer">
    <vt:lpwstr>2052-11.1.0.12763</vt:lpwstr>
  </property>
</Properties>
</file>