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3644B-8F1D-4213-92B6-09B7B528D7A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58940F32-FFDB-445E-A591-96AFE0768247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5</a:t>
          </a:r>
          <a:r>
            <a:rPr lang="zh-CN" altLang="en-US" dirty="0">
              <a:solidFill>
                <a:schemeClr val="tx1"/>
              </a:solidFill>
            </a:rPr>
            <a:t>号场</a:t>
          </a:r>
        </a:p>
      </dgm:t>
    </dgm:pt>
    <dgm:pt modelId="{340C8FB7-7B4D-4F37-ADDB-7F93A3200418}" type="parTrans" cxnId="{4EF23282-2EC3-40D1-9247-C76D2D34E505}">
      <dgm:prSet/>
      <dgm:spPr/>
      <dgm:t>
        <a:bodyPr/>
        <a:lstStyle/>
        <a:p>
          <a:endParaRPr lang="zh-CN" altLang="en-US"/>
        </a:p>
      </dgm:t>
    </dgm:pt>
    <dgm:pt modelId="{CC0D76F0-2953-4A98-B690-17F7EFA7991D}" type="sibTrans" cxnId="{4EF23282-2EC3-40D1-9247-C76D2D34E505}">
      <dgm:prSet/>
      <dgm:spPr/>
      <dgm:t>
        <a:bodyPr/>
        <a:lstStyle/>
        <a:p>
          <a:endParaRPr lang="zh-CN" altLang="en-US"/>
        </a:p>
      </dgm:t>
    </dgm:pt>
    <dgm:pt modelId="{4AFF0376-7347-4AC7-B430-AC161E4CEC90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C3D4A047-CACE-4B82-90DB-9E3DCE344D2B}" type="parTrans" cxnId="{377895E1-A756-42D6-B20D-900577EB08E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E738D9-4110-43B2-A6EC-30243884E434}" type="sibTrans" cxnId="{377895E1-A756-42D6-B20D-900577EB08EB}">
      <dgm:prSet/>
      <dgm:spPr/>
      <dgm:t>
        <a:bodyPr/>
        <a:lstStyle/>
        <a:p>
          <a:endParaRPr lang="zh-CN" altLang="en-US"/>
        </a:p>
      </dgm:t>
    </dgm:pt>
    <dgm:pt modelId="{22BA308F-1AF4-4E1D-9322-B18E313C7C27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2</a:t>
          </a:r>
          <a:r>
            <a:rPr lang="zh-CN" altLang="en-US" dirty="0">
              <a:solidFill>
                <a:schemeClr val="tx1"/>
              </a:solidFill>
            </a:rPr>
            <a:t>号场</a:t>
          </a:r>
        </a:p>
      </dgm:t>
    </dgm:pt>
    <dgm:pt modelId="{A1B7C721-C0FC-4E8B-8998-FB5DD8913ABF}" type="sibTrans" cxnId="{F1C9271D-CF6E-43E2-BE62-6F4350BD386F}">
      <dgm:prSet/>
      <dgm:spPr/>
      <dgm:t>
        <a:bodyPr/>
        <a:lstStyle/>
        <a:p>
          <a:endParaRPr lang="zh-CN" altLang="en-US"/>
        </a:p>
      </dgm:t>
    </dgm:pt>
    <dgm:pt modelId="{257F432A-CC58-4091-8708-F6233C1CEF5D}" type="parTrans" cxnId="{F1C9271D-CF6E-43E2-BE62-6F4350BD38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2F44854-6082-46FC-8CA8-614CFC710110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5</a:t>
          </a:r>
          <a:r>
            <a:rPr lang="zh-CN" altLang="en-US" dirty="0">
              <a:solidFill>
                <a:schemeClr val="tx1"/>
              </a:solidFill>
            </a:rPr>
            <a:t>号场</a:t>
          </a:r>
        </a:p>
      </dgm:t>
    </dgm:pt>
    <dgm:pt modelId="{9E40BA4D-3AFF-489B-B771-6AACB49F0964}" type="parTrans" cxnId="{339A980E-6C6E-462C-AFD6-5917B3DAC5B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9DB4958-F723-4285-99B3-158C85B448C7}" type="sibTrans" cxnId="{339A980E-6C6E-462C-AFD6-5917B3DAC5B6}">
      <dgm:prSet/>
      <dgm:spPr/>
      <dgm:t>
        <a:bodyPr/>
        <a:lstStyle/>
        <a:p>
          <a:endParaRPr lang="zh-CN" altLang="en-US"/>
        </a:p>
      </dgm:t>
    </dgm:pt>
    <dgm:pt modelId="{4346099F-7415-4DA7-A34E-7356767E5A83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31BE8B45-24D9-410C-9E22-748EEFB50F54}" type="parTrans" cxnId="{2F415FE1-11A6-46E9-88A0-1CFC96DE3FA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0291143-3629-44DE-A25A-5224FD769F1D}" type="sibTrans" cxnId="{2F415FE1-11A6-46E9-88A0-1CFC96DE3FAC}">
      <dgm:prSet/>
      <dgm:spPr/>
      <dgm:t>
        <a:bodyPr/>
        <a:lstStyle/>
        <a:p>
          <a:endParaRPr lang="zh-CN" altLang="en-US"/>
        </a:p>
      </dgm:t>
    </dgm:pt>
    <dgm:pt modelId="{DA287BC7-0B5E-46B7-8E2C-8DF4C01B82B4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5F9508D4-C140-4BE5-89AC-0DBFDDA64AB8}" type="parTrans" cxnId="{20DA4FEE-4295-488F-BEC3-5A56D3BA2AC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206483B-0CCD-4192-A19D-0A18C06A6B33}" type="sibTrans" cxnId="{20DA4FEE-4295-488F-BEC3-5A56D3BA2ACB}">
      <dgm:prSet/>
      <dgm:spPr/>
      <dgm:t>
        <a:bodyPr/>
        <a:lstStyle/>
        <a:p>
          <a:endParaRPr lang="zh-CN" altLang="en-US"/>
        </a:p>
      </dgm:t>
    </dgm:pt>
    <dgm:pt modelId="{494099B1-0EF7-42C5-8865-C199C4C809DA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A1</a:t>
          </a:r>
          <a:endParaRPr lang="zh-CN" altLang="en-US" dirty="0">
            <a:solidFill>
              <a:schemeClr val="tx1"/>
            </a:solidFill>
          </a:endParaRPr>
        </a:p>
      </dgm:t>
    </dgm:pt>
    <dgm:pt modelId="{DE6B9B4E-D2DF-40DB-B4A2-B0F38C0A4E21}" type="parTrans" cxnId="{B85B0106-AC04-45D8-B0A7-FFB2BED3AE6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A0B77C2-09E2-4E86-92F8-E68806944ACB}" type="sibTrans" cxnId="{B85B0106-AC04-45D8-B0A7-FFB2BED3AE69}">
      <dgm:prSet/>
      <dgm:spPr/>
      <dgm:t>
        <a:bodyPr/>
        <a:lstStyle/>
        <a:p>
          <a:endParaRPr lang="zh-CN" altLang="en-US"/>
        </a:p>
      </dgm:t>
    </dgm:pt>
    <dgm:pt modelId="{5BFE90F6-9D07-4CB8-AD6B-69E71E843FE1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2</a:t>
          </a:r>
          <a:r>
            <a:rPr lang="zh-CN" altLang="en-US" dirty="0">
              <a:solidFill>
                <a:schemeClr val="tx1"/>
              </a:solidFill>
            </a:rPr>
            <a:t>号场</a:t>
          </a:r>
        </a:p>
      </dgm:t>
    </dgm:pt>
    <dgm:pt modelId="{F79D7F26-FFA6-4F5D-9416-17A609E53170}" type="parTrans" cxnId="{149410D7-B511-4DAD-B6C5-CABD98E78FB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2C8654B-6EEA-401B-B30C-6D5687042795}" type="sibTrans" cxnId="{149410D7-B511-4DAD-B6C5-CABD98E78FB4}">
      <dgm:prSet/>
      <dgm:spPr/>
      <dgm:t>
        <a:bodyPr/>
        <a:lstStyle/>
        <a:p>
          <a:endParaRPr lang="zh-CN" altLang="en-US"/>
        </a:p>
      </dgm:t>
    </dgm:pt>
    <dgm:pt modelId="{320E1FDF-EE26-45B5-B3F0-027888E882ED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</a:endParaRPr>
        </a:p>
      </dgm:t>
    </dgm:pt>
    <dgm:pt modelId="{E53029D2-2D02-4160-A27D-4501BDF416D0}" type="parTrans" cxnId="{1F9490BE-C3BE-4F5C-88BE-A9BB3ACB8F5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673E4A0-27D8-4D1B-B0FA-9F33E9F0F1D4}" type="sibTrans" cxnId="{1F9490BE-C3BE-4F5C-88BE-A9BB3ACB8F5F}">
      <dgm:prSet/>
      <dgm:spPr/>
      <dgm:t>
        <a:bodyPr/>
        <a:lstStyle/>
        <a:p>
          <a:endParaRPr lang="zh-CN" altLang="en-US"/>
        </a:p>
      </dgm:t>
    </dgm:pt>
    <dgm:pt modelId="{E9FCCEDC-4BF8-42D4-938A-575A3307F27F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3</a:t>
          </a:r>
          <a:r>
            <a:rPr lang="zh-CN" altLang="en-US" dirty="0">
              <a:solidFill>
                <a:schemeClr val="tx1"/>
              </a:solidFill>
            </a:rPr>
            <a:t>号场</a:t>
          </a:r>
        </a:p>
      </dgm:t>
    </dgm:pt>
    <dgm:pt modelId="{9AF0F7C0-EDCC-41D8-A561-C7DF4C8C3236}" type="parTrans" cxnId="{89572025-E676-4FA1-A4D6-E4933FF43BD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4D26F9-7C1C-485D-8A78-D3B8B1815ED2}" type="sibTrans" cxnId="{89572025-E676-4FA1-A4D6-E4933FF43BD5}">
      <dgm:prSet/>
      <dgm:spPr/>
      <dgm:t>
        <a:bodyPr/>
        <a:lstStyle/>
        <a:p>
          <a:endParaRPr lang="zh-CN" altLang="en-US"/>
        </a:p>
      </dgm:t>
    </dgm:pt>
    <dgm:pt modelId="{94967613-F430-4B8E-854B-CEBAD2CD626F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B1</a:t>
          </a:r>
          <a:endParaRPr lang="zh-CN" altLang="en-US" dirty="0">
            <a:solidFill>
              <a:schemeClr val="tx1"/>
            </a:solidFill>
          </a:endParaRPr>
        </a:p>
      </dgm:t>
    </dgm:pt>
    <dgm:pt modelId="{0B8C1BE6-8F3C-4501-AAAB-91DE6683C432}" type="parTrans" cxnId="{ED6EFB72-E4B8-4E2D-ADD7-7F9F3C24DAE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4823149-6B90-4065-95E7-5077EA98C4B5}" type="sibTrans" cxnId="{ED6EFB72-E4B8-4E2D-ADD7-7F9F3C24DAE7}">
      <dgm:prSet/>
      <dgm:spPr/>
      <dgm:t>
        <a:bodyPr/>
        <a:lstStyle/>
        <a:p>
          <a:endParaRPr lang="zh-CN" altLang="en-US"/>
        </a:p>
      </dgm:t>
    </dgm:pt>
    <dgm:pt modelId="{7061D96B-20CB-4297-ABD1-6F860CD4D836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5</a:t>
          </a:r>
          <a:r>
            <a:rPr lang="zh-CN" altLang="en-US" dirty="0">
              <a:solidFill>
                <a:schemeClr val="tx1"/>
              </a:solidFill>
            </a:rPr>
            <a:t>号场</a:t>
          </a:r>
        </a:p>
      </dgm:t>
    </dgm:pt>
    <dgm:pt modelId="{76187EA3-B2C5-4B34-9057-9B33260BF9E8}" type="parTrans" cxnId="{C3606DF2-FECF-48EA-A4E4-479269EC708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429CD54-9659-478C-8A07-E7E3D6DB7B07}" type="sibTrans" cxnId="{C3606DF2-FECF-48EA-A4E4-479269EC7089}">
      <dgm:prSet/>
      <dgm:spPr/>
      <dgm:t>
        <a:bodyPr/>
        <a:lstStyle/>
        <a:p>
          <a:endParaRPr lang="zh-CN" altLang="en-US"/>
        </a:p>
      </dgm:t>
    </dgm:pt>
    <dgm:pt modelId="{33AADE65-4C6F-42DB-8314-938FC9FBCB9A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C1</a:t>
          </a:r>
          <a:endParaRPr lang="zh-CN" altLang="en-US" dirty="0">
            <a:solidFill>
              <a:schemeClr val="tx1"/>
            </a:solidFill>
          </a:endParaRPr>
        </a:p>
      </dgm:t>
    </dgm:pt>
    <dgm:pt modelId="{42DA498E-0A77-439C-A0DD-C3ED89572514}" type="parTrans" cxnId="{4D84802B-9E8D-4990-A60D-B874F1A97BA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896A9D6-98B4-4B2A-A57D-D2B00587C5AE}" type="sibTrans" cxnId="{4D84802B-9E8D-4990-A60D-B874F1A97BAC}">
      <dgm:prSet/>
      <dgm:spPr/>
      <dgm:t>
        <a:bodyPr/>
        <a:lstStyle/>
        <a:p>
          <a:endParaRPr lang="zh-CN" altLang="en-US"/>
        </a:p>
      </dgm:t>
    </dgm:pt>
    <dgm:pt modelId="{285CC90B-4124-4502-8459-6671624E17F3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6</a:t>
          </a:r>
          <a:r>
            <a:rPr lang="zh-CN" altLang="en-US" dirty="0">
              <a:solidFill>
                <a:schemeClr val="tx1"/>
              </a:solidFill>
            </a:rPr>
            <a:t>号场</a:t>
          </a:r>
        </a:p>
      </dgm:t>
    </dgm:pt>
    <dgm:pt modelId="{463D8D28-91A4-44CA-B4AD-B78E57758010}" type="parTrans" cxnId="{97DF084C-622F-4059-8D00-8B8327AF1E3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85CB082-7AE4-4FFD-B4C6-4CB1AE3B7BA0}" type="sibTrans" cxnId="{97DF084C-622F-4059-8D00-8B8327AF1E3D}">
      <dgm:prSet/>
      <dgm:spPr/>
      <dgm:t>
        <a:bodyPr/>
        <a:lstStyle/>
        <a:p>
          <a:endParaRPr lang="zh-CN" altLang="en-US"/>
        </a:p>
      </dgm:t>
    </dgm:pt>
    <dgm:pt modelId="{4BD79FD2-6E28-483A-898F-1FEDABA48D79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D1</a:t>
          </a:r>
          <a:endParaRPr lang="zh-CN" altLang="en-US" dirty="0">
            <a:solidFill>
              <a:schemeClr val="tx1"/>
            </a:solidFill>
          </a:endParaRPr>
        </a:p>
      </dgm:t>
    </dgm:pt>
    <dgm:pt modelId="{8AFB77D2-1F20-4076-B4AA-BFAE6FE24534}" type="parTrans" cxnId="{B5D11E36-D30F-4A6A-BAD3-AF253F9F79A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2142DCA-C7DF-437B-8933-D239BA680DE3}" type="sibTrans" cxnId="{B5D11E36-D30F-4A6A-BAD3-AF253F9F79A3}">
      <dgm:prSet/>
      <dgm:spPr/>
      <dgm:t>
        <a:bodyPr/>
        <a:lstStyle/>
        <a:p>
          <a:endParaRPr lang="zh-CN" altLang="en-US"/>
        </a:p>
      </dgm:t>
    </dgm:pt>
    <dgm:pt modelId="{00BE35D1-A80A-44D4-BCAD-0760A5142044}" type="pres">
      <dgm:prSet presAssocID="{C8D3644B-8F1D-4213-92B6-09B7B528D7A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6D624F-CD91-4D22-BF07-C91A19AE8A96}" type="pres">
      <dgm:prSet presAssocID="{58940F32-FFDB-445E-A591-96AFE0768247}" presName="root1" presStyleCnt="0"/>
      <dgm:spPr/>
    </dgm:pt>
    <dgm:pt modelId="{BC78726C-5D0B-4891-AADC-AC996752A781}" type="pres">
      <dgm:prSet presAssocID="{58940F32-FFDB-445E-A591-96AFE0768247}" presName="LevelOneTextNode" presStyleLbl="node0" presStyleIdx="0" presStyleCnt="1" custAng="5400000">
        <dgm:presLayoutVars>
          <dgm:chPref val="3"/>
        </dgm:presLayoutVars>
      </dgm:prSet>
      <dgm:spPr/>
    </dgm:pt>
    <dgm:pt modelId="{D8065DBE-9A2A-42E5-816B-E958141EF877}" type="pres">
      <dgm:prSet presAssocID="{58940F32-FFDB-445E-A591-96AFE0768247}" presName="level2hierChild" presStyleCnt="0"/>
      <dgm:spPr/>
    </dgm:pt>
    <dgm:pt modelId="{9E7FA6E6-90B4-415F-B1FD-D50EFF192A03}" type="pres">
      <dgm:prSet presAssocID="{257F432A-CC58-4091-8708-F6233C1CEF5D}" presName="conn2-1" presStyleLbl="parChTrans1D2" presStyleIdx="0" presStyleCnt="2"/>
      <dgm:spPr/>
    </dgm:pt>
    <dgm:pt modelId="{9421AA67-09D6-4484-B4FD-F5401BCE7D97}" type="pres">
      <dgm:prSet presAssocID="{257F432A-CC58-4091-8708-F6233C1CEF5D}" presName="connTx" presStyleLbl="parChTrans1D2" presStyleIdx="0" presStyleCnt="2"/>
      <dgm:spPr/>
    </dgm:pt>
    <dgm:pt modelId="{0BCF690E-5E09-4D25-A810-B18F43D81556}" type="pres">
      <dgm:prSet presAssocID="{22BA308F-1AF4-4E1D-9322-B18E313C7C27}" presName="root2" presStyleCnt="0"/>
      <dgm:spPr/>
    </dgm:pt>
    <dgm:pt modelId="{FCAE4EA9-8D1E-46EC-B672-E8B81E03D265}" type="pres">
      <dgm:prSet presAssocID="{22BA308F-1AF4-4E1D-9322-B18E313C7C27}" presName="LevelTwoTextNode" presStyleLbl="node2" presStyleIdx="0" presStyleCnt="2">
        <dgm:presLayoutVars>
          <dgm:chPref val="3"/>
        </dgm:presLayoutVars>
      </dgm:prSet>
      <dgm:spPr/>
    </dgm:pt>
    <dgm:pt modelId="{E94A8B9B-601B-494A-B527-69EA2E7412B8}" type="pres">
      <dgm:prSet presAssocID="{22BA308F-1AF4-4E1D-9322-B18E313C7C27}" presName="level3hierChild" presStyleCnt="0"/>
      <dgm:spPr/>
    </dgm:pt>
    <dgm:pt modelId="{B11AE00A-A198-4DF7-8232-0E87A5295629}" type="pres">
      <dgm:prSet presAssocID="{F79D7F26-FFA6-4F5D-9416-17A609E53170}" presName="conn2-1" presStyleLbl="parChTrans1D3" presStyleIdx="0" presStyleCnt="4"/>
      <dgm:spPr/>
    </dgm:pt>
    <dgm:pt modelId="{D7CBA5D1-9549-4598-9E47-256CF26B724F}" type="pres">
      <dgm:prSet presAssocID="{F79D7F26-FFA6-4F5D-9416-17A609E53170}" presName="connTx" presStyleLbl="parChTrans1D3" presStyleIdx="0" presStyleCnt="4"/>
      <dgm:spPr/>
    </dgm:pt>
    <dgm:pt modelId="{0EDA607A-6586-48F0-90AC-B5A948D28EAF}" type="pres">
      <dgm:prSet presAssocID="{5BFE90F6-9D07-4CB8-AD6B-69E71E843FE1}" presName="root2" presStyleCnt="0"/>
      <dgm:spPr/>
    </dgm:pt>
    <dgm:pt modelId="{17F1CB32-912B-41A3-9087-41CD4C11A6A6}" type="pres">
      <dgm:prSet presAssocID="{5BFE90F6-9D07-4CB8-AD6B-69E71E843FE1}" presName="LevelTwoTextNode" presStyleLbl="node3" presStyleIdx="0" presStyleCnt="4">
        <dgm:presLayoutVars>
          <dgm:chPref val="3"/>
        </dgm:presLayoutVars>
      </dgm:prSet>
      <dgm:spPr/>
    </dgm:pt>
    <dgm:pt modelId="{5364B425-0A12-4E59-99EE-3DD2077C9C75}" type="pres">
      <dgm:prSet presAssocID="{5BFE90F6-9D07-4CB8-AD6B-69E71E843FE1}" presName="level3hierChild" presStyleCnt="0"/>
      <dgm:spPr/>
    </dgm:pt>
    <dgm:pt modelId="{0D6633AC-FA2B-417F-85D4-92DB7F25B4DC}" type="pres">
      <dgm:prSet presAssocID="{DE6B9B4E-D2DF-40DB-B4A2-B0F38C0A4E21}" presName="conn2-1" presStyleLbl="parChTrans1D4" presStyleIdx="0" presStyleCnt="8"/>
      <dgm:spPr/>
    </dgm:pt>
    <dgm:pt modelId="{3C34ADE2-4CE7-4CF6-8079-37F0CF1C456E}" type="pres">
      <dgm:prSet presAssocID="{DE6B9B4E-D2DF-40DB-B4A2-B0F38C0A4E21}" presName="connTx" presStyleLbl="parChTrans1D4" presStyleIdx="0" presStyleCnt="8"/>
      <dgm:spPr/>
    </dgm:pt>
    <dgm:pt modelId="{D1E26C7B-4696-4AE2-A3E3-5CDE047895AE}" type="pres">
      <dgm:prSet presAssocID="{494099B1-0EF7-42C5-8865-C199C4C809DA}" presName="root2" presStyleCnt="0"/>
      <dgm:spPr/>
    </dgm:pt>
    <dgm:pt modelId="{4D6D63C7-E2C2-4D71-BEBA-85930253A579}" type="pres">
      <dgm:prSet presAssocID="{494099B1-0EF7-42C5-8865-C199C4C809DA}" presName="LevelTwoTextNode" presStyleLbl="node4" presStyleIdx="0" presStyleCnt="8">
        <dgm:presLayoutVars>
          <dgm:chPref val="3"/>
        </dgm:presLayoutVars>
      </dgm:prSet>
      <dgm:spPr/>
    </dgm:pt>
    <dgm:pt modelId="{E476AAE4-3984-4503-A10B-031D81D9DEC1}" type="pres">
      <dgm:prSet presAssocID="{494099B1-0EF7-42C5-8865-C199C4C809DA}" presName="level3hierChild" presStyleCnt="0"/>
      <dgm:spPr/>
    </dgm:pt>
    <dgm:pt modelId="{673DDAE9-9F73-4632-9455-46136CFBA617}" type="pres">
      <dgm:prSet presAssocID="{E53029D2-2D02-4160-A27D-4501BDF416D0}" presName="conn2-1" presStyleLbl="parChTrans1D4" presStyleIdx="1" presStyleCnt="8"/>
      <dgm:spPr/>
    </dgm:pt>
    <dgm:pt modelId="{CB2CAF06-CBE5-426A-898A-236C5F89F216}" type="pres">
      <dgm:prSet presAssocID="{E53029D2-2D02-4160-A27D-4501BDF416D0}" presName="connTx" presStyleLbl="parChTrans1D4" presStyleIdx="1" presStyleCnt="8"/>
      <dgm:spPr/>
    </dgm:pt>
    <dgm:pt modelId="{58D711CF-BE01-42B6-86AE-EFE2F6A3B50C}" type="pres">
      <dgm:prSet presAssocID="{320E1FDF-EE26-45B5-B3F0-027888E882ED}" presName="root2" presStyleCnt="0"/>
      <dgm:spPr/>
    </dgm:pt>
    <dgm:pt modelId="{6A14C20B-FC9D-4797-B3E5-A106E8FF8A30}" type="pres">
      <dgm:prSet presAssocID="{320E1FDF-EE26-45B5-B3F0-027888E882ED}" presName="LevelTwoTextNode" presStyleLbl="node4" presStyleIdx="1" presStyleCnt="8">
        <dgm:presLayoutVars>
          <dgm:chPref val="3"/>
        </dgm:presLayoutVars>
      </dgm:prSet>
      <dgm:spPr/>
    </dgm:pt>
    <dgm:pt modelId="{BEE501EC-A67F-4C74-AD4C-3206B77C11CA}" type="pres">
      <dgm:prSet presAssocID="{320E1FDF-EE26-45B5-B3F0-027888E882ED}" presName="level3hierChild" presStyleCnt="0"/>
      <dgm:spPr/>
    </dgm:pt>
    <dgm:pt modelId="{6389815C-8F33-4B78-A69C-6EA55C522476}" type="pres">
      <dgm:prSet presAssocID="{9AF0F7C0-EDCC-41D8-A561-C7DF4C8C3236}" presName="conn2-1" presStyleLbl="parChTrans1D3" presStyleIdx="1" presStyleCnt="4"/>
      <dgm:spPr/>
    </dgm:pt>
    <dgm:pt modelId="{59AD3DF6-C681-45C4-A564-9C59B41B0169}" type="pres">
      <dgm:prSet presAssocID="{9AF0F7C0-EDCC-41D8-A561-C7DF4C8C3236}" presName="connTx" presStyleLbl="parChTrans1D3" presStyleIdx="1" presStyleCnt="4"/>
      <dgm:spPr/>
    </dgm:pt>
    <dgm:pt modelId="{EC864F71-BB59-4233-A234-0123A21BA3D3}" type="pres">
      <dgm:prSet presAssocID="{E9FCCEDC-4BF8-42D4-938A-575A3307F27F}" presName="root2" presStyleCnt="0"/>
      <dgm:spPr/>
    </dgm:pt>
    <dgm:pt modelId="{45982E62-1919-4293-8B3D-4F1C2C249565}" type="pres">
      <dgm:prSet presAssocID="{E9FCCEDC-4BF8-42D4-938A-575A3307F27F}" presName="LevelTwoTextNode" presStyleLbl="node3" presStyleIdx="1" presStyleCnt="4">
        <dgm:presLayoutVars>
          <dgm:chPref val="3"/>
        </dgm:presLayoutVars>
      </dgm:prSet>
      <dgm:spPr/>
    </dgm:pt>
    <dgm:pt modelId="{1B518998-23C5-4F01-AABA-0D9F4F06A41D}" type="pres">
      <dgm:prSet presAssocID="{E9FCCEDC-4BF8-42D4-938A-575A3307F27F}" presName="level3hierChild" presStyleCnt="0"/>
      <dgm:spPr/>
    </dgm:pt>
    <dgm:pt modelId="{CF07FDA5-051A-4877-B0DD-453BB4379F3F}" type="pres">
      <dgm:prSet presAssocID="{0B8C1BE6-8F3C-4501-AAAB-91DE6683C432}" presName="conn2-1" presStyleLbl="parChTrans1D4" presStyleIdx="2" presStyleCnt="8"/>
      <dgm:spPr/>
    </dgm:pt>
    <dgm:pt modelId="{14720531-C0C1-4728-950F-3F9E199D7A4B}" type="pres">
      <dgm:prSet presAssocID="{0B8C1BE6-8F3C-4501-AAAB-91DE6683C432}" presName="connTx" presStyleLbl="parChTrans1D4" presStyleIdx="2" presStyleCnt="8"/>
      <dgm:spPr/>
    </dgm:pt>
    <dgm:pt modelId="{EFD4657C-1996-4BE1-AC71-936BC3ADBBCC}" type="pres">
      <dgm:prSet presAssocID="{94967613-F430-4B8E-854B-CEBAD2CD626F}" presName="root2" presStyleCnt="0"/>
      <dgm:spPr/>
    </dgm:pt>
    <dgm:pt modelId="{819AA98F-3ECA-42C9-AE01-F41C8620F10D}" type="pres">
      <dgm:prSet presAssocID="{94967613-F430-4B8E-854B-CEBAD2CD626F}" presName="LevelTwoTextNode" presStyleLbl="node4" presStyleIdx="2" presStyleCnt="8">
        <dgm:presLayoutVars>
          <dgm:chPref val="3"/>
        </dgm:presLayoutVars>
      </dgm:prSet>
      <dgm:spPr/>
    </dgm:pt>
    <dgm:pt modelId="{6AC69229-0EA7-420A-AE27-1AE13C10CD43}" type="pres">
      <dgm:prSet presAssocID="{94967613-F430-4B8E-854B-CEBAD2CD626F}" presName="level3hierChild" presStyleCnt="0"/>
      <dgm:spPr/>
    </dgm:pt>
    <dgm:pt modelId="{C0055484-5A51-4151-9D79-BA0F8DDB3ACA}" type="pres">
      <dgm:prSet presAssocID="{5F9508D4-C140-4BE5-89AC-0DBFDDA64AB8}" presName="conn2-1" presStyleLbl="parChTrans1D4" presStyleIdx="3" presStyleCnt="8"/>
      <dgm:spPr/>
    </dgm:pt>
    <dgm:pt modelId="{67980648-A10B-4A3F-8D3B-FE698FC77EFB}" type="pres">
      <dgm:prSet presAssocID="{5F9508D4-C140-4BE5-89AC-0DBFDDA64AB8}" presName="connTx" presStyleLbl="parChTrans1D4" presStyleIdx="3" presStyleCnt="8"/>
      <dgm:spPr/>
    </dgm:pt>
    <dgm:pt modelId="{F9023303-5920-4CAB-B08E-06ED850AF3CA}" type="pres">
      <dgm:prSet presAssocID="{DA287BC7-0B5E-46B7-8E2C-8DF4C01B82B4}" presName="root2" presStyleCnt="0"/>
      <dgm:spPr/>
    </dgm:pt>
    <dgm:pt modelId="{A5BD55CF-FAE8-4A34-9FEE-82F2D8D55D5E}" type="pres">
      <dgm:prSet presAssocID="{DA287BC7-0B5E-46B7-8E2C-8DF4C01B82B4}" presName="LevelTwoTextNode" presStyleLbl="node4" presStyleIdx="3" presStyleCnt="8">
        <dgm:presLayoutVars>
          <dgm:chPref val="3"/>
        </dgm:presLayoutVars>
      </dgm:prSet>
      <dgm:spPr/>
    </dgm:pt>
    <dgm:pt modelId="{807B21B2-8FF4-494A-B761-532A8BA0D7BC}" type="pres">
      <dgm:prSet presAssocID="{DA287BC7-0B5E-46B7-8E2C-8DF4C01B82B4}" presName="level3hierChild" presStyleCnt="0"/>
      <dgm:spPr/>
    </dgm:pt>
    <dgm:pt modelId="{D9D665B9-5449-4B90-90CD-5E0B48B99F3A}" type="pres">
      <dgm:prSet presAssocID="{9E40BA4D-3AFF-489B-B771-6AACB49F0964}" presName="conn2-1" presStyleLbl="parChTrans1D2" presStyleIdx="1" presStyleCnt="2"/>
      <dgm:spPr/>
    </dgm:pt>
    <dgm:pt modelId="{BB45D2DE-526F-4B46-B66B-C0344AE21B1F}" type="pres">
      <dgm:prSet presAssocID="{9E40BA4D-3AFF-489B-B771-6AACB49F0964}" presName="connTx" presStyleLbl="parChTrans1D2" presStyleIdx="1" presStyleCnt="2"/>
      <dgm:spPr/>
    </dgm:pt>
    <dgm:pt modelId="{AE1A7104-F692-4E82-955B-53CE4A7BA364}" type="pres">
      <dgm:prSet presAssocID="{22F44854-6082-46FC-8CA8-614CFC710110}" presName="root2" presStyleCnt="0"/>
      <dgm:spPr/>
    </dgm:pt>
    <dgm:pt modelId="{642167E0-2F46-46AE-B88B-02588EC298B0}" type="pres">
      <dgm:prSet presAssocID="{22F44854-6082-46FC-8CA8-614CFC710110}" presName="LevelTwoTextNode" presStyleLbl="node2" presStyleIdx="1" presStyleCnt="2">
        <dgm:presLayoutVars>
          <dgm:chPref val="3"/>
        </dgm:presLayoutVars>
      </dgm:prSet>
      <dgm:spPr/>
    </dgm:pt>
    <dgm:pt modelId="{C09C3843-75D7-4A1B-B946-FCD080CB78C7}" type="pres">
      <dgm:prSet presAssocID="{22F44854-6082-46FC-8CA8-614CFC710110}" presName="level3hierChild" presStyleCnt="0"/>
      <dgm:spPr/>
    </dgm:pt>
    <dgm:pt modelId="{000D4919-AC3D-472A-BB0A-5E6162810F5C}" type="pres">
      <dgm:prSet presAssocID="{76187EA3-B2C5-4B34-9057-9B33260BF9E8}" presName="conn2-1" presStyleLbl="parChTrans1D3" presStyleIdx="2" presStyleCnt="4"/>
      <dgm:spPr/>
    </dgm:pt>
    <dgm:pt modelId="{A054E255-D000-4331-89A2-3A0E197F850A}" type="pres">
      <dgm:prSet presAssocID="{76187EA3-B2C5-4B34-9057-9B33260BF9E8}" presName="connTx" presStyleLbl="parChTrans1D3" presStyleIdx="2" presStyleCnt="4"/>
      <dgm:spPr/>
    </dgm:pt>
    <dgm:pt modelId="{4577ECFE-ABC1-4BCF-942C-4EF7E2F28325}" type="pres">
      <dgm:prSet presAssocID="{7061D96B-20CB-4297-ABD1-6F860CD4D836}" presName="root2" presStyleCnt="0"/>
      <dgm:spPr/>
    </dgm:pt>
    <dgm:pt modelId="{A26D5748-D4AC-4EDB-903E-B5DCF4457C5E}" type="pres">
      <dgm:prSet presAssocID="{7061D96B-20CB-4297-ABD1-6F860CD4D836}" presName="LevelTwoTextNode" presStyleLbl="node3" presStyleIdx="2" presStyleCnt="4">
        <dgm:presLayoutVars>
          <dgm:chPref val="3"/>
        </dgm:presLayoutVars>
      </dgm:prSet>
      <dgm:spPr/>
    </dgm:pt>
    <dgm:pt modelId="{ED8103AD-EDF8-4993-B755-B2CFBD5B3378}" type="pres">
      <dgm:prSet presAssocID="{7061D96B-20CB-4297-ABD1-6F860CD4D836}" presName="level3hierChild" presStyleCnt="0"/>
      <dgm:spPr/>
    </dgm:pt>
    <dgm:pt modelId="{C3FBE6E4-FB58-4754-910D-954A2FFD7496}" type="pres">
      <dgm:prSet presAssocID="{42DA498E-0A77-439C-A0DD-C3ED89572514}" presName="conn2-1" presStyleLbl="parChTrans1D4" presStyleIdx="4" presStyleCnt="8"/>
      <dgm:spPr/>
    </dgm:pt>
    <dgm:pt modelId="{47DB2D44-E4D3-4ADA-9A52-E6A747597D1D}" type="pres">
      <dgm:prSet presAssocID="{42DA498E-0A77-439C-A0DD-C3ED89572514}" presName="connTx" presStyleLbl="parChTrans1D4" presStyleIdx="4" presStyleCnt="8"/>
      <dgm:spPr/>
    </dgm:pt>
    <dgm:pt modelId="{0F8161D3-6AB5-40EB-BE4E-240D5830EE0F}" type="pres">
      <dgm:prSet presAssocID="{33AADE65-4C6F-42DB-8314-938FC9FBCB9A}" presName="root2" presStyleCnt="0"/>
      <dgm:spPr/>
    </dgm:pt>
    <dgm:pt modelId="{CFF3F225-2256-440E-8E47-5260A68B46C6}" type="pres">
      <dgm:prSet presAssocID="{33AADE65-4C6F-42DB-8314-938FC9FBCB9A}" presName="LevelTwoTextNode" presStyleLbl="node4" presStyleIdx="4" presStyleCnt="8">
        <dgm:presLayoutVars>
          <dgm:chPref val="3"/>
        </dgm:presLayoutVars>
      </dgm:prSet>
      <dgm:spPr/>
    </dgm:pt>
    <dgm:pt modelId="{0D55B1E6-A431-4CE1-A58A-0276FE5EB1A1}" type="pres">
      <dgm:prSet presAssocID="{33AADE65-4C6F-42DB-8314-938FC9FBCB9A}" presName="level3hierChild" presStyleCnt="0"/>
      <dgm:spPr/>
    </dgm:pt>
    <dgm:pt modelId="{08EDE77E-E997-44F0-A146-C863FBB66B3B}" type="pres">
      <dgm:prSet presAssocID="{31BE8B45-24D9-410C-9E22-748EEFB50F54}" presName="conn2-1" presStyleLbl="parChTrans1D4" presStyleIdx="5" presStyleCnt="8"/>
      <dgm:spPr/>
    </dgm:pt>
    <dgm:pt modelId="{7EE2AAE9-495B-4BEA-8B67-A6684DA7D7A9}" type="pres">
      <dgm:prSet presAssocID="{31BE8B45-24D9-410C-9E22-748EEFB50F54}" presName="connTx" presStyleLbl="parChTrans1D4" presStyleIdx="5" presStyleCnt="8"/>
      <dgm:spPr/>
    </dgm:pt>
    <dgm:pt modelId="{61C624BA-E545-4C3A-A480-8AB774008ACF}" type="pres">
      <dgm:prSet presAssocID="{4346099F-7415-4DA7-A34E-7356767E5A83}" presName="root2" presStyleCnt="0"/>
      <dgm:spPr/>
    </dgm:pt>
    <dgm:pt modelId="{0D0C5393-EE90-4547-9BF0-FEB34C5B2E3C}" type="pres">
      <dgm:prSet presAssocID="{4346099F-7415-4DA7-A34E-7356767E5A83}" presName="LevelTwoTextNode" presStyleLbl="node4" presStyleIdx="5" presStyleCnt="8">
        <dgm:presLayoutVars>
          <dgm:chPref val="3"/>
        </dgm:presLayoutVars>
      </dgm:prSet>
      <dgm:spPr/>
    </dgm:pt>
    <dgm:pt modelId="{FA92B88A-C5AB-48A2-9A48-0552931B1397}" type="pres">
      <dgm:prSet presAssocID="{4346099F-7415-4DA7-A34E-7356767E5A83}" presName="level3hierChild" presStyleCnt="0"/>
      <dgm:spPr/>
    </dgm:pt>
    <dgm:pt modelId="{02DA60F6-F7BB-44D5-A298-A85E9ED593E1}" type="pres">
      <dgm:prSet presAssocID="{463D8D28-91A4-44CA-B4AD-B78E57758010}" presName="conn2-1" presStyleLbl="parChTrans1D3" presStyleIdx="3" presStyleCnt="4"/>
      <dgm:spPr/>
    </dgm:pt>
    <dgm:pt modelId="{E18C877F-3246-463D-9E19-E5FEB568AF18}" type="pres">
      <dgm:prSet presAssocID="{463D8D28-91A4-44CA-B4AD-B78E57758010}" presName="connTx" presStyleLbl="parChTrans1D3" presStyleIdx="3" presStyleCnt="4"/>
      <dgm:spPr/>
    </dgm:pt>
    <dgm:pt modelId="{6755EFE4-0ABF-40AC-B0F2-1876DB3E3741}" type="pres">
      <dgm:prSet presAssocID="{285CC90B-4124-4502-8459-6671624E17F3}" presName="root2" presStyleCnt="0"/>
      <dgm:spPr/>
    </dgm:pt>
    <dgm:pt modelId="{A7198927-6C5D-4E1C-9E05-5ED4BF713CA8}" type="pres">
      <dgm:prSet presAssocID="{285CC90B-4124-4502-8459-6671624E17F3}" presName="LevelTwoTextNode" presStyleLbl="node3" presStyleIdx="3" presStyleCnt="4">
        <dgm:presLayoutVars>
          <dgm:chPref val="3"/>
        </dgm:presLayoutVars>
      </dgm:prSet>
      <dgm:spPr/>
    </dgm:pt>
    <dgm:pt modelId="{FED6744E-A00A-49A2-8DBA-F57DC17A4998}" type="pres">
      <dgm:prSet presAssocID="{285CC90B-4124-4502-8459-6671624E17F3}" presName="level3hierChild" presStyleCnt="0"/>
      <dgm:spPr/>
    </dgm:pt>
    <dgm:pt modelId="{2E2197BB-62B7-473B-ABB1-8CB37F772666}" type="pres">
      <dgm:prSet presAssocID="{8AFB77D2-1F20-4076-B4AA-BFAE6FE24534}" presName="conn2-1" presStyleLbl="parChTrans1D4" presStyleIdx="6" presStyleCnt="8"/>
      <dgm:spPr/>
    </dgm:pt>
    <dgm:pt modelId="{96D2563E-A9F2-4889-B33D-6ADCD569B7F8}" type="pres">
      <dgm:prSet presAssocID="{8AFB77D2-1F20-4076-B4AA-BFAE6FE24534}" presName="connTx" presStyleLbl="parChTrans1D4" presStyleIdx="6" presStyleCnt="8"/>
      <dgm:spPr/>
    </dgm:pt>
    <dgm:pt modelId="{6BFBC269-58D5-4A07-BC81-15D32766630C}" type="pres">
      <dgm:prSet presAssocID="{4BD79FD2-6E28-483A-898F-1FEDABA48D79}" presName="root2" presStyleCnt="0"/>
      <dgm:spPr/>
    </dgm:pt>
    <dgm:pt modelId="{AE5CC3F1-052A-4805-90DD-341097C2739F}" type="pres">
      <dgm:prSet presAssocID="{4BD79FD2-6E28-483A-898F-1FEDABA48D79}" presName="LevelTwoTextNode" presStyleLbl="node4" presStyleIdx="6" presStyleCnt="8">
        <dgm:presLayoutVars>
          <dgm:chPref val="3"/>
        </dgm:presLayoutVars>
      </dgm:prSet>
      <dgm:spPr/>
    </dgm:pt>
    <dgm:pt modelId="{5DA8B0D8-3DCB-4E4F-9413-F45126795F15}" type="pres">
      <dgm:prSet presAssocID="{4BD79FD2-6E28-483A-898F-1FEDABA48D79}" presName="level3hierChild" presStyleCnt="0"/>
      <dgm:spPr/>
    </dgm:pt>
    <dgm:pt modelId="{DA245110-291C-44C0-829B-A51F45A25A82}" type="pres">
      <dgm:prSet presAssocID="{C3D4A047-CACE-4B82-90DB-9E3DCE344D2B}" presName="conn2-1" presStyleLbl="parChTrans1D4" presStyleIdx="7" presStyleCnt="8"/>
      <dgm:spPr/>
    </dgm:pt>
    <dgm:pt modelId="{472E156C-D3AB-4F92-AD44-4D51C7A75E5E}" type="pres">
      <dgm:prSet presAssocID="{C3D4A047-CACE-4B82-90DB-9E3DCE344D2B}" presName="connTx" presStyleLbl="parChTrans1D4" presStyleIdx="7" presStyleCnt="8"/>
      <dgm:spPr/>
    </dgm:pt>
    <dgm:pt modelId="{7D9CC864-F9C0-4FE2-AF2C-A85AC8E670C7}" type="pres">
      <dgm:prSet presAssocID="{4AFF0376-7347-4AC7-B430-AC161E4CEC90}" presName="root2" presStyleCnt="0"/>
      <dgm:spPr/>
    </dgm:pt>
    <dgm:pt modelId="{09D847B9-E379-482F-8862-2FFE0ECC322C}" type="pres">
      <dgm:prSet presAssocID="{4AFF0376-7347-4AC7-B430-AC161E4CEC90}" presName="LevelTwoTextNode" presStyleLbl="node4" presStyleIdx="7" presStyleCnt="8">
        <dgm:presLayoutVars>
          <dgm:chPref val="3"/>
        </dgm:presLayoutVars>
      </dgm:prSet>
      <dgm:spPr/>
    </dgm:pt>
    <dgm:pt modelId="{4D421F91-96CD-4091-A96D-09FADC9E6FEB}" type="pres">
      <dgm:prSet presAssocID="{4AFF0376-7347-4AC7-B430-AC161E4CEC90}" presName="level3hierChild" presStyleCnt="0"/>
      <dgm:spPr/>
    </dgm:pt>
  </dgm:ptLst>
  <dgm:cxnLst>
    <dgm:cxn modelId="{B85B0106-AC04-45D8-B0A7-FFB2BED3AE69}" srcId="{5BFE90F6-9D07-4CB8-AD6B-69E71E843FE1}" destId="{494099B1-0EF7-42C5-8865-C199C4C809DA}" srcOrd="0" destOrd="0" parTransId="{DE6B9B4E-D2DF-40DB-B4A2-B0F38C0A4E21}" sibTransId="{1A0B77C2-09E2-4E86-92F8-E68806944ACB}"/>
    <dgm:cxn modelId="{339A980E-6C6E-462C-AFD6-5917B3DAC5B6}" srcId="{58940F32-FFDB-445E-A591-96AFE0768247}" destId="{22F44854-6082-46FC-8CA8-614CFC710110}" srcOrd="1" destOrd="0" parTransId="{9E40BA4D-3AFF-489B-B771-6AACB49F0964}" sibTransId="{B9DB4958-F723-4285-99B3-158C85B448C7}"/>
    <dgm:cxn modelId="{F1C9271D-CF6E-43E2-BE62-6F4350BD386F}" srcId="{58940F32-FFDB-445E-A591-96AFE0768247}" destId="{22BA308F-1AF4-4E1D-9322-B18E313C7C27}" srcOrd="0" destOrd="0" parTransId="{257F432A-CC58-4091-8708-F6233C1CEF5D}" sibTransId="{A1B7C721-C0FC-4E8B-8998-FB5DD8913ABF}"/>
    <dgm:cxn modelId="{D86E961D-9268-492B-B9BD-B41EDE86AE13}" type="presOf" srcId="{F79D7F26-FFA6-4F5D-9416-17A609E53170}" destId="{B11AE00A-A198-4DF7-8232-0E87A5295629}" srcOrd="0" destOrd="0" presId="urn:microsoft.com/office/officeart/2008/layout/HorizontalMultiLevelHierarchy"/>
    <dgm:cxn modelId="{F829F61D-3E1A-4A11-A58C-529702D6605E}" type="presOf" srcId="{4BD79FD2-6E28-483A-898F-1FEDABA48D79}" destId="{AE5CC3F1-052A-4805-90DD-341097C2739F}" srcOrd="0" destOrd="0" presId="urn:microsoft.com/office/officeart/2008/layout/HorizontalMultiLevelHierarchy"/>
    <dgm:cxn modelId="{0B78C220-50AE-4EFB-B1F4-451542FCEAF9}" type="presOf" srcId="{8AFB77D2-1F20-4076-B4AA-BFAE6FE24534}" destId="{2E2197BB-62B7-473B-ABB1-8CB37F772666}" srcOrd="0" destOrd="0" presId="urn:microsoft.com/office/officeart/2008/layout/HorizontalMultiLevelHierarchy"/>
    <dgm:cxn modelId="{48DA2821-F04E-4A20-87F7-161302287624}" type="presOf" srcId="{7061D96B-20CB-4297-ABD1-6F860CD4D836}" destId="{A26D5748-D4AC-4EDB-903E-B5DCF4457C5E}" srcOrd="0" destOrd="0" presId="urn:microsoft.com/office/officeart/2008/layout/HorizontalMultiLevelHierarchy"/>
    <dgm:cxn modelId="{89572025-E676-4FA1-A4D6-E4933FF43BD5}" srcId="{22BA308F-1AF4-4E1D-9322-B18E313C7C27}" destId="{E9FCCEDC-4BF8-42D4-938A-575A3307F27F}" srcOrd="1" destOrd="0" parTransId="{9AF0F7C0-EDCC-41D8-A561-C7DF4C8C3236}" sibTransId="{394D26F9-7C1C-485D-8A78-D3B8B1815ED2}"/>
    <dgm:cxn modelId="{4D84802B-9E8D-4990-A60D-B874F1A97BAC}" srcId="{7061D96B-20CB-4297-ABD1-6F860CD4D836}" destId="{33AADE65-4C6F-42DB-8314-938FC9FBCB9A}" srcOrd="0" destOrd="0" parTransId="{42DA498E-0A77-439C-A0DD-C3ED89572514}" sibTransId="{A896A9D6-98B4-4B2A-A57D-D2B00587C5AE}"/>
    <dgm:cxn modelId="{F0221D2C-1B40-4089-B6BC-65DCAFDEDDBA}" type="presOf" srcId="{C3D4A047-CACE-4B82-90DB-9E3DCE344D2B}" destId="{472E156C-D3AB-4F92-AD44-4D51C7A75E5E}" srcOrd="1" destOrd="0" presId="urn:microsoft.com/office/officeart/2008/layout/HorizontalMultiLevelHierarchy"/>
    <dgm:cxn modelId="{C2EE0634-EE5F-469F-89D2-7A6426E03BD2}" type="presOf" srcId="{257F432A-CC58-4091-8708-F6233C1CEF5D}" destId="{9E7FA6E6-90B4-415F-B1FD-D50EFF192A03}" srcOrd="0" destOrd="0" presId="urn:microsoft.com/office/officeart/2008/layout/HorizontalMultiLevelHierarchy"/>
    <dgm:cxn modelId="{B5D11E36-D30F-4A6A-BAD3-AF253F9F79A3}" srcId="{285CC90B-4124-4502-8459-6671624E17F3}" destId="{4BD79FD2-6E28-483A-898F-1FEDABA48D79}" srcOrd="0" destOrd="0" parTransId="{8AFB77D2-1F20-4076-B4AA-BFAE6FE24534}" sibTransId="{82142DCA-C7DF-437B-8933-D239BA680DE3}"/>
    <dgm:cxn modelId="{4FF10C3A-09CF-4F1D-9B62-AADA86DCAC93}" type="presOf" srcId="{0B8C1BE6-8F3C-4501-AAAB-91DE6683C432}" destId="{14720531-C0C1-4728-950F-3F9E199D7A4B}" srcOrd="1" destOrd="0" presId="urn:microsoft.com/office/officeart/2008/layout/HorizontalMultiLevelHierarchy"/>
    <dgm:cxn modelId="{D90F1D3C-569A-4B6C-970E-CF6FDBCDC548}" type="presOf" srcId="{E9FCCEDC-4BF8-42D4-938A-575A3307F27F}" destId="{45982E62-1919-4293-8B3D-4F1C2C249565}" srcOrd="0" destOrd="0" presId="urn:microsoft.com/office/officeart/2008/layout/HorizontalMultiLevelHierarchy"/>
    <dgm:cxn modelId="{84EE083F-067B-4B5B-BDCF-E1A0E06EA2FA}" type="presOf" srcId="{31BE8B45-24D9-410C-9E22-748EEFB50F54}" destId="{08EDE77E-E997-44F0-A146-C863FBB66B3B}" srcOrd="0" destOrd="0" presId="urn:microsoft.com/office/officeart/2008/layout/HorizontalMultiLevelHierarchy"/>
    <dgm:cxn modelId="{1FF1845D-D366-4E06-99B1-F2151E4319D0}" type="presOf" srcId="{463D8D28-91A4-44CA-B4AD-B78E57758010}" destId="{02DA60F6-F7BB-44D5-A298-A85E9ED593E1}" srcOrd="0" destOrd="0" presId="urn:microsoft.com/office/officeart/2008/layout/HorizontalMultiLevelHierarchy"/>
    <dgm:cxn modelId="{4DFDAB44-CE96-401B-8DD3-39E0CA6F8A25}" type="presOf" srcId="{DA287BC7-0B5E-46B7-8E2C-8DF4C01B82B4}" destId="{A5BD55CF-FAE8-4A34-9FEE-82F2D8D55D5E}" srcOrd="0" destOrd="0" presId="urn:microsoft.com/office/officeart/2008/layout/HorizontalMultiLevelHierarchy"/>
    <dgm:cxn modelId="{97DF084C-622F-4059-8D00-8B8327AF1E3D}" srcId="{22F44854-6082-46FC-8CA8-614CFC710110}" destId="{285CC90B-4124-4502-8459-6671624E17F3}" srcOrd="1" destOrd="0" parTransId="{463D8D28-91A4-44CA-B4AD-B78E57758010}" sibTransId="{485CB082-7AE4-4FFD-B4C6-4CB1AE3B7BA0}"/>
    <dgm:cxn modelId="{20E7944E-3B2B-4340-B46E-60984DC037CD}" type="presOf" srcId="{5BFE90F6-9D07-4CB8-AD6B-69E71E843FE1}" destId="{17F1CB32-912B-41A3-9087-41CD4C11A6A6}" srcOrd="0" destOrd="0" presId="urn:microsoft.com/office/officeart/2008/layout/HorizontalMultiLevelHierarchy"/>
    <dgm:cxn modelId="{C3AD9450-4CF6-4785-A84A-70C23C26FDD3}" type="presOf" srcId="{F79D7F26-FFA6-4F5D-9416-17A609E53170}" destId="{D7CBA5D1-9549-4598-9E47-256CF26B724F}" srcOrd="1" destOrd="0" presId="urn:microsoft.com/office/officeart/2008/layout/HorizontalMultiLevelHierarchy"/>
    <dgm:cxn modelId="{ED6EFB72-E4B8-4E2D-ADD7-7F9F3C24DAE7}" srcId="{E9FCCEDC-4BF8-42D4-938A-575A3307F27F}" destId="{94967613-F430-4B8E-854B-CEBAD2CD626F}" srcOrd="0" destOrd="0" parTransId="{0B8C1BE6-8F3C-4501-AAAB-91DE6683C432}" sibTransId="{E4823149-6B90-4065-95E7-5077EA98C4B5}"/>
    <dgm:cxn modelId="{48A3CB53-D88E-418F-BC6D-DEE7047DA7E9}" type="presOf" srcId="{5F9508D4-C140-4BE5-89AC-0DBFDDA64AB8}" destId="{67980648-A10B-4A3F-8D3B-FE698FC77EFB}" srcOrd="1" destOrd="0" presId="urn:microsoft.com/office/officeart/2008/layout/HorizontalMultiLevelHierarchy"/>
    <dgm:cxn modelId="{4C45B375-81B0-4739-8C3B-84FD1ADC3CE9}" type="presOf" srcId="{8AFB77D2-1F20-4076-B4AA-BFAE6FE24534}" destId="{96D2563E-A9F2-4889-B33D-6ADCD569B7F8}" srcOrd="1" destOrd="0" presId="urn:microsoft.com/office/officeart/2008/layout/HorizontalMultiLevelHierarchy"/>
    <dgm:cxn modelId="{7D77CA57-EAF4-4663-9DC7-472902E4E86E}" type="presOf" srcId="{94967613-F430-4B8E-854B-CEBAD2CD626F}" destId="{819AA98F-3ECA-42C9-AE01-F41C8620F10D}" srcOrd="0" destOrd="0" presId="urn:microsoft.com/office/officeart/2008/layout/HorizontalMultiLevelHierarchy"/>
    <dgm:cxn modelId="{8835EC57-BD0B-428D-A86A-983B26F9AA65}" type="presOf" srcId="{320E1FDF-EE26-45B5-B3F0-027888E882ED}" destId="{6A14C20B-FC9D-4797-B3E5-A106E8FF8A30}" srcOrd="0" destOrd="0" presId="urn:microsoft.com/office/officeart/2008/layout/HorizontalMultiLevelHierarchy"/>
    <dgm:cxn modelId="{BD652478-ECB9-4B86-8693-997A1EAB3613}" type="presOf" srcId="{0B8C1BE6-8F3C-4501-AAAB-91DE6683C432}" destId="{CF07FDA5-051A-4877-B0DD-453BB4379F3F}" srcOrd="0" destOrd="0" presId="urn:microsoft.com/office/officeart/2008/layout/HorizontalMultiLevelHierarchy"/>
    <dgm:cxn modelId="{3E0AF97B-E03E-49A6-B27C-D5357F1D328F}" type="presOf" srcId="{4346099F-7415-4DA7-A34E-7356767E5A83}" destId="{0D0C5393-EE90-4547-9BF0-FEB34C5B2E3C}" srcOrd="0" destOrd="0" presId="urn:microsoft.com/office/officeart/2008/layout/HorizontalMultiLevelHierarchy"/>
    <dgm:cxn modelId="{4EF23282-2EC3-40D1-9247-C76D2D34E505}" srcId="{C8D3644B-8F1D-4213-92B6-09B7B528D7A7}" destId="{58940F32-FFDB-445E-A591-96AFE0768247}" srcOrd="0" destOrd="0" parTransId="{340C8FB7-7B4D-4F37-ADDB-7F93A3200418}" sibTransId="{CC0D76F0-2953-4A98-B690-17F7EFA7991D}"/>
    <dgm:cxn modelId="{1F2EA189-6D06-432B-AE5D-D0B4DDAAEDB4}" type="presOf" srcId="{463D8D28-91A4-44CA-B4AD-B78E57758010}" destId="{E18C877F-3246-463D-9E19-E5FEB568AF18}" srcOrd="1" destOrd="0" presId="urn:microsoft.com/office/officeart/2008/layout/HorizontalMultiLevelHierarchy"/>
    <dgm:cxn modelId="{0F907598-8349-4913-90BE-A916AE019102}" type="presOf" srcId="{285CC90B-4124-4502-8459-6671624E17F3}" destId="{A7198927-6C5D-4E1C-9E05-5ED4BF713CA8}" srcOrd="0" destOrd="0" presId="urn:microsoft.com/office/officeart/2008/layout/HorizontalMultiLevelHierarchy"/>
    <dgm:cxn modelId="{B5C9F298-0C8C-459A-9933-62CA726D2233}" type="presOf" srcId="{42DA498E-0A77-439C-A0DD-C3ED89572514}" destId="{47DB2D44-E4D3-4ADA-9A52-E6A747597D1D}" srcOrd="1" destOrd="0" presId="urn:microsoft.com/office/officeart/2008/layout/HorizontalMultiLevelHierarchy"/>
    <dgm:cxn modelId="{7FE02C99-C4E6-4486-BA0D-B79BC82CEE93}" type="presOf" srcId="{22BA308F-1AF4-4E1D-9322-B18E313C7C27}" destId="{FCAE4EA9-8D1E-46EC-B672-E8B81E03D265}" srcOrd="0" destOrd="0" presId="urn:microsoft.com/office/officeart/2008/layout/HorizontalMultiLevelHierarchy"/>
    <dgm:cxn modelId="{58A820A3-B993-4560-B96B-17A809CF55F5}" type="presOf" srcId="{76187EA3-B2C5-4B34-9057-9B33260BF9E8}" destId="{A054E255-D000-4331-89A2-3A0E197F850A}" srcOrd="1" destOrd="0" presId="urn:microsoft.com/office/officeart/2008/layout/HorizontalMultiLevelHierarchy"/>
    <dgm:cxn modelId="{6D66F4A3-4F9C-4A64-B21C-BF078DB5899B}" type="presOf" srcId="{257F432A-CC58-4091-8708-F6233C1CEF5D}" destId="{9421AA67-09D6-4484-B4FD-F5401BCE7D97}" srcOrd="1" destOrd="0" presId="urn:microsoft.com/office/officeart/2008/layout/HorizontalMultiLevelHierarchy"/>
    <dgm:cxn modelId="{FEA4F6A4-021A-4A58-91E5-A5AA3A64D9A3}" type="presOf" srcId="{22F44854-6082-46FC-8CA8-614CFC710110}" destId="{642167E0-2F46-46AE-B88B-02588EC298B0}" srcOrd="0" destOrd="0" presId="urn:microsoft.com/office/officeart/2008/layout/HorizontalMultiLevelHierarchy"/>
    <dgm:cxn modelId="{7F32FEA5-BB39-44D8-945E-55AB5D04A150}" type="presOf" srcId="{5F9508D4-C140-4BE5-89AC-0DBFDDA64AB8}" destId="{C0055484-5A51-4151-9D79-BA0F8DDB3ACA}" srcOrd="0" destOrd="0" presId="urn:microsoft.com/office/officeart/2008/layout/HorizontalMultiLevelHierarchy"/>
    <dgm:cxn modelId="{728EB9B4-5BBA-4789-A935-FE2BC69E3DF7}" type="presOf" srcId="{31BE8B45-24D9-410C-9E22-748EEFB50F54}" destId="{7EE2AAE9-495B-4BEA-8B67-A6684DA7D7A9}" srcOrd="1" destOrd="0" presId="urn:microsoft.com/office/officeart/2008/layout/HorizontalMultiLevelHierarchy"/>
    <dgm:cxn modelId="{1F9490BE-C3BE-4F5C-88BE-A9BB3ACB8F5F}" srcId="{5BFE90F6-9D07-4CB8-AD6B-69E71E843FE1}" destId="{320E1FDF-EE26-45B5-B3F0-027888E882ED}" srcOrd="1" destOrd="0" parTransId="{E53029D2-2D02-4160-A27D-4501BDF416D0}" sibTransId="{E673E4A0-27D8-4D1B-B0FA-9F33E9F0F1D4}"/>
    <dgm:cxn modelId="{0839E9C2-9AF9-427E-B913-EB7FACA481A2}" type="presOf" srcId="{DE6B9B4E-D2DF-40DB-B4A2-B0F38C0A4E21}" destId="{0D6633AC-FA2B-417F-85D4-92DB7F25B4DC}" srcOrd="0" destOrd="0" presId="urn:microsoft.com/office/officeart/2008/layout/HorizontalMultiLevelHierarchy"/>
    <dgm:cxn modelId="{4EA396C6-A7D9-4417-A774-43AA9776A759}" type="presOf" srcId="{E53029D2-2D02-4160-A27D-4501BDF416D0}" destId="{673DDAE9-9F73-4632-9455-46136CFBA617}" srcOrd="0" destOrd="0" presId="urn:microsoft.com/office/officeart/2008/layout/HorizontalMultiLevelHierarchy"/>
    <dgm:cxn modelId="{57E2F1CA-D5F1-4E37-A1EE-34ACA477A21E}" type="presOf" srcId="{76187EA3-B2C5-4B34-9057-9B33260BF9E8}" destId="{000D4919-AC3D-472A-BB0A-5E6162810F5C}" srcOrd="0" destOrd="0" presId="urn:microsoft.com/office/officeart/2008/layout/HorizontalMultiLevelHierarchy"/>
    <dgm:cxn modelId="{14E7FACA-22EF-4833-B9C3-98B35C3B7EE1}" type="presOf" srcId="{42DA498E-0A77-439C-A0DD-C3ED89572514}" destId="{C3FBE6E4-FB58-4754-910D-954A2FFD7496}" srcOrd="0" destOrd="0" presId="urn:microsoft.com/office/officeart/2008/layout/HorizontalMultiLevelHierarchy"/>
    <dgm:cxn modelId="{182BADCB-985C-4982-8AB7-419C857E44D4}" type="presOf" srcId="{C3D4A047-CACE-4B82-90DB-9E3DCE344D2B}" destId="{DA245110-291C-44C0-829B-A51F45A25A82}" srcOrd="0" destOrd="0" presId="urn:microsoft.com/office/officeart/2008/layout/HorizontalMultiLevelHierarchy"/>
    <dgm:cxn modelId="{A9652CCD-30C7-4AD4-AB44-820B58A3DD69}" type="presOf" srcId="{9AF0F7C0-EDCC-41D8-A561-C7DF4C8C3236}" destId="{6389815C-8F33-4B78-A69C-6EA55C522476}" srcOrd="0" destOrd="0" presId="urn:microsoft.com/office/officeart/2008/layout/HorizontalMultiLevelHierarchy"/>
    <dgm:cxn modelId="{332934D0-53DC-4651-B3FB-E5B5DA5F4387}" type="presOf" srcId="{9AF0F7C0-EDCC-41D8-A561-C7DF4C8C3236}" destId="{59AD3DF6-C681-45C4-A564-9C59B41B0169}" srcOrd="1" destOrd="0" presId="urn:microsoft.com/office/officeart/2008/layout/HorizontalMultiLevelHierarchy"/>
    <dgm:cxn modelId="{336135D2-8B60-4523-BC0C-8A557C2ED639}" type="presOf" srcId="{C8D3644B-8F1D-4213-92B6-09B7B528D7A7}" destId="{00BE35D1-A80A-44D4-BCAD-0760A5142044}" srcOrd="0" destOrd="0" presId="urn:microsoft.com/office/officeart/2008/layout/HorizontalMultiLevelHierarchy"/>
    <dgm:cxn modelId="{149410D7-B511-4DAD-B6C5-CABD98E78FB4}" srcId="{22BA308F-1AF4-4E1D-9322-B18E313C7C27}" destId="{5BFE90F6-9D07-4CB8-AD6B-69E71E843FE1}" srcOrd="0" destOrd="0" parTransId="{F79D7F26-FFA6-4F5D-9416-17A609E53170}" sibTransId="{F2C8654B-6EEA-401B-B30C-6D5687042795}"/>
    <dgm:cxn modelId="{3C9217D9-5288-40D7-970B-5D6926AFCB92}" type="presOf" srcId="{33AADE65-4C6F-42DB-8314-938FC9FBCB9A}" destId="{CFF3F225-2256-440E-8E47-5260A68B46C6}" srcOrd="0" destOrd="0" presId="urn:microsoft.com/office/officeart/2008/layout/HorizontalMultiLevelHierarchy"/>
    <dgm:cxn modelId="{2F415FE1-11A6-46E9-88A0-1CFC96DE3FAC}" srcId="{7061D96B-20CB-4297-ABD1-6F860CD4D836}" destId="{4346099F-7415-4DA7-A34E-7356767E5A83}" srcOrd="1" destOrd="0" parTransId="{31BE8B45-24D9-410C-9E22-748EEFB50F54}" sibTransId="{E0291143-3629-44DE-A25A-5224FD769F1D}"/>
    <dgm:cxn modelId="{377895E1-A756-42D6-B20D-900577EB08EB}" srcId="{285CC90B-4124-4502-8459-6671624E17F3}" destId="{4AFF0376-7347-4AC7-B430-AC161E4CEC90}" srcOrd="1" destOrd="0" parTransId="{C3D4A047-CACE-4B82-90DB-9E3DCE344D2B}" sibTransId="{39E738D9-4110-43B2-A6EC-30243884E434}"/>
    <dgm:cxn modelId="{BE793DE5-01A4-4C6D-B701-45A2A9EF6351}" type="presOf" srcId="{9E40BA4D-3AFF-489B-B771-6AACB49F0964}" destId="{BB45D2DE-526F-4B46-B66B-C0344AE21B1F}" srcOrd="1" destOrd="0" presId="urn:microsoft.com/office/officeart/2008/layout/HorizontalMultiLevelHierarchy"/>
    <dgm:cxn modelId="{B48F65E5-7973-421A-AE7F-4D5A2D0CAE3B}" type="presOf" srcId="{9E40BA4D-3AFF-489B-B771-6AACB49F0964}" destId="{D9D665B9-5449-4B90-90CD-5E0B48B99F3A}" srcOrd="0" destOrd="0" presId="urn:microsoft.com/office/officeart/2008/layout/HorizontalMultiLevelHierarchy"/>
    <dgm:cxn modelId="{C8BF8EE6-3782-471E-9283-D5D5B5199846}" type="presOf" srcId="{58940F32-FFDB-445E-A591-96AFE0768247}" destId="{BC78726C-5D0B-4891-AADC-AC996752A781}" srcOrd="0" destOrd="0" presId="urn:microsoft.com/office/officeart/2008/layout/HorizontalMultiLevelHierarchy"/>
    <dgm:cxn modelId="{D404A4E7-2E62-442D-9910-D0D930909DD1}" type="presOf" srcId="{DE6B9B4E-D2DF-40DB-B4A2-B0F38C0A4E21}" destId="{3C34ADE2-4CE7-4CF6-8079-37F0CF1C456E}" srcOrd="1" destOrd="0" presId="urn:microsoft.com/office/officeart/2008/layout/HorizontalMultiLevelHierarchy"/>
    <dgm:cxn modelId="{F01157ED-3244-4EF3-9EF7-66905871F45E}" type="presOf" srcId="{494099B1-0EF7-42C5-8865-C199C4C809DA}" destId="{4D6D63C7-E2C2-4D71-BEBA-85930253A579}" srcOrd="0" destOrd="0" presId="urn:microsoft.com/office/officeart/2008/layout/HorizontalMultiLevelHierarchy"/>
    <dgm:cxn modelId="{20DA4FEE-4295-488F-BEC3-5A56D3BA2ACB}" srcId="{E9FCCEDC-4BF8-42D4-938A-575A3307F27F}" destId="{DA287BC7-0B5E-46B7-8E2C-8DF4C01B82B4}" srcOrd="1" destOrd="0" parTransId="{5F9508D4-C140-4BE5-89AC-0DBFDDA64AB8}" sibTransId="{5206483B-0CCD-4192-A19D-0A18C06A6B33}"/>
    <dgm:cxn modelId="{33C797F0-F89F-4839-AB13-82B39EB6A7FB}" type="presOf" srcId="{4AFF0376-7347-4AC7-B430-AC161E4CEC90}" destId="{09D847B9-E379-482F-8862-2FFE0ECC322C}" srcOrd="0" destOrd="0" presId="urn:microsoft.com/office/officeart/2008/layout/HorizontalMultiLevelHierarchy"/>
    <dgm:cxn modelId="{C3606DF2-FECF-48EA-A4E4-479269EC7089}" srcId="{22F44854-6082-46FC-8CA8-614CFC710110}" destId="{7061D96B-20CB-4297-ABD1-6F860CD4D836}" srcOrd="0" destOrd="0" parTransId="{76187EA3-B2C5-4B34-9057-9B33260BF9E8}" sibTransId="{1429CD54-9659-478C-8A07-E7E3D6DB7B07}"/>
    <dgm:cxn modelId="{8D7076F5-7BF4-4FEA-8E38-7BE3AC1ED80B}" type="presOf" srcId="{E53029D2-2D02-4160-A27D-4501BDF416D0}" destId="{CB2CAF06-CBE5-426A-898A-236C5F89F216}" srcOrd="1" destOrd="0" presId="urn:microsoft.com/office/officeart/2008/layout/HorizontalMultiLevelHierarchy"/>
    <dgm:cxn modelId="{AC658CDC-A918-49EB-8455-34F18CC7E298}" type="presParOf" srcId="{00BE35D1-A80A-44D4-BCAD-0760A5142044}" destId="{D06D624F-CD91-4D22-BF07-C91A19AE8A96}" srcOrd="0" destOrd="0" presId="urn:microsoft.com/office/officeart/2008/layout/HorizontalMultiLevelHierarchy"/>
    <dgm:cxn modelId="{D62CC0E4-1A83-49BA-B025-C5AD8131C936}" type="presParOf" srcId="{D06D624F-CD91-4D22-BF07-C91A19AE8A96}" destId="{BC78726C-5D0B-4891-AADC-AC996752A781}" srcOrd="0" destOrd="0" presId="urn:microsoft.com/office/officeart/2008/layout/HorizontalMultiLevelHierarchy"/>
    <dgm:cxn modelId="{DD00BC4E-7EFC-43DD-9A0D-453F8BE1F595}" type="presParOf" srcId="{D06D624F-CD91-4D22-BF07-C91A19AE8A96}" destId="{D8065DBE-9A2A-42E5-816B-E958141EF877}" srcOrd="1" destOrd="0" presId="urn:microsoft.com/office/officeart/2008/layout/HorizontalMultiLevelHierarchy"/>
    <dgm:cxn modelId="{84C1033F-DDFF-437E-BE1C-D8AEA0C8C524}" type="presParOf" srcId="{D8065DBE-9A2A-42E5-816B-E958141EF877}" destId="{9E7FA6E6-90B4-415F-B1FD-D50EFF192A03}" srcOrd="0" destOrd="0" presId="urn:microsoft.com/office/officeart/2008/layout/HorizontalMultiLevelHierarchy"/>
    <dgm:cxn modelId="{2940E8D7-1511-4FF0-A970-21A0206A321C}" type="presParOf" srcId="{9E7FA6E6-90B4-415F-B1FD-D50EFF192A03}" destId="{9421AA67-09D6-4484-B4FD-F5401BCE7D97}" srcOrd="0" destOrd="0" presId="urn:microsoft.com/office/officeart/2008/layout/HorizontalMultiLevelHierarchy"/>
    <dgm:cxn modelId="{463D6480-BF4F-465C-9D0A-F715DD32529A}" type="presParOf" srcId="{D8065DBE-9A2A-42E5-816B-E958141EF877}" destId="{0BCF690E-5E09-4D25-A810-B18F43D81556}" srcOrd="1" destOrd="0" presId="urn:microsoft.com/office/officeart/2008/layout/HorizontalMultiLevelHierarchy"/>
    <dgm:cxn modelId="{17A47F89-042C-4656-B985-A827C8BF0427}" type="presParOf" srcId="{0BCF690E-5E09-4D25-A810-B18F43D81556}" destId="{FCAE4EA9-8D1E-46EC-B672-E8B81E03D265}" srcOrd="0" destOrd="0" presId="urn:microsoft.com/office/officeart/2008/layout/HorizontalMultiLevelHierarchy"/>
    <dgm:cxn modelId="{E11A0FEA-3081-4FE8-8B65-6103A4070810}" type="presParOf" srcId="{0BCF690E-5E09-4D25-A810-B18F43D81556}" destId="{E94A8B9B-601B-494A-B527-69EA2E7412B8}" srcOrd="1" destOrd="0" presId="urn:microsoft.com/office/officeart/2008/layout/HorizontalMultiLevelHierarchy"/>
    <dgm:cxn modelId="{6ECEA979-11B0-4334-9237-3ABB407764F1}" type="presParOf" srcId="{E94A8B9B-601B-494A-B527-69EA2E7412B8}" destId="{B11AE00A-A198-4DF7-8232-0E87A5295629}" srcOrd="0" destOrd="0" presId="urn:microsoft.com/office/officeart/2008/layout/HorizontalMultiLevelHierarchy"/>
    <dgm:cxn modelId="{CBC5C449-70C8-4657-BCC5-DB5FFC005706}" type="presParOf" srcId="{B11AE00A-A198-4DF7-8232-0E87A5295629}" destId="{D7CBA5D1-9549-4598-9E47-256CF26B724F}" srcOrd="0" destOrd="0" presId="urn:microsoft.com/office/officeart/2008/layout/HorizontalMultiLevelHierarchy"/>
    <dgm:cxn modelId="{B2EE4C88-2FD3-4927-AC3F-925CE6AD1957}" type="presParOf" srcId="{E94A8B9B-601B-494A-B527-69EA2E7412B8}" destId="{0EDA607A-6586-48F0-90AC-B5A948D28EAF}" srcOrd="1" destOrd="0" presId="urn:microsoft.com/office/officeart/2008/layout/HorizontalMultiLevelHierarchy"/>
    <dgm:cxn modelId="{84F65E48-2AEF-43C9-A05E-8219E1A4623B}" type="presParOf" srcId="{0EDA607A-6586-48F0-90AC-B5A948D28EAF}" destId="{17F1CB32-912B-41A3-9087-41CD4C11A6A6}" srcOrd="0" destOrd="0" presId="urn:microsoft.com/office/officeart/2008/layout/HorizontalMultiLevelHierarchy"/>
    <dgm:cxn modelId="{A2358A5E-735B-49CE-B11C-489718A52E19}" type="presParOf" srcId="{0EDA607A-6586-48F0-90AC-B5A948D28EAF}" destId="{5364B425-0A12-4E59-99EE-3DD2077C9C75}" srcOrd="1" destOrd="0" presId="urn:microsoft.com/office/officeart/2008/layout/HorizontalMultiLevelHierarchy"/>
    <dgm:cxn modelId="{47D50F26-D874-4E3E-8ED4-05DBD48BCCBD}" type="presParOf" srcId="{5364B425-0A12-4E59-99EE-3DD2077C9C75}" destId="{0D6633AC-FA2B-417F-85D4-92DB7F25B4DC}" srcOrd="0" destOrd="0" presId="urn:microsoft.com/office/officeart/2008/layout/HorizontalMultiLevelHierarchy"/>
    <dgm:cxn modelId="{FB98DEBA-11D1-4B3E-A9EC-D4C2CA9CB3F0}" type="presParOf" srcId="{0D6633AC-FA2B-417F-85D4-92DB7F25B4DC}" destId="{3C34ADE2-4CE7-4CF6-8079-37F0CF1C456E}" srcOrd="0" destOrd="0" presId="urn:microsoft.com/office/officeart/2008/layout/HorizontalMultiLevelHierarchy"/>
    <dgm:cxn modelId="{AB254199-6763-41C0-B6A3-3DC06DABC3BD}" type="presParOf" srcId="{5364B425-0A12-4E59-99EE-3DD2077C9C75}" destId="{D1E26C7B-4696-4AE2-A3E3-5CDE047895AE}" srcOrd="1" destOrd="0" presId="urn:microsoft.com/office/officeart/2008/layout/HorizontalMultiLevelHierarchy"/>
    <dgm:cxn modelId="{AEFB8C4E-EE36-4B22-8DF7-1CC34B94B7EB}" type="presParOf" srcId="{D1E26C7B-4696-4AE2-A3E3-5CDE047895AE}" destId="{4D6D63C7-E2C2-4D71-BEBA-85930253A579}" srcOrd="0" destOrd="0" presId="urn:microsoft.com/office/officeart/2008/layout/HorizontalMultiLevelHierarchy"/>
    <dgm:cxn modelId="{7C38E0D0-D95D-4DF2-B811-8A5A7CBF2929}" type="presParOf" srcId="{D1E26C7B-4696-4AE2-A3E3-5CDE047895AE}" destId="{E476AAE4-3984-4503-A10B-031D81D9DEC1}" srcOrd="1" destOrd="0" presId="urn:microsoft.com/office/officeart/2008/layout/HorizontalMultiLevelHierarchy"/>
    <dgm:cxn modelId="{BAEA2F88-696C-43A0-9156-FEEA895A5409}" type="presParOf" srcId="{5364B425-0A12-4E59-99EE-3DD2077C9C75}" destId="{673DDAE9-9F73-4632-9455-46136CFBA617}" srcOrd="2" destOrd="0" presId="urn:microsoft.com/office/officeart/2008/layout/HorizontalMultiLevelHierarchy"/>
    <dgm:cxn modelId="{FFB793D9-DDED-48F3-A8B7-7D9B37D54220}" type="presParOf" srcId="{673DDAE9-9F73-4632-9455-46136CFBA617}" destId="{CB2CAF06-CBE5-426A-898A-236C5F89F216}" srcOrd="0" destOrd="0" presId="urn:microsoft.com/office/officeart/2008/layout/HorizontalMultiLevelHierarchy"/>
    <dgm:cxn modelId="{197081C0-71EE-43E2-AF00-F6741DAB64CA}" type="presParOf" srcId="{5364B425-0A12-4E59-99EE-3DD2077C9C75}" destId="{58D711CF-BE01-42B6-86AE-EFE2F6A3B50C}" srcOrd="3" destOrd="0" presId="urn:microsoft.com/office/officeart/2008/layout/HorizontalMultiLevelHierarchy"/>
    <dgm:cxn modelId="{104FAAA9-D79D-4DBB-9118-0DBF7E98F550}" type="presParOf" srcId="{58D711CF-BE01-42B6-86AE-EFE2F6A3B50C}" destId="{6A14C20B-FC9D-4797-B3E5-A106E8FF8A30}" srcOrd="0" destOrd="0" presId="urn:microsoft.com/office/officeart/2008/layout/HorizontalMultiLevelHierarchy"/>
    <dgm:cxn modelId="{88FDD0B4-B928-45E0-A97D-6CA77A3592FF}" type="presParOf" srcId="{58D711CF-BE01-42B6-86AE-EFE2F6A3B50C}" destId="{BEE501EC-A67F-4C74-AD4C-3206B77C11CA}" srcOrd="1" destOrd="0" presId="urn:microsoft.com/office/officeart/2008/layout/HorizontalMultiLevelHierarchy"/>
    <dgm:cxn modelId="{3AAF5E7B-560F-4690-BEEC-DBADD5C9A061}" type="presParOf" srcId="{E94A8B9B-601B-494A-B527-69EA2E7412B8}" destId="{6389815C-8F33-4B78-A69C-6EA55C522476}" srcOrd="2" destOrd="0" presId="urn:microsoft.com/office/officeart/2008/layout/HorizontalMultiLevelHierarchy"/>
    <dgm:cxn modelId="{A8FDF7F3-31EE-40F2-AA61-D32694B63844}" type="presParOf" srcId="{6389815C-8F33-4B78-A69C-6EA55C522476}" destId="{59AD3DF6-C681-45C4-A564-9C59B41B0169}" srcOrd="0" destOrd="0" presId="urn:microsoft.com/office/officeart/2008/layout/HorizontalMultiLevelHierarchy"/>
    <dgm:cxn modelId="{3D94277C-F500-4A25-A067-488F4189717A}" type="presParOf" srcId="{E94A8B9B-601B-494A-B527-69EA2E7412B8}" destId="{EC864F71-BB59-4233-A234-0123A21BA3D3}" srcOrd="3" destOrd="0" presId="urn:microsoft.com/office/officeart/2008/layout/HorizontalMultiLevelHierarchy"/>
    <dgm:cxn modelId="{253A1D84-0E54-434B-9E53-780ABBD85564}" type="presParOf" srcId="{EC864F71-BB59-4233-A234-0123A21BA3D3}" destId="{45982E62-1919-4293-8B3D-4F1C2C249565}" srcOrd="0" destOrd="0" presId="urn:microsoft.com/office/officeart/2008/layout/HorizontalMultiLevelHierarchy"/>
    <dgm:cxn modelId="{D2D13E63-62EF-43D2-82CC-F642F34B721B}" type="presParOf" srcId="{EC864F71-BB59-4233-A234-0123A21BA3D3}" destId="{1B518998-23C5-4F01-AABA-0D9F4F06A41D}" srcOrd="1" destOrd="0" presId="urn:microsoft.com/office/officeart/2008/layout/HorizontalMultiLevelHierarchy"/>
    <dgm:cxn modelId="{5224532C-47A8-46CF-AAB7-514691A4E225}" type="presParOf" srcId="{1B518998-23C5-4F01-AABA-0D9F4F06A41D}" destId="{CF07FDA5-051A-4877-B0DD-453BB4379F3F}" srcOrd="0" destOrd="0" presId="urn:microsoft.com/office/officeart/2008/layout/HorizontalMultiLevelHierarchy"/>
    <dgm:cxn modelId="{9B48B401-A2DF-4F09-866C-E33536229F88}" type="presParOf" srcId="{CF07FDA5-051A-4877-B0DD-453BB4379F3F}" destId="{14720531-C0C1-4728-950F-3F9E199D7A4B}" srcOrd="0" destOrd="0" presId="urn:microsoft.com/office/officeart/2008/layout/HorizontalMultiLevelHierarchy"/>
    <dgm:cxn modelId="{D23B5523-5A87-4ACF-A16A-B1499E6B982F}" type="presParOf" srcId="{1B518998-23C5-4F01-AABA-0D9F4F06A41D}" destId="{EFD4657C-1996-4BE1-AC71-936BC3ADBBCC}" srcOrd="1" destOrd="0" presId="urn:microsoft.com/office/officeart/2008/layout/HorizontalMultiLevelHierarchy"/>
    <dgm:cxn modelId="{BAFC11E9-54D6-430D-BFB4-16130FDBF815}" type="presParOf" srcId="{EFD4657C-1996-4BE1-AC71-936BC3ADBBCC}" destId="{819AA98F-3ECA-42C9-AE01-F41C8620F10D}" srcOrd="0" destOrd="0" presId="urn:microsoft.com/office/officeart/2008/layout/HorizontalMultiLevelHierarchy"/>
    <dgm:cxn modelId="{5345F0E3-FB53-41CC-918E-517031280626}" type="presParOf" srcId="{EFD4657C-1996-4BE1-AC71-936BC3ADBBCC}" destId="{6AC69229-0EA7-420A-AE27-1AE13C10CD43}" srcOrd="1" destOrd="0" presId="urn:microsoft.com/office/officeart/2008/layout/HorizontalMultiLevelHierarchy"/>
    <dgm:cxn modelId="{0A64A3E0-8604-4E50-B23B-6BADABD3103A}" type="presParOf" srcId="{1B518998-23C5-4F01-AABA-0D9F4F06A41D}" destId="{C0055484-5A51-4151-9D79-BA0F8DDB3ACA}" srcOrd="2" destOrd="0" presId="urn:microsoft.com/office/officeart/2008/layout/HorizontalMultiLevelHierarchy"/>
    <dgm:cxn modelId="{9F127889-CD46-46F3-B021-CC0254A2ADD9}" type="presParOf" srcId="{C0055484-5A51-4151-9D79-BA0F8DDB3ACA}" destId="{67980648-A10B-4A3F-8D3B-FE698FC77EFB}" srcOrd="0" destOrd="0" presId="urn:microsoft.com/office/officeart/2008/layout/HorizontalMultiLevelHierarchy"/>
    <dgm:cxn modelId="{514EAF6B-5545-4182-A193-808A9CDD721F}" type="presParOf" srcId="{1B518998-23C5-4F01-AABA-0D9F4F06A41D}" destId="{F9023303-5920-4CAB-B08E-06ED850AF3CA}" srcOrd="3" destOrd="0" presId="urn:microsoft.com/office/officeart/2008/layout/HorizontalMultiLevelHierarchy"/>
    <dgm:cxn modelId="{679C098F-DACD-48CA-9881-29FD9361AA13}" type="presParOf" srcId="{F9023303-5920-4CAB-B08E-06ED850AF3CA}" destId="{A5BD55CF-FAE8-4A34-9FEE-82F2D8D55D5E}" srcOrd="0" destOrd="0" presId="urn:microsoft.com/office/officeart/2008/layout/HorizontalMultiLevelHierarchy"/>
    <dgm:cxn modelId="{EF62DFFB-D7DB-46CD-BAE1-4324209876F9}" type="presParOf" srcId="{F9023303-5920-4CAB-B08E-06ED850AF3CA}" destId="{807B21B2-8FF4-494A-B761-532A8BA0D7BC}" srcOrd="1" destOrd="0" presId="urn:microsoft.com/office/officeart/2008/layout/HorizontalMultiLevelHierarchy"/>
    <dgm:cxn modelId="{D40B067F-C12A-4222-9B8C-DF5F3E755AA5}" type="presParOf" srcId="{D8065DBE-9A2A-42E5-816B-E958141EF877}" destId="{D9D665B9-5449-4B90-90CD-5E0B48B99F3A}" srcOrd="2" destOrd="0" presId="urn:microsoft.com/office/officeart/2008/layout/HorizontalMultiLevelHierarchy"/>
    <dgm:cxn modelId="{3736DDF1-DECE-41EA-95F7-CEAD4318FD0E}" type="presParOf" srcId="{D9D665B9-5449-4B90-90CD-5E0B48B99F3A}" destId="{BB45D2DE-526F-4B46-B66B-C0344AE21B1F}" srcOrd="0" destOrd="0" presId="urn:microsoft.com/office/officeart/2008/layout/HorizontalMultiLevelHierarchy"/>
    <dgm:cxn modelId="{8F6D5CA9-2B7D-47B6-9E76-3A6A4D5A89DF}" type="presParOf" srcId="{D8065DBE-9A2A-42E5-816B-E958141EF877}" destId="{AE1A7104-F692-4E82-955B-53CE4A7BA364}" srcOrd="3" destOrd="0" presId="urn:microsoft.com/office/officeart/2008/layout/HorizontalMultiLevelHierarchy"/>
    <dgm:cxn modelId="{914CC893-3B49-44BB-B778-247562691EB0}" type="presParOf" srcId="{AE1A7104-F692-4E82-955B-53CE4A7BA364}" destId="{642167E0-2F46-46AE-B88B-02588EC298B0}" srcOrd="0" destOrd="0" presId="urn:microsoft.com/office/officeart/2008/layout/HorizontalMultiLevelHierarchy"/>
    <dgm:cxn modelId="{69394EFC-6E48-4F70-BAD4-2BBD0D051117}" type="presParOf" srcId="{AE1A7104-F692-4E82-955B-53CE4A7BA364}" destId="{C09C3843-75D7-4A1B-B946-FCD080CB78C7}" srcOrd="1" destOrd="0" presId="urn:microsoft.com/office/officeart/2008/layout/HorizontalMultiLevelHierarchy"/>
    <dgm:cxn modelId="{434F3440-550B-46DB-BAB4-2FF904504030}" type="presParOf" srcId="{C09C3843-75D7-4A1B-B946-FCD080CB78C7}" destId="{000D4919-AC3D-472A-BB0A-5E6162810F5C}" srcOrd="0" destOrd="0" presId="urn:microsoft.com/office/officeart/2008/layout/HorizontalMultiLevelHierarchy"/>
    <dgm:cxn modelId="{96DD6D18-4A88-4C3A-8A36-68151002EC3C}" type="presParOf" srcId="{000D4919-AC3D-472A-BB0A-5E6162810F5C}" destId="{A054E255-D000-4331-89A2-3A0E197F850A}" srcOrd="0" destOrd="0" presId="urn:microsoft.com/office/officeart/2008/layout/HorizontalMultiLevelHierarchy"/>
    <dgm:cxn modelId="{5EFE5130-1868-49BD-A51A-FD43291150E9}" type="presParOf" srcId="{C09C3843-75D7-4A1B-B946-FCD080CB78C7}" destId="{4577ECFE-ABC1-4BCF-942C-4EF7E2F28325}" srcOrd="1" destOrd="0" presId="urn:microsoft.com/office/officeart/2008/layout/HorizontalMultiLevelHierarchy"/>
    <dgm:cxn modelId="{71D6C55A-6238-4B4A-9B88-50D1642D2FB5}" type="presParOf" srcId="{4577ECFE-ABC1-4BCF-942C-4EF7E2F28325}" destId="{A26D5748-D4AC-4EDB-903E-B5DCF4457C5E}" srcOrd="0" destOrd="0" presId="urn:microsoft.com/office/officeart/2008/layout/HorizontalMultiLevelHierarchy"/>
    <dgm:cxn modelId="{A817E5AA-8073-4109-9925-428ED934759D}" type="presParOf" srcId="{4577ECFE-ABC1-4BCF-942C-4EF7E2F28325}" destId="{ED8103AD-EDF8-4993-B755-B2CFBD5B3378}" srcOrd="1" destOrd="0" presId="urn:microsoft.com/office/officeart/2008/layout/HorizontalMultiLevelHierarchy"/>
    <dgm:cxn modelId="{94E7965C-6022-4A5B-A322-64AF62F996DD}" type="presParOf" srcId="{ED8103AD-EDF8-4993-B755-B2CFBD5B3378}" destId="{C3FBE6E4-FB58-4754-910D-954A2FFD7496}" srcOrd="0" destOrd="0" presId="urn:microsoft.com/office/officeart/2008/layout/HorizontalMultiLevelHierarchy"/>
    <dgm:cxn modelId="{ED69A09E-0F21-41A9-B5A5-170D05DD6192}" type="presParOf" srcId="{C3FBE6E4-FB58-4754-910D-954A2FFD7496}" destId="{47DB2D44-E4D3-4ADA-9A52-E6A747597D1D}" srcOrd="0" destOrd="0" presId="urn:microsoft.com/office/officeart/2008/layout/HorizontalMultiLevelHierarchy"/>
    <dgm:cxn modelId="{4E0017C9-FCFF-4A4F-BA90-5A53F058CD38}" type="presParOf" srcId="{ED8103AD-EDF8-4993-B755-B2CFBD5B3378}" destId="{0F8161D3-6AB5-40EB-BE4E-240D5830EE0F}" srcOrd="1" destOrd="0" presId="urn:microsoft.com/office/officeart/2008/layout/HorizontalMultiLevelHierarchy"/>
    <dgm:cxn modelId="{F4F20A5A-8A04-4AE1-BA71-64E94765E7CD}" type="presParOf" srcId="{0F8161D3-6AB5-40EB-BE4E-240D5830EE0F}" destId="{CFF3F225-2256-440E-8E47-5260A68B46C6}" srcOrd="0" destOrd="0" presId="urn:microsoft.com/office/officeart/2008/layout/HorizontalMultiLevelHierarchy"/>
    <dgm:cxn modelId="{8BDF2F7F-ACC8-4498-9C7D-AC2E6927A5E1}" type="presParOf" srcId="{0F8161D3-6AB5-40EB-BE4E-240D5830EE0F}" destId="{0D55B1E6-A431-4CE1-A58A-0276FE5EB1A1}" srcOrd="1" destOrd="0" presId="urn:microsoft.com/office/officeart/2008/layout/HorizontalMultiLevelHierarchy"/>
    <dgm:cxn modelId="{AF054261-D155-4CE9-930E-611392118ECE}" type="presParOf" srcId="{ED8103AD-EDF8-4993-B755-B2CFBD5B3378}" destId="{08EDE77E-E997-44F0-A146-C863FBB66B3B}" srcOrd="2" destOrd="0" presId="urn:microsoft.com/office/officeart/2008/layout/HorizontalMultiLevelHierarchy"/>
    <dgm:cxn modelId="{E7628164-A30F-43D7-9134-1392C80272AB}" type="presParOf" srcId="{08EDE77E-E997-44F0-A146-C863FBB66B3B}" destId="{7EE2AAE9-495B-4BEA-8B67-A6684DA7D7A9}" srcOrd="0" destOrd="0" presId="urn:microsoft.com/office/officeart/2008/layout/HorizontalMultiLevelHierarchy"/>
    <dgm:cxn modelId="{3FDA93D2-D74F-4A87-AE23-D65B6C299586}" type="presParOf" srcId="{ED8103AD-EDF8-4993-B755-B2CFBD5B3378}" destId="{61C624BA-E545-4C3A-A480-8AB774008ACF}" srcOrd="3" destOrd="0" presId="urn:microsoft.com/office/officeart/2008/layout/HorizontalMultiLevelHierarchy"/>
    <dgm:cxn modelId="{4DDFC19A-7684-48C5-A651-EA731381A2D5}" type="presParOf" srcId="{61C624BA-E545-4C3A-A480-8AB774008ACF}" destId="{0D0C5393-EE90-4547-9BF0-FEB34C5B2E3C}" srcOrd="0" destOrd="0" presId="urn:microsoft.com/office/officeart/2008/layout/HorizontalMultiLevelHierarchy"/>
    <dgm:cxn modelId="{3E17616E-A3A2-4175-AB0A-6CBC83879749}" type="presParOf" srcId="{61C624BA-E545-4C3A-A480-8AB774008ACF}" destId="{FA92B88A-C5AB-48A2-9A48-0552931B1397}" srcOrd="1" destOrd="0" presId="urn:microsoft.com/office/officeart/2008/layout/HorizontalMultiLevelHierarchy"/>
    <dgm:cxn modelId="{15BE0C03-66BF-4ACA-9DB2-CAF6D5BAA972}" type="presParOf" srcId="{C09C3843-75D7-4A1B-B946-FCD080CB78C7}" destId="{02DA60F6-F7BB-44D5-A298-A85E9ED593E1}" srcOrd="2" destOrd="0" presId="urn:microsoft.com/office/officeart/2008/layout/HorizontalMultiLevelHierarchy"/>
    <dgm:cxn modelId="{182166BE-C954-4589-8FA5-363892356D33}" type="presParOf" srcId="{02DA60F6-F7BB-44D5-A298-A85E9ED593E1}" destId="{E18C877F-3246-463D-9E19-E5FEB568AF18}" srcOrd="0" destOrd="0" presId="urn:microsoft.com/office/officeart/2008/layout/HorizontalMultiLevelHierarchy"/>
    <dgm:cxn modelId="{BE62D058-E66D-4312-9A4D-03A567F532D6}" type="presParOf" srcId="{C09C3843-75D7-4A1B-B946-FCD080CB78C7}" destId="{6755EFE4-0ABF-40AC-B0F2-1876DB3E3741}" srcOrd="3" destOrd="0" presId="urn:microsoft.com/office/officeart/2008/layout/HorizontalMultiLevelHierarchy"/>
    <dgm:cxn modelId="{697B718D-FEE0-4CD9-A2F4-4E28C9DBFA26}" type="presParOf" srcId="{6755EFE4-0ABF-40AC-B0F2-1876DB3E3741}" destId="{A7198927-6C5D-4E1C-9E05-5ED4BF713CA8}" srcOrd="0" destOrd="0" presId="urn:microsoft.com/office/officeart/2008/layout/HorizontalMultiLevelHierarchy"/>
    <dgm:cxn modelId="{895F4C8E-6AD3-47EE-A6B4-C719D43B408E}" type="presParOf" srcId="{6755EFE4-0ABF-40AC-B0F2-1876DB3E3741}" destId="{FED6744E-A00A-49A2-8DBA-F57DC17A4998}" srcOrd="1" destOrd="0" presId="urn:microsoft.com/office/officeart/2008/layout/HorizontalMultiLevelHierarchy"/>
    <dgm:cxn modelId="{9C03BA57-472A-479A-8A61-641BA4E168F1}" type="presParOf" srcId="{FED6744E-A00A-49A2-8DBA-F57DC17A4998}" destId="{2E2197BB-62B7-473B-ABB1-8CB37F772666}" srcOrd="0" destOrd="0" presId="urn:microsoft.com/office/officeart/2008/layout/HorizontalMultiLevelHierarchy"/>
    <dgm:cxn modelId="{B3EDE08F-4238-45E1-8E4A-6A5351CFE28D}" type="presParOf" srcId="{2E2197BB-62B7-473B-ABB1-8CB37F772666}" destId="{96D2563E-A9F2-4889-B33D-6ADCD569B7F8}" srcOrd="0" destOrd="0" presId="urn:microsoft.com/office/officeart/2008/layout/HorizontalMultiLevelHierarchy"/>
    <dgm:cxn modelId="{6687E3A4-94DD-41E2-80B0-35EF5FC3A15B}" type="presParOf" srcId="{FED6744E-A00A-49A2-8DBA-F57DC17A4998}" destId="{6BFBC269-58D5-4A07-BC81-15D32766630C}" srcOrd="1" destOrd="0" presId="urn:microsoft.com/office/officeart/2008/layout/HorizontalMultiLevelHierarchy"/>
    <dgm:cxn modelId="{6BC96EAD-33C4-4489-B8BD-D7FC69996AE1}" type="presParOf" srcId="{6BFBC269-58D5-4A07-BC81-15D32766630C}" destId="{AE5CC3F1-052A-4805-90DD-341097C2739F}" srcOrd="0" destOrd="0" presId="urn:microsoft.com/office/officeart/2008/layout/HorizontalMultiLevelHierarchy"/>
    <dgm:cxn modelId="{1D183F54-D3AD-43D0-A796-A17D421FA40B}" type="presParOf" srcId="{6BFBC269-58D5-4A07-BC81-15D32766630C}" destId="{5DA8B0D8-3DCB-4E4F-9413-F45126795F15}" srcOrd="1" destOrd="0" presId="urn:microsoft.com/office/officeart/2008/layout/HorizontalMultiLevelHierarchy"/>
    <dgm:cxn modelId="{BF12EFFD-8513-42A5-B9F1-94331D3674CD}" type="presParOf" srcId="{FED6744E-A00A-49A2-8DBA-F57DC17A4998}" destId="{DA245110-291C-44C0-829B-A51F45A25A82}" srcOrd="2" destOrd="0" presId="urn:microsoft.com/office/officeart/2008/layout/HorizontalMultiLevelHierarchy"/>
    <dgm:cxn modelId="{58275E6D-6FD2-4C94-918B-2EE904190F8C}" type="presParOf" srcId="{DA245110-291C-44C0-829B-A51F45A25A82}" destId="{472E156C-D3AB-4F92-AD44-4D51C7A75E5E}" srcOrd="0" destOrd="0" presId="urn:microsoft.com/office/officeart/2008/layout/HorizontalMultiLevelHierarchy"/>
    <dgm:cxn modelId="{CDB22CBC-AA96-45E1-81F4-57682A540AEC}" type="presParOf" srcId="{FED6744E-A00A-49A2-8DBA-F57DC17A4998}" destId="{7D9CC864-F9C0-4FE2-AF2C-A85AC8E670C7}" srcOrd="3" destOrd="0" presId="urn:microsoft.com/office/officeart/2008/layout/HorizontalMultiLevelHierarchy"/>
    <dgm:cxn modelId="{88B2453C-44D4-4ECE-8D53-3187615901B1}" type="presParOf" srcId="{7D9CC864-F9C0-4FE2-AF2C-A85AC8E670C7}" destId="{09D847B9-E379-482F-8862-2FFE0ECC322C}" srcOrd="0" destOrd="0" presId="urn:microsoft.com/office/officeart/2008/layout/HorizontalMultiLevelHierarchy"/>
    <dgm:cxn modelId="{8CEFC0ED-F96D-4B31-9A16-DEC48D2E8683}" type="presParOf" srcId="{7D9CC864-F9C0-4FE2-AF2C-A85AC8E670C7}" destId="{4D421F91-96CD-4091-A96D-09FADC9E6FE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45110-291C-44C0-829B-A51F45A25A82}">
      <dsp:nvSpPr>
        <dsp:cNvPr id="0" name=""/>
        <dsp:cNvSpPr/>
      </dsp:nvSpPr>
      <dsp:spPr>
        <a:xfrm>
          <a:off x="3850755" y="2994003"/>
          <a:ext cx="227539" cy="21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769" y="0"/>
              </a:lnTo>
              <a:lnTo>
                <a:pt x="113769" y="216786"/>
              </a:lnTo>
              <a:lnTo>
                <a:pt x="227539" y="21678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956668" y="3094539"/>
        <a:ext cx="15713" cy="15713"/>
      </dsp:txXfrm>
    </dsp:sp>
    <dsp:sp modelId="{2E2197BB-62B7-473B-ABB1-8CB37F772666}">
      <dsp:nvSpPr>
        <dsp:cNvPr id="0" name=""/>
        <dsp:cNvSpPr/>
      </dsp:nvSpPr>
      <dsp:spPr>
        <a:xfrm>
          <a:off x="3850755" y="2777216"/>
          <a:ext cx="227539" cy="216786"/>
        </a:xfrm>
        <a:custGeom>
          <a:avLst/>
          <a:gdLst/>
          <a:ahLst/>
          <a:cxnLst/>
          <a:rect l="0" t="0" r="0" b="0"/>
          <a:pathLst>
            <a:path>
              <a:moveTo>
                <a:pt x="0" y="216786"/>
              </a:moveTo>
              <a:lnTo>
                <a:pt x="113769" y="216786"/>
              </a:lnTo>
              <a:lnTo>
                <a:pt x="113769" y="0"/>
              </a:lnTo>
              <a:lnTo>
                <a:pt x="22753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956668" y="2877752"/>
        <a:ext cx="15713" cy="15713"/>
      </dsp:txXfrm>
    </dsp:sp>
    <dsp:sp modelId="{02DA60F6-F7BB-44D5-A298-A85E9ED593E1}">
      <dsp:nvSpPr>
        <dsp:cNvPr id="0" name=""/>
        <dsp:cNvSpPr/>
      </dsp:nvSpPr>
      <dsp:spPr>
        <a:xfrm>
          <a:off x="2485520" y="2560429"/>
          <a:ext cx="227539" cy="43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769" y="0"/>
              </a:lnTo>
              <a:lnTo>
                <a:pt x="113769" y="433573"/>
              </a:lnTo>
              <a:lnTo>
                <a:pt x="227539" y="43357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2587048" y="2764975"/>
        <a:ext cx="24482" cy="24482"/>
      </dsp:txXfrm>
    </dsp:sp>
    <dsp:sp modelId="{08EDE77E-E997-44F0-A146-C863FBB66B3B}">
      <dsp:nvSpPr>
        <dsp:cNvPr id="0" name=""/>
        <dsp:cNvSpPr/>
      </dsp:nvSpPr>
      <dsp:spPr>
        <a:xfrm>
          <a:off x="3850755" y="2126856"/>
          <a:ext cx="227539" cy="21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769" y="0"/>
              </a:lnTo>
              <a:lnTo>
                <a:pt x="113769" y="216786"/>
              </a:lnTo>
              <a:lnTo>
                <a:pt x="227539" y="21678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956668" y="2227393"/>
        <a:ext cx="15713" cy="15713"/>
      </dsp:txXfrm>
    </dsp:sp>
    <dsp:sp modelId="{C3FBE6E4-FB58-4754-910D-954A2FFD7496}">
      <dsp:nvSpPr>
        <dsp:cNvPr id="0" name=""/>
        <dsp:cNvSpPr/>
      </dsp:nvSpPr>
      <dsp:spPr>
        <a:xfrm>
          <a:off x="3850755" y="1910070"/>
          <a:ext cx="227539" cy="216786"/>
        </a:xfrm>
        <a:custGeom>
          <a:avLst/>
          <a:gdLst/>
          <a:ahLst/>
          <a:cxnLst/>
          <a:rect l="0" t="0" r="0" b="0"/>
          <a:pathLst>
            <a:path>
              <a:moveTo>
                <a:pt x="0" y="216786"/>
              </a:moveTo>
              <a:lnTo>
                <a:pt x="113769" y="216786"/>
              </a:lnTo>
              <a:lnTo>
                <a:pt x="113769" y="0"/>
              </a:lnTo>
              <a:lnTo>
                <a:pt x="22753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956668" y="2010606"/>
        <a:ext cx="15713" cy="15713"/>
      </dsp:txXfrm>
    </dsp:sp>
    <dsp:sp modelId="{000D4919-AC3D-472A-BB0A-5E6162810F5C}">
      <dsp:nvSpPr>
        <dsp:cNvPr id="0" name=""/>
        <dsp:cNvSpPr/>
      </dsp:nvSpPr>
      <dsp:spPr>
        <a:xfrm>
          <a:off x="2485520" y="2126856"/>
          <a:ext cx="227539" cy="433573"/>
        </a:xfrm>
        <a:custGeom>
          <a:avLst/>
          <a:gdLst/>
          <a:ahLst/>
          <a:cxnLst/>
          <a:rect l="0" t="0" r="0" b="0"/>
          <a:pathLst>
            <a:path>
              <a:moveTo>
                <a:pt x="0" y="433573"/>
              </a:moveTo>
              <a:lnTo>
                <a:pt x="113769" y="433573"/>
              </a:lnTo>
              <a:lnTo>
                <a:pt x="113769" y="0"/>
              </a:lnTo>
              <a:lnTo>
                <a:pt x="22753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2587048" y="2331401"/>
        <a:ext cx="24482" cy="24482"/>
      </dsp:txXfrm>
    </dsp:sp>
    <dsp:sp modelId="{D9D665B9-5449-4B90-90CD-5E0B48B99F3A}">
      <dsp:nvSpPr>
        <dsp:cNvPr id="0" name=""/>
        <dsp:cNvSpPr/>
      </dsp:nvSpPr>
      <dsp:spPr>
        <a:xfrm>
          <a:off x="1120284" y="1693283"/>
          <a:ext cx="227539" cy="867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769" y="0"/>
              </a:lnTo>
              <a:lnTo>
                <a:pt x="113769" y="867146"/>
              </a:lnTo>
              <a:lnTo>
                <a:pt x="227539" y="86714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211641" y="2104444"/>
        <a:ext cx="44825" cy="44825"/>
      </dsp:txXfrm>
    </dsp:sp>
    <dsp:sp modelId="{C0055484-5A51-4151-9D79-BA0F8DDB3ACA}">
      <dsp:nvSpPr>
        <dsp:cNvPr id="0" name=""/>
        <dsp:cNvSpPr/>
      </dsp:nvSpPr>
      <dsp:spPr>
        <a:xfrm>
          <a:off x="3850755" y="1259710"/>
          <a:ext cx="227539" cy="21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769" y="0"/>
              </a:lnTo>
              <a:lnTo>
                <a:pt x="113769" y="216786"/>
              </a:lnTo>
              <a:lnTo>
                <a:pt x="227539" y="21678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956668" y="1360246"/>
        <a:ext cx="15713" cy="15713"/>
      </dsp:txXfrm>
    </dsp:sp>
    <dsp:sp modelId="{CF07FDA5-051A-4877-B0DD-453BB4379F3F}">
      <dsp:nvSpPr>
        <dsp:cNvPr id="0" name=""/>
        <dsp:cNvSpPr/>
      </dsp:nvSpPr>
      <dsp:spPr>
        <a:xfrm>
          <a:off x="3850755" y="1042923"/>
          <a:ext cx="227539" cy="216786"/>
        </a:xfrm>
        <a:custGeom>
          <a:avLst/>
          <a:gdLst/>
          <a:ahLst/>
          <a:cxnLst/>
          <a:rect l="0" t="0" r="0" b="0"/>
          <a:pathLst>
            <a:path>
              <a:moveTo>
                <a:pt x="0" y="216786"/>
              </a:moveTo>
              <a:lnTo>
                <a:pt x="113769" y="216786"/>
              </a:lnTo>
              <a:lnTo>
                <a:pt x="113769" y="0"/>
              </a:lnTo>
              <a:lnTo>
                <a:pt x="22753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956668" y="1143460"/>
        <a:ext cx="15713" cy="15713"/>
      </dsp:txXfrm>
    </dsp:sp>
    <dsp:sp modelId="{6389815C-8F33-4B78-A69C-6EA55C522476}">
      <dsp:nvSpPr>
        <dsp:cNvPr id="0" name=""/>
        <dsp:cNvSpPr/>
      </dsp:nvSpPr>
      <dsp:spPr>
        <a:xfrm>
          <a:off x="2485520" y="826137"/>
          <a:ext cx="227539" cy="43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769" y="0"/>
              </a:lnTo>
              <a:lnTo>
                <a:pt x="113769" y="433573"/>
              </a:lnTo>
              <a:lnTo>
                <a:pt x="227539" y="43357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2587048" y="1030682"/>
        <a:ext cx="24482" cy="24482"/>
      </dsp:txXfrm>
    </dsp:sp>
    <dsp:sp modelId="{673DDAE9-9F73-4632-9455-46136CFBA617}">
      <dsp:nvSpPr>
        <dsp:cNvPr id="0" name=""/>
        <dsp:cNvSpPr/>
      </dsp:nvSpPr>
      <dsp:spPr>
        <a:xfrm>
          <a:off x="3850755" y="392563"/>
          <a:ext cx="227539" cy="21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769" y="0"/>
              </a:lnTo>
              <a:lnTo>
                <a:pt x="113769" y="216786"/>
              </a:lnTo>
              <a:lnTo>
                <a:pt x="227539" y="21678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956668" y="493100"/>
        <a:ext cx="15713" cy="15713"/>
      </dsp:txXfrm>
    </dsp:sp>
    <dsp:sp modelId="{0D6633AC-FA2B-417F-85D4-92DB7F25B4DC}">
      <dsp:nvSpPr>
        <dsp:cNvPr id="0" name=""/>
        <dsp:cNvSpPr/>
      </dsp:nvSpPr>
      <dsp:spPr>
        <a:xfrm>
          <a:off x="3850755" y="175777"/>
          <a:ext cx="227539" cy="216786"/>
        </a:xfrm>
        <a:custGeom>
          <a:avLst/>
          <a:gdLst/>
          <a:ahLst/>
          <a:cxnLst/>
          <a:rect l="0" t="0" r="0" b="0"/>
          <a:pathLst>
            <a:path>
              <a:moveTo>
                <a:pt x="0" y="216786"/>
              </a:moveTo>
              <a:lnTo>
                <a:pt x="113769" y="216786"/>
              </a:lnTo>
              <a:lnTo>
                <a:pt x="113769" y="0"/>
              </a:lnTo>
              <a:lnTo>
                <a:pt x="22753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956668" y="276313"/>
        <a:ext cx="15713" cy="15713"/>
      </dsp:txXfrm>
    </dsp:sp>
    <dsp:sp modelId="{B11AE00A-A198-4DF7-8232-0E87A5295629}">
      <dsp:nvSpPr>
        <dsp:cNvPr id="0" name=""/>
        <dsp:cNvSpPr/>
      </dsp:nvSpPr>
      <dsp:spPr>
        <a:xfrm>
          <a:off x="2485520" y="392563"/>
          <a:ext cx="227539" cy="433573"/>
        </a:xfrm>
        <a:custGeom>
          <a:avLst/>
          <a:gdLst/>
          <a:ahLst/>
          <a:cxnLst/>
          <a:rect l="0" t="0" r="0" b="0"/>
          <a:pathLst>
            <a:path>
              <a:moveTo>
                <a:pt x="0" y="433573"/>
              </a:moveTo>
              <a:lnTo>
                <a:pt x="113769" y="433573"/>
              </a:lnTo>
              <a:lnTo>
                <a:pt x="113769" y="0"/>
              </a:lnTo>
              <a:lnTo>
                <a:pt x="22753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2587048" y="597109"/>
        <a:ext cx="24482" cy="24482"/>
      </dsp:txXfrm>
    </dsp:sp>
    <dsp:sp modelId="{9E7FA6E6-90B4-415F-B1FD-D50EFF192A03}">
      <dsp:nvSpPr>
        <dsp:cNvPr id="0" name=""/>
        <dsp:cNvSpPr/>
      </dsp:nvSpPr>
      <dsp:spPr>
        <a:xfrm>
          <a:off x="1120284" y="826137"/>
          <a:ext cx="227539" cy="867146"/>
        </a:xfrm>
        <a:custGeom>
          <a:avLst/>
          <a:gdLst/>
          <a:ahLst/>
          <a:cxnLst/>
          <a:rect l="0" t="0" r="0" b="0"/>
          <a:pathLst>
            <a:path>
              <a:moveTo>
                <a:pt x="0" y="867146"/>
              </a:moveTo>
              <a:lnTo>
                <a:pt x="113769" y="867146"/>
              </a:lnTo>
              <a:lnTo>
                <a:pt x="113769" y="0"/>
              </a:lnTo>
              <a:lnTo>
                <a:pt x="22753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211641" y="1237297"/>
        <a:ext cx="44825" cy="44825"/>
      </dsp:txXfrm>
    </dsp:sp>
    <dsp:sp modelId="{BC78726C-5D0B-4891-AADC-AC996752A781}">
      <dsp:nvSpPr>
        <dsp:cNvPr id="0" name=""/>
        <dsp:cNvSpPr/>
      </dsp:nvSpPr>
      <dsp:spPr>
        <a:xfrm>
          <a:off x="34070" y="1519854"/>
          <a:ext cx="1825571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5</a:t>
          </a:r>
          <a:r>
            <a:rPr lang="zh-CN" altLang="en-US" sz="2000" kern="1200" dirty="0">
              <a:solidFill>
                <a:schemeClr val="tx1"/>
              </a:solidFill>
            </a:rPr>
            <a:t>号场</a:t>
          </a:r>
        </a:p>
      </dsp:txBody>
      <dsp:txXfrm>
        <a:off x="34070" y="1519854"/>
        <a:ext cx="1825571" cy="346858"/>
      </dsp:txXfrm>
    </dsp:sp>
    <dsp:sp modelId="{FCAE4EA9-8D1E-46EC-B672-E8B81E03D265}">
      <dsp:nvSpPr>
        <dsp:cNvPr id="0" name=""/>
        <dsp:cNvSpPr/>
      </dsp:nvSpPr>
      <dsp:spPr>
        <a:xfrm>
          <a:off x="1347824" y="652707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2</a:t>
          </a:r>
          <a:r>
            <a:rPr lang="zh-CN" altLang="en-US" sz="2000" kern="1200" dirty="0">
              <a:solidFill>
                <a:schemeClr val="tx1"/>
              </a:solidFill>
            </a:rPr>
            <a:t>号场</a:t>
          </a:r>
        </a:p>
      </dsp:txBody>
      <dsp:txXfrm>
        <a:off x="1347824" y="652707"/>
        <a:ext cx="1137696" cy="346858"/>
      </dsp:txXfrm>
    </dsp:sp>
    <dsp:sp modelId="{17F1CB32-912B-41A3-9087-41CD4C11A6A6}">
      <dsp:nvSpPr>
        <dsp:cNvPr id="0" name=""/>
        <dsp:cNvSpPr/>
      </dsp:nvSpPr>
      <dsp:spPr>
        <a:xfrm>
          <a:off x="2713059" y="219134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2</a:t>
          </a:r>
          <a:r>
            <a:rPr lang="zh-CN" altLang="en-US" sz="2000" kern="1200" dirty="0">
              <a:solidFill>
                <a:schemeClr val="tx1"/>
              </a:solidFill>
            </a:rPr>
            <a:t>号场</a:t>
          </a:r>
        </a:p>
      </dsp:txBody>
      <dsp:txXfrm>
        <a:off x="2713059" y="219134"/>
        <a:ext cx="1137696" cy="346858"/>
      </dsp:txXfrm>
    </dsp:sp>
    <dsp:sp modelId="{4D6D63C7-E2C2-4D71-BEBA-85930253A579}">
      <dsp:nvSpPr>
        <dsp:cNvPr id="0" name=""/>
        <dsp:cNvSpPr/>
      </dsp:nvSpPr>
      <dsp:spPr>
        <a:xfrm>
          <a:off x="4078294" y="2348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A1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78294" y="2348"/>
        <a:ext cx="1137696" cy="346858"/>
      </dsp:txXfrm>
    </dsp:sp>
    <dsp:sp modelId="{6A14C20B-FC9D-4797-B3E5-A106E8FF8A30}">
      <dsp:nvSpPr>
        <dsp:cNvPr id="0" name=""/>
        <dsp:cNvSpPr/>
      </dsp:nvSpPr>
      <dsp:spPr>
        <a:xfrm>
          <a:off x="4078294" y="435921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78294" y="435921"/>
        <a:ext cx="1137696" cy="346858"/>
      </dsp:txXfrm>
    </dsp:sp>
    <dsp:sp modelId="{45982E62-1919-4293-8B3D-4F1C2C249565}">
      <dsp:nvSpPr>
        <dsp:cNvPr id="0" name=""/>
        <dsp:cNvSpPr/>
      </dsp:nvSpPr>
      <dsp:spPr>
        <a:xfrm>
          <a:off x="2713059" y="1086281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3</a:t>
          </a:r>
          <a:r>
            <a:rPr lang="zh-CN" altLang="en-US" sz="2000" kern="1200" dirty="0">
              <a:solidFill>
                <a:schemeClr val="tx1"/>
              </a:solidFill>
            </a:rPr>
            <a:t>号场</a:t>
          </a:r>
        </a:p>
      </dsp:txBody>
      <dsp:txXfrm>
        <a:off x="2713059" y="1086281"/>
        <a:ext cx="1137696" cy="346858"/>
      </dsp:txXfrm>
    </dsp:sp>
    <dsp:sp modelId="{819AA98F-3ECA-42C9-AE01-F41C8620F10D}">
      <dsp:nvSpPr>
        <dsp:cNvPr id="0" name=""/>
        <dsp:cNvSpPr/>
      </dsp:nvSpPr>
      <dsp:spPr>
        <a:xfrm>
          <a:off x="4078294" y="869494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B1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78294" y="869494"/>
        <a:ext cx="1137696" cy="346858"/>
      </dsp:txXfrm>
    </dsp:sp>
    <dsp:sp modelId="{A5BD55CF-FAE8-4A34-9FEE-82F2D8D55D5E}">
      <dsp:nvSpPr>
        <dsp:cNvPr id="0" name=""/>
        <dsp:cNvSpPr/>
      </dsp:nvSpPr>
      <dsp:spPr>
        <a:xfrm>
          <a:off x="4078294" y="1303067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78294" y="1303067"/>
        <a:ext cx="1137696" cy="346858"/>
      </dsp:txXfrm>
    </dsp:sp>
    <dsp:sp modelId="{642167E0-2F46-46AE-B88B-02588EC298B0}">
      <dsp:nvSpPr>
        <dsp:cNvPr id="0" name=""/>
        <dsp:cNvSpPr/>
      </dsp:nvSpPr>
      <dsp:spPr>
        <a:xfrm>
          <a:off x="1347824" y="2387000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5</a:t>
          </a:r>
          <a:r>
            <a:rPr lang="zh-CN" altLang="en-US" sz="2000" kern="1200" dirty="0">
              <a:solidFill>
                <a:schemeClr val="tx1"/>
              </a:solidFill>
            </a:rPr>
            <a:t>号场</a:t>
          </a:r>
        </a:p>
      </dsp:txBody>
      <dsp:txXfrm>
        <a:off x="1347824" y="2387000"/>
        <a:ext cx="1137696" cy="346858"/>
      </dsp:txXfrm>
    </dsp:sp>
    <dsp:sp modelId="{A26D5748-D4AC-4EDB-903E-B5DCF4457C5E}">
      <dsp:nvSpPr>
        <dsp:cNvPr id="0" name=""/>
        <dsp:cNvSpPr/>
      </dsp:nvSpPr>
      <dsp:spPr>
        <a:xfrm>
          <a:off x="2713059" y="1953427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5</a:t>
          </a:r>
          <a:r>
            <a:rPr lang="zh-CN" altLang="en-US" sz="2000" kern="1200" dirty="0">
              <a:solidFill>
                <a:schemeClr val="tx1"/>
              </a:solidFill>
            </a:rPr>
            <a:t>号场</a:t>
          </a:r>
        </a:p>
      </dsp:txBody>
      <dsp:txXfrm>
        <a:off x="2713059" y="1953427"/>
        <a:ext cx="1137696" cy="346858"/>
      </dsp:txXfrm>
    </dsp:sp>
    <dsp:sp modelId="{CFF3F225-2256-440E-8E47-5260A68B46C6}">
      <dsp:nvSpPr>
        <dsp:cNvPr id="0" name=""/>
        <dsp:cNvSpPr/>
      </dsp:nvSpPr>
      <dsp:spPr>
        <a:xfrm>
          <a:off x="4078294" y="1736640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C1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78294" y="1736640"/>
        <a:ext cx="1137696" cy="346858"/>
      </dsp:txXfrm>
    </dsp:sp>
    <dsp:sp modelId="{0D0C5393-EE90-4547-9BF0-FEB34C5B2E3C}">
      <dsp:nvSpPr>
        <dsp:cNvPr id="0" name=""/>
        <dsp:cNvSpPr/>
      </dsp:nvSpPr>
      <dsp:spPr>
        <a:xfrm>
          <a:off x="4078294" y="2170213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78294" y="2170213"/>
        <a:ext cx="1137696" cy="346858"/>
      </dsp:txXfrm>
    </dsp:sp>
    <dsp:sp modelId="{A7198927-6C5D-4E1C-9E05-5ED4BF713CA8}">
      <dsp:nvSpPr>
        <dsp:cNvPr id="0" name=""/>
        <dsp:cNvSpPr/>
      </dsp:nvSpPr>
      <dsp:spPr>
        <a:xfrm>
          <a:off x="2713059" y="2820573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6</a:t>
          </a:r>
          <a:r>
            <a:rPr lang="zh-CN" altLang="en-US" sz="2000" kern="1200" dirty="0">
              <a:solidFill>
                <a:schemeClr val="tx1"/>
              </a:solidFill>
            </a:rPr>
            <a:t>号场</a:t>
          </a:r>
        </a:p>
      </dsp:txBody>
      <dsp:txXfrm>
        <a:off x="2713059" y="2820573"/>
        <a:ext cx="1137696" cy="346858"/>
      </dsp:txXfrm>
    </dsp:sp>
    <dsp:sp modelId="{AE5CC3F1-052A-4805-90DD-341097C2739F}">
      <dsp:nvSpPr>
        <dsp:cNvPr id="0" name=""/>
        <dsp:cNvSpPr/>
      </dsp:nvSpPr>
      <dsp:spPr>
        <a:xfrm>
          <a:off x="4078294" y="2603787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</a:rPr>
            <a:t>D1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78294" y="2603787"/>
        <a:ext cx="1137696" cy="346858"/>
      </dsp:txXfrm>
    </dsp:sp>
    <dsp:sp modelId="{09D847B9-E379-482F-8862-2FFE0ECC322C}">
      <dsp:nvSpPr>
        <dsp:cNvPr id="0" name=""/>
        <dsp:cNvSpPr/>
      </dsp:nvSpPr>
      <dsp:spPr>
        <a:xfrm>
          <a:off x="4078294" y="3037360"/>
          <a:ext cx="1137696" cy="346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>
            <a:solidFill>
              <a:schemeClr val="tx1"/>
            </a:solidFill>
          </a:endParaRPr>
        </a:p>
      </dsp:txBody>
      <dsp:txXfrm>
        <a:off x="4078294" y="3037360"/>
        <a:ext cx="1137696" cy="34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13E6E-A72F-4F98-8207-C4F5BC466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EBD30C-9B35-43E6-8817-D4083655A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35113-B64A-4A17-8D55-BF09A237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08AA-0CF2-4849-93EE-B561E288E89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6797B-1DF1-4594-A000-08EED4F5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684CB-3E3B-4924-A920-15658D75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2DF0-C29C-41DC-900F-B53CE7F42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1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D7B8-99FA-4A15-9C75-8CAF56F3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2AF09D-0A54-4999-85D2-7A66FC48C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A0F41-69DF-4F4D-B36A-DAEEC71E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08AA-0CF2-4849-93EE-B561E288E89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857D4-8DEF-4D66-A9D9-4CD4F040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02C8C-C7F6-48BA-BAC5-BF98CF15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2DF0-C29C-41DC-900F-B53CE7F42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3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74DF1-765F-454A-A05A-DDC4B124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02A48-A19B-4B9F-A2E0-420643B4E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A385E-368F-4470-9E8C-2FFA65FB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08AA-0CF2-4849-93EE-B561E288E89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14ED9-6DE4-4BFD-BDF9-A2BD47EC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9EB43-155E-4373-A0AB-35109E99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2DF0-C29C-41DC-900F-B53CE7F42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78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431E8-867D-4C74-B08D-82EAAA68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55387-2AA1-4511-8377-7BBDC086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1954E-4538-4CFF-B128-C7E28AE3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08AA-0CF2-4849-93EE-B561E288E89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A1186-EB7A-41FA-8947-91B826B4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90B70-94BF-4A17-932A-C53B8E5B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2DF0-C29C-41DC-900F-B53CE7F42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014DE-A998-4B88-8D57-6552C079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CBB50-EF20-4B47-851D-ECE104AF8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809DE-1B73-4EA9-8995-2A259415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08AA-0CF2-4849-93EE-B561E288E89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914BE-86B7-485C-B32E-9D2A7EA9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2B7F4-B408-4525-B69D-9A321E93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2DF0-C29C-41DC-900F-B53CE7F42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5A652-88BD-4419-987D-73E5DD98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DB41-9BBE-46B0-88FF-439723D10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B24E4-20B4-4BCD-9787-C4FC61F63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CCB30-05A8-4931-8E33-F57FF5E3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08AA-0CF2-4849-93EE-B561E288E89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456DC-FEF9-436F-B3C8-B9433BDF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80C34-09A0-4561-B127-73F1E2CB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2DF0-C29C-41DC-900F-B53CE7F42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64D0C-550E-4531-BB9A-3C2BF484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01BE0-F973-4CDA-AFE9-DDACB011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33E76-E436-4408-93C8-7E8EEC64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3BBB06-7B45-4A7E-BDF5-972A0FA94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3C52BA-A20F-4955-9CA8-FD607434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4D26F-5F56-4024-AE5C-4E226E31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08AA-0CF2-4849-93EE-B561E288E89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BC87E6-9200-4FA6-B472-A57170A3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0C8A47-688E-4F70-984B-601E2616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2DF0-C29C-41DC-900F-B53CE7F42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0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82894-EA61-40FA-B5F6-A8604EF7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AC8450-C2A1-443A-BA1E-313AFAFA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08AA-0CF2-4849-93EE-B561E288E89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707C74-4E16-4ED5-B7AE-0D6EB3CC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84CE01-3405-460A-AD48-7780DB9B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2DF0-C29C-41DC-900F-B53CE7F42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0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8F136E-B456-4971-92E5-48D1FCBB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08AA-0CF2-4849-93EE-B561E288E89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BF0321-789D-435F-B384-0CC219D8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95EC7-2F53-4A09-A423-F879BD6E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2DF0-C29C-41DC-900F-B53CE7F42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73307-98E2-4D3F-ACE5-86ABB4E2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E069F-ABEC-4798-997D-9CECFE7A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C6115-B36F-4DA6-BB04-ED0AB114D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4368A5-2D0E-4695-A0BB-279EC078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08AA-0CF2-4849-93EE-B561E288E89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B52D1-2E05-4D50-940F-34C918AC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81516-2449-458F-834F-1B91ABA6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2DF0-C29C-41DC-900F-B53CE7F42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CA48D-A8FA-48A4-9C14-113B03F9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ABF484-CB5C-4737-B59B-470E26F36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33A21-B4F9-46F8-9287-033D586C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FAFAA-B64D-41C3-8976-506E22E6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08AA-0CF2-4849-93EE-B561E288E89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2B219-5B97-48FA-85EA-9ECAC270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F767E-B754-4F58-8710-7E74D9CB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2DF0-C29C-41DC-900F-B53CE7F42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4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1CFF96-C775-4C39-9E01-E9198F79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6C72A-5613-4858-8F97-48E9A646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45160-DBFD-4012-A8D2-DE0208065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08AA-0CF2-4849-93EE-B561E288E89C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1D8A0-8C8F-45F6-8753-0E9BFFFBB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7DBE7-6FF1-4A68-9C9B-A02265124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2DF0-C29C-41DC-900F-B53CE7F42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5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651410-B53B-4321-B5E3-548451C2B5A7}"/>
              </a:ext>
            </a:extLst>
          </p:cNvPr>
          <p:cNvSpPr/>
          <p:nvPr/>
        </p:nvSpPr>
        <p:spPr>
          <a:xfrm>
            <a:off x="3707937" y="5383635"/>
            <a:ext cx="1979802" cy="98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414504-9BF0-44DC-828C-9736300E9330}"/>
              </a:ext>
            </a:extLst>
          </p:cNvPr>
          <p:cNvSpPr/>
          <p:nvPr/>
        </p:nvSpPr>
        <p:spPr>
          <a:xfrm>
            <a:off x="6123971" y="5383635"/>
            <a:ext cx="1979802" cy="98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4AE8BE-C814-48CF-A868-DB63C8EEE959}"/>
              </a:ext>
            </a:extLst>
          </p:cNvPr>
          <p:cNvSpPr/>
          <p:nvPr/>
        </p:nvSpPr>
        <p:spPr>
          <a:xfrm rot="16200000">
            <a:off x="3212988" y="3594685"/>
            <a:ext cx="1979802" cy="98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A8971A-9999-4FC1-BA3B-DB3B24DE8FE8}"/>
              </a:ext>
            </a:extLst>
          </p:cNvPr>
          <p:cNvSpPr/>
          <p:nvPr/>
        </p:nvSpPr>
        <p:spPr>
          <a:xfrm rot="16200000">
            <a:off x="4915955" y="3594685"/>
            <a:ext cx="1979802" cy="98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2FE353-F974-4240-920E-B28F08452C8D}"/>
              </a:ext>
            </a:extLst>
          </p:cNvPr>
          <p:cNvSpPr/>
          <p:nvPr/>
        </p:nvSpPr>
        <p:spPr>
          <a:xfrm rot="16200000">
            <a:off x="6618922" y="3594684"/>
            <a:ext cx="1979802" cy="98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ACEE62-7903-4809-9234-BA9A233ED677}"/>
              </a:ext>
            </a:extLst>
          </p:cNvPr>
          <p:cNvSpPr/>
          <p:nvPr/>
        </p:nvSpPr>
        <p:spPr>
          <a:xfrm rot="16200000">
            <a:off x="3212988" y="1310783"/>
            <a:ext cx="1979802" cy="98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37EA5A-667B-4D20-B3B0-ED2AC897F230}"/>
              </a:ext>
            </a:extLst>
          </p:cNvPr>
          <p:cNvSpPr/>
          <p:nvPr/>
        </p:nvSpPr>
        <p:spPr>
          <a:xfrm rot="16200000">
            <a:off x="4915955" y="1310783"/>
            <a:ext cx="1979802" cy="98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9A07D3-5FD7-4B42-9923-EFB0612BA8A5}"/>
              </a:ext>
            </a:extLst>
          </p:cNvPr>
          <p:cNvSpPr/>
          <p:nvPr/>
        </p:nvSpPr>
        <p:spPr>
          <a:xfrm rot="16200000">
            <a:off x="6618922" y="1310782"/>
            <a:ext cx="1979802" cy="989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BCE340-FF0D-41D5-9FB6-B3D9A6028F81}"/>
              </a:ext>
            </a:extLst>
          </p:cNvPr>
          <p:cNvSpPr txBox="1"/>
          <p:nvPr/>
        </p:nvSpPr>
        <p:spPr>
          <a:xfrm>
            <a:off x="3959609" y="1297900"/>
            <a:ext cx="486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</a:t>
            </a:r>
            <a:r>
              <a:rPr lang="zh-CN" altLang="en-US" sz="2000" dirty="0"/>
              <a:t>号场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835661-4019-4FA6-B37A-DB9ED6E911B8}"/>
              </a:ext>
            </a:extLst>
          </p:cNvPr>
          <p:cNvSpPr txBox="1"/>
          <p:nvPr/>
        </p:nvSpPr>
        <p:spPr>
          <a:xfrm>
            <a:off x="5662575" y="1297900"/>
            <a:ext cx="486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</a:t>
            </a:r>
            <a:r>
              <a:rPr lang="zh-CN" altLang="en-US" sz="2000" dirty="0"/>
              <a:t>号场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BD8CB0-1E6A-4C3E-9969-B62EAE9CD415}"/>
              </a:ext>
            </a:extLst>
          </p:cNvPr>
          <p:cNvSpPr txBox="1"/>
          <p:nvPr/>
        </p:nvSpPr>
        <p:spPr>
          <a:xfrm>
            <a:off x="7365542" y="1297899"/>
            <a:ext cx="486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3</a:t>
            </a:r>
            <a:r>
              <a:rPr lang="zh-CN" altLang="en-US" sz="2000" dirty="0"/>
              <a:t>号场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FC494C-21E5-456C-B28B-E8819E4CA106}"/>
              </a:ext>
            </a:extLst>
          </p:cNvPr>
          <p:cNvSpPr txBox="1"/>
          <p:nvPr/>
        </p:nvSpPr>
        <p:spPr>
          <a:xfrm>
            <a:off x="3959608" y="3581804"/>
            <a:ext cx="486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4</a:t>
            </a:r>
            <a:r>
              <a:rPr lang="zh-CN" altLang="en-US" sz="2000" dirty="0"/>
              <a:t>号场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DF856D-02DE-4163-AE53-A504973E8507}"/>
              </a:ext>
            </a:extLst>
          </p:cNvPr>
          <p:cNvSpPr txBox="1"/>
          <p:nvPr/>
        </p:nvSpPr>
        <p:spPr>
          <a:xfrm>
            <a:off x="5662574" y="3581802"/>
            <a:ext cx="486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5</a:t>
            </a:r>
            <a:r>
              <a:rPr lang="zh-CN" altLang="en-US" sz="2000" dirty="0"/>
              <a:t>号场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81EA2E-CDD2-4B35-9685-A507D38FCF81}"/>
              </a:ext>
            </a:extLst>
          </p:cNvPr>
          <p:cNvSpPr txBox="1"/>
          <p:nvPr/>
        </p:nvSpPr>
        <p:spPr>
          <a:xfrm>
            <a:off x="7365547" y="3581801"/>
            <a:ext cx="486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6</a:t>
            </a:r>
            <a:r>
              <a:rPr lang="zh-CN" altLang="en-US" sz="2000" dirty="0"/>
              <a:t>号场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3EA674-2B5A-4B7D-97D9-D2C765070412}"/>
              </a:ext>
            </a:extLst>
          </p:cNvPr>
          <p:cNvSpPr txBox="1"/>
          <p:nvPr/>
        </p:nvSpPr>
        <p:spPr>
          <a:xfrm>
            <a:off x="4223860" y="5678530"/>
            <a:ext cx="94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7</a:t>
            </a:r>
            <a:r>
              <a:rPr lang="zh-CN" altLang="en-US" sz="2000" dirty="0"/>
              <a:t>号场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2A0E08-C77B-41CA-8322-653D64E24EB7}"/>
              </a:ext>
            </a:extLst>
          </p:cNvPr>
          <p:cNvSpPr txBox="1"/>
          <p:nvPr/>
        </p:nvSpPr>
        <p:spPr>
          <a:xfrm>
            <a:off x="6639894" y="5678530"/>
            <a:ext cx="94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8</a:t>
            </a:r>
            <a:r>
              <a:rPr lang="zh-CN" altLang="en-US" sz="2000" dirty="0"/>
              <a:t>号场</a:t>
            </a:r>
          </a:p>
        </p:txBody>
      </p:sp>
    </p:spTree>
    <p:extLst>
      <p:ext uri="{BB962C8B-B14F-4D97-AF65-F5344CB8AC3E}">
        <p14:creationId xmlns:p14="http://schemas.microsoft.com/office/powerpoint/2010/main" val="383092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1CB5CD6-0A4A-4264-A216-799E7F60416E}"/>
              </a:ext>
            </a:extLst>
          </p:cNvPr>
          <p:cNvSpPr txBox="1"/>
          <p:nvPr/>
        </p:nvSpPr>
        <p:spPr>
          <a:xfrm>
            <a:off x="2323750" y="1040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小组赛：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9F7D26F0-7363-451B-8AE8-5A32D7EC6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16012"/>
              </p:ext>
            </p:extLst>
          </p:nvPr>
        </p:nvGraphicFramePr>
        <p:xfrm>
          <a:off x="3766656" y="668641"/>
          <a:ext cx="5259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75">
                  <a:extLst>
                    <a:ext uri="{9D8B030D-6E8A-4147-A177-3AD203B41FA5}">
                      <a16:colId xmlns:a16="http://schemas.microsoft.com/office/drawing/2014/main" val="2540523940"/>
                    </a:ext>
                  </a:extLst>
                </a:gridCol>
                <a:gridCol w="1314975">
                  <a:extLst>
                    <a:ext uri="{9D8B030D-6E8A-4147-A177-3AD203B41FA5}">
                      <a16:colId xmlns:a16="http://schemas.microsoft.com/office/drawing/2014/main" val="1654952752"/>
                    </a:ext>
                  </a:extLst>
                </a:gridCol>
                <a:gridCol w="1314975">
                  <a:extLst>
                    <a:ext uri="{9D8B030D-6E8A-4147-A177-3AD203B41FA5}">
                      <a16:colId xmlns:a16="http://schemas.microsoft.com/office/drawing/2014/main" val="2882372549"/>
                    </a:ext>
                  </a:extLst>
                </a:gridCol>
                <a:gridCol w="1314975">
                  <a:extLst>
                    <a:ext uri="{9D8B030D-6E8A-4147-A177-3AD203B41FA5}">
                      <a16:colId xmlns:a16="http://schemas.microsoft.com/office/drawing/2014/main" val="1334362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3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号场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号场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号场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号场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号场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号场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号场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号场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3576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5DBAF2A-CBDF-4959-99FF-0CBA5C184583}"/>
              </a:ext>
            </a:extLst>
          </p:cNvPr>
          <p:cNvSpPr txBox="1"/>
          <p:nvPr/>
        </p:nvSpPr>
        <p:spPr>
          <a:xfrm>
            <a:off x="2323750" y="39763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淘汰赛：</a:t>
            </a: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3CD762A1-CA09-41C9-8E24-4E8561858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915797"/>
              </p:ext>
            </p:extLst>
          </p:nvPr>
        </p:nvGraphicFramePr>
        <p:xfrm>
          <a:off x="3766656" y="2652430"/>
          <a:ext cx="5989417" cy="3386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文鼎</dc:creator>
  <cp:lastModifiedBy>付 文鼎</cp:lastModifiedBy>
  <cp:revision>2</cp:revision>
  <dcterms:created xsi:type="dcterms:W3CDTF">2022-03-21T11:43:22Z</dcterms:created>
  <dcterms:modified xsi:type="dcterms:W3CDTF">2022-03-21T11:49:29Z</dcterms:modified>
</cp:coreProperties>
</file>