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7200" b="1">
                <a:solidFill>
                  <a:srgbClr val="00B050"/>
                </a:solidFill>
              </a:rPr>
              <a:t>Merry Christmas!!! :-)</a:t>
            </a:r>
            <a:endParaRPr sz="7200" b="1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sz="3600" b="1">
                <a:solidFill>
                  <a:srgbClr val="00B050"/>
                </a:solidFill>
              </a:rPr>
              <a:t>Let's build a "Gaming" Computer!</a:t>
            </a:r>
            <a:endParaRPr sz="3600" b="1">
              <a:solidFill>
                <a:srgbClr val="00B050"/>
              </a:solidFill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type="pic" idx="1" hasCustomPrompt="0"/>
          </p:nvPr>
        </p:nvPicPr>
        <p:blipFill>
          <a:blip r:embed="rId2"/>
          <a:stretch/>
        </p:blipFill>
        <p:spPr bwMode="auto">
          <a:xfrm rot="0">
            <a:off x="5183187" y="1109662"/>
            <a:ext cx="6172200" cy="4629149"/>
          </a:xfrm>
          <a:prstGeom prst="rect">
            <a:avLst/>
          </a:prstGeom>
        </p:spPr>
      </p:pic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ONLYOFFICE/6.1.0.90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2020-12-24T20:16:08Z</dcterms:modified>
  <cp:category/>
  <cp:contentStatus/>
  <cp:version/>
</cp:coreProperties>
</file>