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70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73" r:id="rId14"/>
    <p:sldId id="274" r:id="rId15"/>
    <p:sldId id="275" r:id="rId16"/>
    <p:sldId id="276" r:id="rId17"/>
    <p:sldId id="266" r:id="rId18"/>
    <p:sldId id="267" r:id="rId19"/>
    <p:sldId id="268" r:id="rId20"/>
    <p:sldId id="26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E793EBA-7391-4165-9040-76E723995F0B}" v="17" dt="2025-10-09T21:31:56.36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8" autoAdjust="0"/>
    <p:restoredTop sz="94660"/>
  </p:normalViewPr>
  <p:slideViewPr>
    <p:cSldViewPr snapToGrid="0">
      <p:cViewPr varScale="1">
        <p:scale>
          <a:sx n="51" d="100"/>
          <a:sy n="51" d="100"/>
        </p:scale>
        <p:origin x="17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 Lance" userId="433b8aeaa95dd49a" providerId="LiveId" clId="{4A67A37F-7DBD-4126-97F9-FFE338FCF653}"/>
    <pc:docChg chg="custSel addSld delSld modSld">
      <pc:chgData name="Ron Lance" userId="433b8aeaa95dd49a" providerId="LiveId" clId="{4A67A37F-7DBD-4126-97F9-FFE338FCF653}" dt="2025-10-09T21:32:59.256" v="114" actId="47"/>
      <pc:docMkLst>
        <pc:docMk/>
      </pc:docMkLst>
      <pc:sldChg chg="modSp mod">
        <pc:chgData name="Ron Lance" userId="433b8aeaa95dd49a" providerId="LiveId" clId="{4A67A37F-7DBD-4126-97F9-FFE338FCF653}" dt="2025-10-09T21:31:48.579" v="112" actId="20577"/>
        <pc:sldMkLst>
          <pc:docMk/>
          <pc:sldMk cId="3753043002" sldId="264"/>
        </pc:sldMkLst>
        <pc:spChg chg="mod">
          <ac:chgData name="Ron Lance" userId="433b8aeaa95dd49a" providerId="LiveId" clId="{4A67A37F-7DBD-4126-97F9-FFE338FCF653}" dt="2025-10-09T21:31:48.579" v="112" actId="20577"/>
          <ac:spMkLst>
            <pc:docMk/>
            <pc:sldMk cId="3753043002" sldId="264"/>
            <ac:spMk id="2" creationId="{BFC66A2B-CB03-3E20-190C-A16905712DFC}"/>
          </ac:spMkLst>
        </pc:spChg>
      </pc:sldChg>
      <pc:sldChg chg="addSp modSp">
        <pc:chgData name="Ron Lance" userId="433b8aeaa95dd49a" providerId="LiveId" clId="{4A67A37F-7DBD-4126-97F9-FFE338FCF653}" dt="2025-10-09T21:31:56.362" v="113"/>
        <pc:sldMkLst>
          <pc:docMk/>
          <pc:sldMk cId="74441691" sldId="265"/>
        </pc:sldMkLst>
        <pc:spChg chg="mod">
          <ac:chgData name="Ron Lance" userId="433b8aeaa95dd49a" providerId="LiveId" clId="{4A67A37F-7DBD-4126-97F9-FFE338FCF653}" dt="2025-10-09T21:31:56.362" v="113"/>
          <ac:spMkLst>
            <pc:docMk/>
            <pc:sldMk cId="74441691" sldId="265"/>
            <ac:spMk id="2" creationId="{4200F7AB-947A-BB57-C7DB-E437B74148C6}"/>
          </ac:spMkLst>
        </pc:spChg>
        <pc:spChg chg="add">
          <ac:chgData name="Ron Lance" userId="433b8aeaa95dd49a" providerId="LiveId" clId="{4A67A37F-7DBD-4126-97F9-FFE338FCF653}" dt="2025-10-09T21:25:54.286" v="0"/>
          <ac:spMkLst>
            <pc:docMk/>
            <pc:sldMk cId="74441691" sldId="265"/>
            <ac:spMk id="5" creationId="{D665B0C0-F8E4-047D-8144-1249340DC849}"/>
          </ac:spMkLst>
        </pc:spChg>
        <pc:picChg chg="add">
          <ac:chgData name="Ron Lance" userId="433b8aeaa95dd49a" providerId="LiveId" clId="{4A67A37F-7DBD-4126-97F9-FFE338FCF653}" dt="2025-10-09T21:25:54.286" v="0"/>
          <ac:picMkLst>
            <pc:docMk/>
            <pc:sldMk cId="74441691" sldId="265"/>
            <ac:picMk id="1026" creationId="{277A4F10-5BC5-EB51-7E1D-A704547E9014}"/>
          </ac:picMkLst>
        </pc:picChg>
        <pc:picChg chg="add">
          <ac:chgData name="Ron Lance" userId="433b8aeaa95dd49a" providerId="LiveId" clId="{4A67A37F-7DBD-4126-97F9-FFE338FCF653}" dt="2025-10-09T21:25:54.286" v="0"/>
          <ac:picMkLst>
            <pc:docMk/>
            <pc:sldMk cId="74441691" sldId="265"/>
            <ac:picMk id="1027" creationId="{56610D66-4D31-F057-D7AB-7DE33C251804}"/>
          </ac:picMkLst>
        </pc:picChg>
      </pc:sldChg>
      <pc:sldChg chg="addSp delSp modSp new del mod">
        <pc:chgData name="Ron Lance" userId="433b8aeaa95dd49a" providerId="LiveId" clId="{4A67A37F-7DBD-4126-97F9-FFE338FCF653}" dt="2025-10-09T21:31:11.062" v="71" actId="47"/>
        <pc:sldMkLst>
          <pc:docMk/>
          <pc:sldMk cId="1754715003" sldId="272"/>
        </pc:sldMkLst>
        <pc:spChg chg="mod">
          <ac:chgData name="Ron Lance" userId="433b8aeaa95dd49a" providerId="LiveId" clId="{4A67A37F-7DBD-4126-97F9-FFE338FCF653}" dt="2025-10-09T21:26:16.563" v="30" actId="20577"/>
          <ac:spMkLst>
            <pc:docMk/>
            <pc:sldMk cId="1754715003" sldId="272"/>
            <ac:spMk id="2" creationId="{5A0B3B4C-9D6F-5D67-4297-32C2E6CBE9CB}"/>
          </ac:spMkLst>
        </pc:spChg>
        <pc:picChg chg="add del mod">
          <ac:chgData name="Ron Lance" userId="433b8aeaa95dd49a" providerId="LiveId" clId="{4A67A37F-7DBD-4126-97F9-FFE338FCF653}" dt="2025-10-09T21:30:56.499" v="66" actId="478"/>
          <ac:picMkLst>
            <pc:docMk/>
            <pc:sldMk cId="1754715003" sldId="272"/>
            <ac:picMk id="3" creationId="{4101AF19-5C98-5D85-854D-D6E4C10F1E9A}"/>
          </ac:picMkLst>
        </pc:picChg>
      </pc:sldChg>
      <pc:sldChg chg="addSp modSp add mod">
        <pc:chgData name="Ron Lance" userId="433b8aeaa95dd49a" providerId="LiveId" clId="{4A67A37F-7DBD-4126-97F9-FFE338FCF653}" dt="2025-10-09T21:31:01.858" v="67"/>
        <pc:sldMkLst>
          <pc:docMk/>
          <pc:sldMk cId="2953142369" sldId="273"/>
        </pc:sldMkLst>
        <pc:spChg chg="mod">
          <ac:chgData name="Ron Lance" userId="433b8aeaa95dd49a" providerId="LiveId" clId="{4A67A37F-7DBD-4126-97F9-FFE338FCF653}" dt="2025-10-09T21:31:01.858" v="67"/>
          <ac:spMkLst>
            <pc:docMk/>
            <pc:sldMk cId="2953142369" sldId="273"/>
            <ac:spMk id="2" creationId="{A479C067-8583-84AB-EFE4-3140A42A9E1B}"/>
          </ac:spMkLst>
        </pc:spChg>
        <pc:picChg chg="add mod">
          <ac:chgData name="Ron Lance" userId="433b8aeaa95dd49a" providerId="LiveId" clId="{4A67A37F-7DBD-4126-97F9-FFE338FCF653}" dt="2025-10-09T21:29:58.142" v="49" actId="1076"/>
          <ac:picMkLst>
            <pc:docMk/>
            <pc:sldMk cId="2953142369" sldId="273"/>
            <ac:picMk id="4" creationId="{578F5950-D2BD-CDFD-21D6-9DE285F5030C}"/>
          </ac:picMkLst>
        </pc:picChg>
      </pc:sldChg>
      <pc:sldChg chg="addSp modSp add mod">
        <pc:chgData name="Ron Lance" userId="433b8aeaa95dd49a" providerId="LiveId" clId="{4A67A37F-7DBD-4126-97F9-FFE338FCF653}" dt="2025-10-09T21:31:04.321" v="68"/>
        <pc:sldMkLst>
          <pc:docMk/>
          <pc:sldMk cId="3405801681" sldId="274"/>
        </pc:sldMkLst>
        <pc:spChg chg="mod">
          <ac:chgData name="Ron Lance" userId="433b8aeaa95dd49a" providerId="LiveId" clId="{4A67A37F-7DBD-4126-97F9-FFE338FCF653}" dt="2025-10-09T21:31:04.321" v="68"/>
          <ac:spMkLst>
            <pc:docMk/>
            <pc:sldMk cId="3405801681" sldId="274"/>
            <ac:spMk id="2" creationId="{EE27D13D-C197-DDB4-30BB-E319827BDBAB}"/>
          </ac:spMkLst>
        </pc:spChg>
        <pc:picChg chg="add mod">
          <ac:chgData name="Ron Lance" userId="433b8aeaa95dd49a" providerId="LiveId" clId="{4A67A37F-7DBD-4126-97F9-FFE338FCF653}" dt="2025-10-09T21:29:50.829" v="45" actId="1076"/>
          <ac:picMkLst>
            <pc:docMk/>
            <pc:sldMk cId="3405801681" sldId="274"/>
            <ac:picMk id="4" creationId="{46625817-8CAD-C398-0ED7-50CCE913969A}"/>
          </ac:picMkLst>
        </pc:picChg>
      </pc:sldChg>
      <pc:sldChg chg="addSp modSp add mod">
        <pc:chgData name="Ron Lance" userId="433b8aeaa95dd49a" providerId="LiveId" clId="{4A67A37F-7DBD-4126-97F9-FFE338FCF653}" dt="2025-10-09T21:31:05.903" v="69"/>
        <pc:sldMkLst>
          <pc:docMk/>
          <pc:sldMk cId="2672600927" sldId="275"/>
        </pc:sldMkLst>
        <pc:spChg chg="mod">
          <ac:chgData name="Ron Lance" userId="433b8aeaa95dd49a" providerId="LiveId" clId="{4A67A37F-7DBD-4126-97F9-FFE338FCF653}" dt="2025-10-09T21:31:05.903" v="69"/>
          <ac:spMkLst>
            <pc:docMk/>
            <pc:sldMk cId="2672600927" sldId="275"/>
            <ac:spMk id="2" creationId="{9F40CE4B-D0E6-CB4C-0294-DA89D79F159D}"/>
          </ac:spMkLst>
        </pc:spChg>
        <pc:picChg chg="add mod">
          <ac:chgData name="Ron Lance" userId="433b8aeaa95dd49a" providerId="LiveId" clId="{4A67A37F-7DBD-4126-97F9-FFE338FCF653}" dt="2025-10-09T21:30:25.220" v="59" actId="1076"/>
          <ac:picMkLst>
            <pc:docMk/>
            <pc:sldMk cId="2672600927" sldId="275"/>
            <ac:picMk id="4" creationId="{E3C8E131-42E3-6D63-C012-AA892A8F9738}"/>
          </ac:picMkLst>
        </pc:picChg>
      </pc:sldChg>
      <pc:sldChg chg="addSp modSp add mod">
        <pc:chgData name="Ron Lance" userId="433b8aeaa95dd49a" providerId="LiveId" clId="{4A67A37F-7DBD-4126-97F9-FFE338FCF653}" dt="2025-10-09T21:31:07.890" v="70"/>
        <pc:sldMkLst>
          <pc:docMk/>
          <pc:sldMk cId="3350650789" sldId="276"/>
        </pc:sldMkLst>
        <pc:spChg chg="mod">
          <ac:chgData name="Ron Lance" userId="433b8aeaa95dd49a" providerId="LiveId" clId="{4A67A37F-7DBD-4126-97F9-FFE338FCF653}" dt="2025-10-09T21:31:07.890" v="70"/>
          <ac:spMkLst>
            <pc:docMk/>
            <pc:sldMk cId="3350650789" sldId="276"/>
            <ac:spMk id="2" creationId="{9423386F-FE47-89E0-7B04-4F2E119F1F3F}"/>
          </ac:spMkLst>
        </pc:spChg>
        <pc:picChg chg="add mod">
          <ac:chgData name="Ron Lance" userId="433b8aeaa95dd49a" providerId="LiveId" clId="{4A67A37F-7DBD-4126-97F9-FFE338FCF653}" dt="2025-10-09T21:30:53.494" v="65" actId="1076"/>
          <ac:picMkLst>
            <pc:docMk/>
            <pc:sldMk cId="3350650789" sldId="276"/>
            <ac:picMk id="4" creationId="{F741BC65-CB6A-5C22-7629-D50567AB6C15}"/>
          </ac:picMkLst>
        </pc:picChg>
      </pc:sldChg>
      <pc:sldChg chg="add del">
        <pc:chgData name="Ron Lance" userId="433b8aeaa95dd49a" providerId="LiveId" clId="{4A67A37F-7DBD-4126-97F9-FFE338FCF653}" dt="2025-10-09T21:32:59.256" v="114" actId="47"/>
        <pc:sldMkLst>
          <pc:docMk/>
          <pc:sldMk cId="2614905502" sldId="27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422DA-17C8-733C-E4FE-8FFD1EFD6C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7B844B-48AB-BBB6-43F8-54E043CCD1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40447-50FC-A2D5-4DB7-3C009C01F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5D6D-8408-47F4-A619-4B04F7A8F127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ED882-3C46-ECF3-4D02-EB2B5D3A6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49D4CB-9160-0D3F-90D8-01BD1EFEA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262B-9CDC-41D3-B85B-B632EA1B8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95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B4927-9D49-68C2-2D64-A7ACF9F38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83E5E0-C5DE-BB15-3A7A-D2277C007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D13B2-111C-C6A8-8801-E52F85517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5D6D-8408-47F4-A619-4B04F7A8F127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4B9897-0BE7-0FE4-270F-7CA8CF1C5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CE5FC-8E73-3A97-A256-9428F821D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262B-9CDC-41D3-B85B-B632EA1B8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618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3ED198-DA4D-B390-B517-57BA489406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6C2E6A-EC41-1092-C696-822C8A9D7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9D7D3D-CC75-3DCA-C9D0-DEBE7493A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5D6D-8408-47F4-A619-4B04F7A8F127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D7BE0-FC20-95AB-50ED-4670CB49E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6308A6-740A-4AB3-CB66-59332BA4B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262B-9CDC-41D3-B85B-B632EA1B8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46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93847-0C87-876C-C348-6B09E8E5C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BA8942-5CEB-7271-4E08-D2A584EA2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B102D-03D7-E6BA-90D1-D4C24A6A4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5D6D-8408-47F4-A619-4B04F7A8F127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98A656-515B-B289-C347-DCBE00C2E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2E0487-F460-8858-BB2A-73451C4B9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262B-9CDC-41D3-B85B-B632EA1B8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6417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3EB78-527E-6D4A-2F1E-5A337BF48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9B4C7-1EA1-E143-2CBB-27B2ADF3F4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81F58-552D-2B80-C7A7-8A0B9D8C0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5D6D-8408-47F4-A619-4B04F7A8F127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92D34-9BD9-4C57-3DAB-A058148F5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8B9D8-D478-7D17-0E34-C92759717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262B-9CDC-41D3-B85B-B632EA1B8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773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CAE66-1315-F8B3-1D96-7DFE05B86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5D7CC-230A-6CF8-6D16-B1AC13C924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661AD4-5C61-5238-9F17-E75ECBDE4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1C8B6A-E7D1-304B-037F-D9756E66D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5D6D-8408-47F4-A619-4B04F7A8F127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4B5ED-BECC-2D00-E30A-B952315BC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82CAD6-C82C-BC83-5DE5-29F1D0E60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262B-9CDC-41D3-B85B-B632EA1B8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670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C854-EE50-F171-6003-8C8F8B30B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B06049-262A-1763-48FE-FDD3DB7D1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C4EF3-F228-B634-267E-DBFFC040D6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CEE9D1-A6CD-FE0C-664A-050428DBE5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BC2C61-E70E-A3F1-B754-1FC3D1AA4C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E8CB74-F924-D31F-BCCF-7E01235FF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5D6D-8408-47F4-A619-4B04F7A8F127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57E1C9-1A07-6C71-5539-421DE0CF2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E91C85-7E58-5B5B-9D0B-2A52BD810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262B-9CDC-41D3-B85B-B632EA1B8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737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F8CB6-1972-5C9C-0AFC-1AEC71447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9A344D-1F4F-7714-42A9-76CA83F1E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5D6D-8408-47F4-A619-4B04F7A8F127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6ABFE0-8DCD-545A-E167-6B976343B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BE6FE4-7A2A-FA57-7150-721F246CA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262B-9CDC-41D3-B85B-B632EA1B8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67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D74852-406B-004B-5AE8-16979722E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5D6D-8408-47F4-A619-4B04F7A8F127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556CAE-F843-A031-AC7C-2C48B7E31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EBB593-25AF-AD94-0E80-025962C73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262B-9CDC-41D3-B85B-B632EA1B8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36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BD1D8-44BA-A65A-6852-B79114D1F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DF86C-C9F7-BB41-156A-EAA743420A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F237E0-E8D3-5AB9-1824-241C849C6C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97DD9-3552-42E9-9112-7582D52A1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5D6D-8408-47F4-A619-4B04F7A8F127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CCDF8C-82B9-D4D7-A79F-91E1A560B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FB1118-B42F-C2B8-4784-FA0E0B0D3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262B-9CDC-41D3-B85B-B632EA1B8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17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C9EC3-CDDA-61A4-81C5-A67D18FDB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9A011C-6AF0-C039-BB6A-40EB02DCCE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4542D5-327F-AA2C-98AE-3F5523E2D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665C8-4389-F374-78D9-388BA0192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5D6D-8408-47F4-A619-4B04F7A8F127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0A9E52-2BC5-6037-953A-3D2EC96BB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ABA37-1CB1-B31D-9118-B9C885335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23262B-9CDC-41D3-B85B-B632EA1B8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891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E46685-037A-8F1B-B7E8-FEF0814A9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F2501-A075-F2C6-1225-AF9057F37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836CD-4519-326C-F148-6540D48751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F75D6D-8408-47F4-A619-4B04F7A8F127}" type="datetimeFigureOut">
              <a:rPr lang="en-US" smtClean="0"/>
              <a:t>10/9/2025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D2FA3-6C30-EEE9-B004-0F93B9A462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A90E42-DF1C-BB25-247D-7E564641B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23262B-9CDC-41D3-B85B-B632EA1B81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15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54DF1-C653-B68C-CD24-FD46AFFB329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Machine Learning </a:t>
            </a:r>
            <a:br>
              <a:rPr lang="en-US" dirty="0"/>
            </a:br>
            <a:r>
              <a:rPr lang="en-US" dirty="0"/>
              <a:t>Algorithms Evaluations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D646A9-FD94-AF97-5C03-3632D482B9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2870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507BC9-C0A9-27AB-3BEA-A3EF6CD43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AFB85-4A55-9C5D-51F0-8FBCDD596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 Sentiment</a:t>
            </a:r>
          </a:p>
        </p:txBody>
      </p:sp>
      <p:pic>
        <p:nvPicPr>
          <p:cNvPr id="4" name="Picture 3" descr="A blue rectangular object with white text&#10;&#10;AI-generated content may be incorrect.">
            <a:extLst>
              <a:ext uri="{FF2B5EF4-FFF2-40B4-BE49-F238E27FC236}">
                <a16:creationId xmlns:a16="http://schemas.microsoft.com/office/drawing/2014/main" id="{0AF84936-B67A-6FBE-51B5-CC2688BFC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7971" y="1369203"/>
            <a:ext cx="6196058" cy="411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472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E15B1-49E7-B3C0-95C3-7FFE90856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66A2B-CB03-3E20-190C-A16905712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 Sentiment  --- I THINK THIS IS WRONG</a:t>
            </a:r>
          </a:p>
        </p:txBody>
      </p:sp>
      <p:pic>
        <p:nvPicPr>
          <p:cNvPr id="4" name="Picture 3" descr="A graph of a positive rate&#10;&#10;AI-generated content may be incorrect.">
            <a:extLst>
              <a:ext uri="{FF2B5EF4-FFF2-40B4-BE49-F238E27FC236}">
                <a16:creationId xmlns:a16="http://schemas.microsoft.com/office/drawing/2014/main" id="{00966B0A-EF5E-44A7-1F31-0703D0AF88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8868" y="1764539"/>
            <a:ext cx="7034264" cy="4233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043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3167C1-156F-224C-D235-C9C2A9DB8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0F7AB-947A-BB57-C7DB-E437B741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 Sentiment --- I THINK THIS IS WRONG</a:t>
            </a:r>
          </a:p>
        </p:txBody>
      </p:sp>
      <p:pic>
        <p:nvPicPr>
          <p:cNvPr id="4" name="Picture 3" descr="A graph of a graph&#10;&#10;AI-generated content may be incorrect.">
            <a:extLst>
              <a:ext uri="{FF2B5EF4-FFF2-40B4-BE49-F238E27FC236}">
                <a16:creationId xmlns:a16="http://schemas.microsoft.com/office/drawing/2014/main" id="{4602D9ED-12C1-5613-934A-4841EE0F30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6045" y="1605365"/>
            <a:ext cx="6519910" cy="402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416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BC8C5-98CD-4E98-B698-CD665B4C6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9C067-8583-84AB-EFE4-3140A42A9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 Sentiment</a:t>
            </a:r>
          </a:p>
        </p:txBody>
      </p:sp>
      <p:pic>
        <p:nvPicPr>
          <p:cNvPr id="4" name="Picture 3" descr="A graph of a bar graph&#10;&#10;AI-generated content may be incorrect.">
            <a:extLst>
              <a:ext uri="{FF2B5EF4-FFF2-40B4-BE49-F238E27FC236}">
                <a16:creationId xmlns:a16="http://schemas.microsoft.com/office/drawing/2014/main" id="{578F5950-D2BD-CDFD-21D6-9DE285F503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4154" y="1969669"/>
            <a:ext cx="7277492" cy="452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142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D799AB-C756-1DC3-6916-BA7404B40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7D13D-C197-DDB4-30BB-E319827BD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 Sentiment</a:t>
            </a:r>
          </a:p>
        </p:txBody>
      </p:sp>
      <p:pic>
        <p:nvPicPr>
          <p:cNvPr id="4" name="Picture 3" descr="A graph with green and red lines&#10;&#10;AI-generated content may be incorrect.">
            <a:extLst>
              <a:ext uri="{FF2B5EF4-FFF2-40B4-BE49-F238E27FC236}">
                <a16:creationId xmlns:a16="http://schemas.microsoft.com/office/drawing/2014/main" id="{46625817-8CAD-C398-0ED7-50CCE9139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532" y="1891173"/>
            <a:ext cx="6676936" cy="4072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801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CAF0E-2D43-77A5-B08C-27F5FFC8AC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0CE4B-D0E6-CB4C-0294-DA89D79F1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 Sentiment</a:t>
            </a:r>
          </a:p>
        </p:txBody>
      </p:sp>
      <p:pic>
        <p:nvPicPr>
          <p:cNvPr id="4" name="Picture 3" descr="A graph with colored dots&#10;&#10;AI-generated content may be incorrect.">
            <a:extLst>
              <a:ext uri="{FF2B5EF4-FFF2-40B4-BE49-F238E27FC236}">
                <a16:creationId xmlns:a16="http://schemas.microsoft.com/office/drawing/2014/main" id="{E3C8E131-42E3-6D63-C012-AA892A8F9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230" y="1963797"/>
            <a:ext cx="6757261" cy="422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600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293276-425E-6A58-A656-EE8A1E844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3386F-FE47-89E0-7B04-4F2E119F1F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News Sentiment</a:t>
            </a:r>
          </a:p>
        </p:txBody>
      </p:sp>
      <p:pic>
        <p:nvPicPr>
          <p:cNvPr id="4" name="Picture 3" descr="A colorful pie chart with text&#10;&#10;AI-generated content may be incorrect.">
            <a:extLst>
              <a:ext uri="{FF2B5EF4-FFF2-40B4-BE49-F238E27FC236}">
                <a16:creationId xmlns:a16="http://schemas.microsoft.com/office/drawing/2014/main" id="{F741BC65-CB6A-5C22-7629-D50567AB6C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8966" y="2597544"/>
            <a:ext cx="5353457" cy="3963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06507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568875-4284-C302-BFFD-7E1F98A1D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A2C35-15A6-BB54-9395-84656C397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Metrics</a:t>
            </a:r>
          </a:p>
        </p:txBody>
      </p:sp>
      <p:pic>
        <p:nvPicPr>
          <p:cNvPr id="4" name="Picture 3" descr="A screenshot of a graph&#10;&#10;AI-generated content may be incorrect.">
            <a:extLst>
              <a:ext uri="{FF2B5EF4-FFF2-40B4-BE49-F238E27FC236}">
                <a16:creationId xmlns:a16="http://schemas.microsoft.com/office/drawing/2014/main" id="{70918FAD-EF05-B5C5-272E-514DD29EA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845" y="1894633"/>
            <a:ext cx="11159423" cy="382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910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0A860-E54B-90F8-2597-C552ED406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F6BC-A6DD-454B-B5B3-F28126F6F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Risk</a:t>
            </a:r>
          </a:p>
        </p:txBody>
      </p:sp>
      <p:pic>
        <p:nvPicPr>
          <p:cNvPr id="4" name="Picture 3" descr="A blue and white graph&#10;&#10;AI-generated content may be incorrect.">
            <a:extLst>
              <a:ext uri="{FF2B5EF4-FFF2-40B4-BE49-F238E27FC236}">
                <a16:creationId xmlns:a16="http://schemas.microsoft.com/office/drawing/2014/main" id="{4E25FE5D-BEB4-2533-832C-E02214F3FA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696" y="1868923"/>
            <a:ext cx="6024607" cy="410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286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0314F-9B11-9E7E-C1F4-89858DA28D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D123A-F655-9856-AB70-F614A651B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Risk</a:t>
            </a:r>
          </a:p>
        </p:txBody>
      </p:sp>
      <p:pic>
        <p:nvPicPr>
          <p:cNvPr id="4" name="Picture 3" descr="A graph of a graph&#10;&#10;AI-generated content may be incorrect.">
            <a:extLst>
              <a:ext uri="{FF2B5EF4-FFF2-40B4-BE49-F238E27FC236}">
                <a16:creationId xmlns:a16="http://schemas.microsoft.com/office/drawing/2014/main" id="{211DA520-84BE-B281-CDD9-31AF1E8386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883" y="1690688"/>
            <a:ext cx="6577061" cy="415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750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D4718-D3F8-A0B8-FDE0-AB6D23132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Impact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B969F1-B338-11D5-7443-C20A0F2B758E}"/>
              </a:ext>
            </a:extLst>
          </p:cNvPr>
          <p:cNvSpPr txBox="1"/>
          <p:nvPr/>
        </p:nvSpPr>
        <p:spPr>
          <a:xfrm>
            <a:off x="452487" y="1461155"/>
            <a:ext cx="1090131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u="sng" dirty="0"/>
          </a:p>
          <a:p>
            <a:r>
              <a:rPr lang="en-US" b="1" u="sng" dirty="0"/>
              <a:t>Business Impact for </a:t>
            </a:r>
            <a:r>
              <a:rPr lang="en-US" b="1" u="sng" dirty="0" err="1"/>
              <a:t>SmartFleet</a:t>
            </a:r>
            <a:r>
              <a:rPr lang="en-US" b="1" u="sng" dirty="0"/>
              <a:t> Route Optimizer:</a:t>
            </a:r>
          </a:p>
          <a:p>
            <a:r>
              <a:rPr lang="en-US" dirty="0"/>
              <a:t>- Crime Prediction Model: Reduces incident-related costs by up to 20% ($562,710 for a 1500-vehicle fleet) by avoiding high-crime zones.</a:t>
            </a:r>
          </a:p>
          <a:p>
            <a:endParaRPr lang="en-US" dirty="0"/>
          </a:p>
          <a:p>
            <a:r>
              <a:rPr lang="en-US" dirty="0"/>
              <a:t>- Weather Risk Model: Enhances route efficiency, contributing to 20% fuel savings ($375,140) by avoiding adverse weather conditions.</a:t>
            </a:r>
          </a:p>
          <a:p>
            <a:endParaRPr lang="en-US" dirty="0"/>
          </a:p>
          <a:p>
            <a:r>
              <a:rPr lang="en-US" dirty="0"/>
              <a:t>- Sentiment Analysis LLM: Lowers risks from negative events, saving 10% ($187,570) by avoiding zones with reported unrest.</a:t>
            </a:r>
          </a:p>
          <a:p>
            <a:endParaRPr lang="en-US" dirty="0"/>
          </a:p>
          <a:p>
            <a:r>
              <a:rPr lang="en-US" dirty="0"/>
              <a:t>- Sensor Degradation Model: Optimizes maintenance, saving $27,000 annually by reducing downtime and repair costs.</a:t>
            </a:r>
          </a:p>
          <a:p>
            <a:endParaRPr lang="en-US" dirty="0"/>
          </a:p>
          <a:p>
            <a:r>
              <a:rPr lang="en-US" dirty="0"/>
              <a:t>- Composite Risk Model: Integrates all risks to achieve 40-80% risk avoidance, driving overall cost reductions of up to $1,406,775 annually.</a:t>
            </a:r>
          </a:p>
        </p:txBody>
      </p:sp>
    </p:spTree>
    <p:extLst>
      <p:ext uri="{BB962C8B-B14F-4D97-AF65-F5344CB8AC3E}">
        <p14:creationId xmlns:p14="http://schemas.microsoft.com/office/powerpoint/2010/main" val="1376936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09C963-98D3-0C95-EAF6-4180AC743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1C312-8374-664F-5AD0-91FDFC1AF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Risk</a:t>
            </a:r>
          </a:p>
        </p:txBody>
      </p:sp>
      <p:pic>
        <p:nvPicPr>
          <p:cNvPr id="4" name="Picture 3" descr="A graph of a composite risk curve&#10;&#10;AI-generated content may be incorrect.">
            <a:extLst>
              <a:ext uri="{FF2B5EF4-FFF2-40B4-BE49-F238E27FC236}">
                <a16:creationId xmlns:a16="http://schemas.microsoft.com/office/drawing/2014/main" id="{6CFE208C-A32A-6E30-C2FD-85FA0EA3FD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765" y="1690688"/>
            <a:ext cx="6824712" cy="404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889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076381-9289-B771-ABE3-1B5620DAD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743C0-4A99-8FA7-5367-612739528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Prediction</a:t>
            </a:r>
          </a:p>
        </p:txBody>
      </p:sp>
      <p:pic>
        <p:nvPicPr>
          <p:cNvPr id="4" name="Picture 3" descr="A blue and white graph&#10;&#10;AI-generated content may be incorrect.">
            <a:extLst>
              <a:ext uri="{FF2B5EF4-FFF2-40B4-BE49-F238E27FC236}">
                <a16:creationId xmlns:a16="http://schemas.microsoft.com/office/drawing/2014/main" id="{9B71D966-CE30-7287-DF57-7BBEDB223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986" y="1803809"/>
            <a:ext cx="5948406" cy="406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983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5A36B-08BA-9321-420E-BDDB79FDC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BA6AF-6EC5-FD9E-02E8-0104D151A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Prediction</a:t>
            </a:r>
          </a:p>
        </p:txBody>
      </p:sp>
      <p:pic>
        <p:nvPicPr>
          <p:cNvPr id="4" name="Picture 3" descr="A blue and white graph&#10;&#10;AI-generated content may be incorrect.">
            <a:extLst>
              <a:ext uri="{FF2B5EF4-FFF2-40B4-BE49-F238E27FC236}">
                <a16:creationId xmlns:a16="http://schemas.microsoft.com/office/drawing/2014/main" id="{3B06A2CC-4F46-42BF-73A4-D65873F5B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986" y="1803809"/>
            <a:ext cx="5948406" cy="406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28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B45F1E-024F-D227-3E29-05DEF809F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65A2A-72AF-C915-3753-D92C4782B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Prediction</a:t>
            </a:r>
          </a:p>
        </p:txBody>
      </p:sp>
      <p:pic>
        <p:nvPicPr>
          <p:cNvPr id="4" name="Picture 3" descr="A graph with a line&#10;&#10;AI-generated content may be incorrect.">
            <a:extLst>
              <a:ext uri="{FF2B5EF4-FFF2-40B4-BE49-F238E27FC236}">
                <a16:creationId xmlns:a16="http://schemas.microsoft.com/office/drawing/2014/main" id="{0BC16900-B257-0AA8-7AF6-0E16388280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8419" y="2430433"/>
            <a:ext cx="6615161" cy="4062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0979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81814-F0F1-91E7-DF54-F20627B79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923B4-DF4A-DFEB-CE03-167338486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Crime Prediction</a:t>
            </a:r>
          </a:p>
        </p:txBody>
      </p:sp>
      <p:pic>
        <p:nvPicPr>
          <p:cNvPr id="4" name="Picture 3" descr="A graph with lines and numbers&#10;&#10;AI-generated content may be incorrect.">
            <a:extLst>
              <a:ext uri="{FF2B5EF4-FFF2-40B4-BE49-F238E27FC236}">
                <a16:creationId xmlns:a16="http://schemas.microsoft.com/office/drawing/2014/main" id="{0ACBA26A-695E-9C82-EFEF-03FCC1B1E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3764" y="1690688"/>
            <a:ext cx="6862813" cy="4119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616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5980FD-8A45-F623-251B-7EBDB9E1E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B144F-5650-D398-AAF7-50C71ECE3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Evaluation</a:t>
            </a:r>
          </a:p>
        </p:txBody>
      </p:sp>
      <p:pic>
        <p:nvPicPr>
          <p:cNvPr id="4" name="Picture 3" descr="A graph showing the difference between a negative and a positive&#10;&#10;AI-generated content may be incorrect.">
            <a:extLst>
              <a:ext uri="{FF2B5EF4-FFF2-40B4-BE49-F238E27FC236}">
                <a16:creationId xmlns:a16="http://schemas.microsoft.com/office/drawing/2014/main" id="{D5B75FFB-1FA9-BB87-BA5C-7537C85CAB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805" y="1690688"/>
            <a:ext cx="6767562" cy="408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908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2D7F0F-6CB1-CEA0-322E-BBEB1D5F4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110F-A71E-010E-3E2A-6FE68203C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Evaluation</a:t>
            </a:r>
          </a:p>
        </p:txBody>
      </p:sp>
      <p:pic>
        <p:nvPicPr>
          <p:cNvPr id="4" name="Picture 3" descr="A graph of a function&#10;&#10;AI-generated content may be incorrect.">
            <a:extLst>
              <a:ext uri="{FF2B5EF4-FFF2-40B4-BE49-F238E27FC236}">
                <a16:creationId xmlns:a16="http://schemas.microsoft.com/office/drawing/2014/main" id="{23697C61-6104-2D78-968A-339797C1AD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944" y="1906630"/>
            <a:ext cx="6596111" cy="4100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08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CABF27-57BC-1B80-8D75-C2BAECD388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A668C-C6A1-3619-15C8-4C6CCE4FC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Evaluation</a:t>
            </a:r>
          </a:p>
        </p:txBody>
      </p:sp>
      <p:pic>
        <p:nvPicPr>
          <p:cNvPr id="4" name="Picture 3" descr="A graph of a function&#10;&#10;AI-generated content may be incorrect.">
            <a:extLst>
              <a:ext uri="{FF2B5EF4-FFF2-40B4-BE49-F238E27FC236}">
                <a16:creationId xmlns:a16="http://schemas.microsoft.com/office/drawing/2014/main" id="{DAEB1E2B-20F1-B184-66A1-80B2D6EE4F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953" y="1975060"/>
            <a:ext cx="6805662" cy="4081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537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179</Words>
  <Application>Microsoft Office PowerPoint</Application>
  <PresentationFormat>Widescreen</PresentationFormat>
  <Paragraphs>31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Aptos</vt:lpstr>
      <vt:lpstr>Aptos Display</vt:lpstr>
      <vt:lpstr>Arial</vt:lpstr>
      <vt:lpstr>Office Theme</vt:lpstr>
      <vt:lpstr>Machine Learning  Algorithms Evaluations</vt:lpstr>
      <vt:lpstr>Business Impact </vt:lpstr>
      <vt:lpstr>Crime Prediction</vt:lpstr>
      <vt:lpstr>Crime Prediction</vt:lpstr>
      <vt:lpstr>Crime Prediction</vt:lpstr>
      <vt:lpstr>Crime Prediction</vt:lpstr>
      <vt:lpstr>Sensor Evaluation</vt:lpstr>
      <vt:lpstr>Sensor Evaluation</vt:lpstr>
      <vt:lpstr>Sensor Evaluation</vt:lpstr>
      <vt:lpstr>News Sentiment</vt:lpstr>
      <vt:lpstr>News Sentiment  --- I THINK THIS IS WRONG</vt:lpstr>
      <vt:lpstr>News Sentiment --- I THINK THIS IS WRONG</vt:lpstr>
      <vt:lpstr>News Sentiment</vt:lpstr>
      <vt:lpstr>News Sentiment</vt:lpstr>
      <vt:lpstr>News Sentiment</vt:lpstr>
      <vt:lpstr>News Sentiment</vt:lpstr>
      <vt:lpstr>Metrics</vt:lpstr>
      <vt:lpstr>Composite Risk</vt:lpstr>
      <vt:lpstr>Composite Risk</vt:lpstr>
      <vt:lpstr>Composite Risk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Ron Lance</dc:creator>
  <cp:lastModifiedBy>Ron Lance</cp:lastModifiedBy>
  <cp:revision>1</cp:revision>
  <dcterms:created xsi:type="dcterms:W3CDTF">2025-10-09T21:02:56Z</dcterms:created>
  <dcterms:modified xsi:type="dcterms:W3CDTF">2025-10-09T21:33:01Z</dcterms:modified>
</cp:coreProperties>
</file>