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76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93EBA-7391-4165-9040-76E723995F0B}" v="20" dt="2025-10-09T22:11:4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ance" userId="433b8aeaa95dd49a" providerId="LiveId" clId="{4A67A37F-7DBD-4126-97F9-FFE338FCF653}"/>
    <pc:docChg chg="custSel addSld delSld modSld">
      <pc:chgData name="Ron Lance" userId="433b8aeaa95dd49a" providerId="LiveId" clId="{4A67A37F-7DBD-4126-97F9-FFE338FCF653}" dt="2025-10-09T22:24:52.176" v="132" actId="478"/>
      <pc:docMkLst>
        <pc:docMk/>
      </pc:docMkLst>
      <pc:sldChg chg="addSp delSp modSp mod">
        <pc:chgData name="Ron Lance" userId="433b8aeaa95dd49a" providerId="LiveId" clId="{4A67A37F-7DBD-4126-97F9-FFE338FCF653}" dt="2025-10-09T22:10:53.745" v="122" actId="1076"/>
        <pc:sldMkLst>
          <pc:docMk/>
          <pc:sldMk cId="2352472727" sldId="263"/>
        </pc:sldMkLst>
        <pc:picChg chg="del">
          <ac:chgData name="Ron Lance" userId="433b8aeaa95dd49a" providerId="LiveId" clId="{4A67A37F-7DBD-4126-97F9-FFE338FCF653}" dt="2025-10-09T22:10:17.950" v="115" actId="478"/>
          <ac:picMkLst>
            <pc:docMk/>
            <pc:sldMk cId="2352472727" sldId="263"/>
            <ac:picMk id="4" creationId="{0AF84936-B67A-6FBE-51B5-CC2688BFCEAC}"/>
          </ac:picMkLst>
        </pc:picChg>
        <pc:picChg chg="add mod">
          <ac:chgData name="Ron Lance" userId="433b8aeaa95dd49a" providerId="LiveId" clId="{4A67A37F-7DBD-4126-97F9-FFE338FCF653}" dt="2025-10-09T22:10:53.745" v="122" actId="1076"/>
          <ac:picMkLst>
            <pc:docMk/>
            <pc:sldMk cId="2352472727" sldId="263"/>
            <ac:picMk id="5" creationId="{91030A88-525A-01C4-6110-0AD0E7890062}"/>
          </ac:picMkLst>
        </pc:picChg>
      </pc:sldChg>
      <pc:sldChg chg="addSp delSp modSp mod">
        <pc:chgData name="Ron Lance" userId="433b8aeaa95dd49a" providerId="LiveId" clId="{4A67A37F-7DBD-4126-97F9-FFE338FCF653}" dt="2025-10-09T22:24:49.841" v="131" actId="478"/>
        <pc:sldMkLst>
          <pc:docMk/>
          <pc:sldMk cId="3753043002" sldId="264"/>
        </pc:sldMkLst>
        <pc:spChg chg="mod">
          <ac:chgData name="Ron Lance" userId="433b8aeaa95dd49a" providerId="LiveId" clId="{4A67A37F-7DBD-4126-97F9-FFE338FCF653}" dt="2025-10-09T21:31:48.579" v="112" actId="20577"/>
          <ac:spMkLst>
            <pc:docMk/>
            <pc:sldMk cId="3753043002" sldId="264"/>
            <ac:spMk id="2" creationId="{BFC66A2B-CB03-3E20-190C-A16905712DFC}"/>
          </ac:spMkLst>
        </pc:spChg>
        <pc:picChg chg="del">
          <ac:chgData name="Ron Lance" userId="433b8aeaa95dd49a" providerId="LiveId" clId="{4A67A37F-7DBD-4126-97F9-FFE338FCF653}" dt="2025-10-09T22:10:20.275" v="116" actId="478"/>
          <ac:picMkLst>
            <pc:docMk/>
            <pc:sldMk cId="3753043002" sldId="264"/>
            <ac:picMk id="4" creationId="{00966B0A-EF5E-44A7-1F31-0703D0AF88BE}"/>
          </ac:picMkLst>
        </pc:picChg>
        <pc:picChg chg="add del mod">
          <ac:chgData name="Ron Lance" userId="433b8aeaa95dd49a" providerId="LiveId" clId="{4A67A37F-7DBD-4126-97F9-FFE338FCF653}" dt="2025-10-09T22:24:49.841" v="131" actId="478"/>
          <ac:picMkLst>
            <pc:docMk/>
            <pc:sldMk cId="3753043002" sldId="264"/>
            <ac:picMk id="5" creationId="{90E2A87E-9240-0031-EA8A-5C386B639CA8}"/>
          </ac:picMkLst>
        </pc:picChg>
      </pc:sldChg>
      <pc:sldChg chg="addSp delSp modSp mod">
        <pc:chgData name="Ron Lance" userId="433b8aeaa95dd49a" providerId="LiveId" clId="{4A67A37F-7DBD-4126-97F9-FFE338FCF653}" dt="2025-10-09T22:24:52.176" v="132" actId="478"/>
        <pc:sldMkLst>
          <pc:docMk/>
          <pc:sldMk cId="74441691" sldId="265"/>
        </pc:sldMkLst>
        <pc:spChg chg="mod">
          <ac:chgData name="Ron Lance" userId="433b8aeaa95dd49a" providerId="LiveId" clId="{4A67A37F-7DBD-4126-97F9-FFE338FCF653}" dt="2025-10-09T21:31:56.362" v="113"/>
          <ac:spMkLst>
            <pc:docMk/>
            <pc:sldMk cId="74441691" sldId="265"/>
            <ac:spMk id="2" creationId="{4200F7AB-947A-BB57-C7DB-E437B74148C6}"/>
          </ac:spMkLst>
        </pc:spChg>
        <pc:spChg chg="add">
          <ac:chgData name="Ron Lance" userId="433b8aeaa95dd49a" providerId="LiveId" clId="{4A67A37F-7DBD-4126-97F9-FFE338FCF653}" dt="2025-10-09T21:25:54.286" v="0"/>
          <ac:spMkLst>
            <pc:docMk/>
            <pc:sldMk cId="74441691" sldId="265"/>
            <ac:spMk id="5" creationId="{D665B0C0-F8E4-047D-8144-1249340DC849}"/>
          </ac:spMkLst>
        </pc:spChg>
        <pc:picChg chg="del">
          <ac:chgData name="Ron Lance" userId="433b8aeaa95dd49a" providerId="LiveId" clId="{4A67A37F-7DBD-4126-97F9-FFE338FCF653}" dt="2025-10-09T22:10:22.571" v="117" actId="478"/>
          <ac:picMkLst>
            <pc:docMk/>
            <pc:sldMk cId="74441691" sldId="265"/>
            <ac:picMk id="4" creationId="{4602D9ED-12C1-5613-934A-4841EE0F30AA}"/>
          </ac:picMkLst>
        </pc:picChg>
        <pc:picChg chg="add del mod">
          <ac:chgData name="Ron Lance" userId="433b8aeaa95dd49a" providerId="LiveId" clId="{4A67A37F-7DBD-4126-97F9-FFE338FCF653}" dt="2025-10-09T22:24:52.176" v="132" actId="478"/>
          <ac:picMkLst>
            <pc:docMk/>
            <pc:sldMk cId="74441691" sldId="265"/>
            <ac:picMk id="5" creationId="{54477B0F-92BF-03CF-C010-DF8CB2466132}"/>
          </ac:picMkLst>
        </pc:picChg>
        <pc:picChg chg="add">
          <ac:chgData name="Ron Lance" userId="433b8aeaa95dd49a" providerId="LiveId" clId="{4A67A37F-7DBD-4126-97F9-FFE338FCF653}" dt="2025-10-09T21:25:54.286" v="0"/>
          <ac:picMkLst>
            <pc:docMk/>
            <pc:sldMk cId="74441691" sldId="265"/>
            <ac:picMk id="1026" creationId="{277A4F10-5BC5-EB51-7E1D-A704547E9014}"/>
          </ac:picMkLst>
        </pc:picChg>
        <pc:picChg chg="add">
          <ac:chgData name="Ron Lance" userId="433b8aeaa95dd49a" providerId="LiveId" clId="{4A67A37F-7DBD-4126-97F9-FFE338FCF653}" dt="2025-10-09T21:25:54.286" v="0"/>
          <ac:picMkLst>
            <pc:docMk/>
            <pc:sldMk cId="74441691" sldId="265"/>
            <ac:picMk id="1027" creationId="{56610D66-4D31-F057-D7AB-7DE33C251804}"/>
          </ac:picMkLst>
        </pc:picChg>
      </pc:sldChg>
      <pc:sldChg chg="addSp delSp modSp new del mod">
        <pc:chgData name="Ron Lance" userId="433b8aeaa95dd49a" providerId="LiveId" clId="{4A67A37F-7DBD-4126-97F9-FFE338FCF653}" dt="2025-10-09T21:31:11.062" v="71" actId="47"/>
        <pc:sldMkLst>
          <pc:docMk/>
          <pc:sldMk cId="1754715003" sldId="272"/>
        </pc:sldMkLst>
        <pc:spChg chg="mod">
          <ac:chgData name="Ron Lance" userId="433b8aeaa95dd49a" providerId="LiveId" clId="{4A67A37F-7DBD-4126-97F9-FFE338FCF653}" dt="2025-10-09T21:26:16.563" v="30" actId="20577"/>
          <ac:spMkLst>
            <pc:docMk/>
            <pc:sldMk cId="1754715003" sldId="272"/>
            <ac:spMk id="2" creationId="{5A0B3B4C-9D6F-5D67-4297-32C2E6CBE9CB}"/>
          </ac:spMkLst>
        </pc:spChg>
        <pc:picChg chg="add del mod">
          <ac:chgData name="Ron Lance" userId="433b8aeaa95dd49a" providerId="LiveId" clId="{4A67A37F-7DBD-4126-97F9-FFE338FCF653}" dt="2025-10-09T21:30:56.499" v="66" actId="478"/>
          <ac:picMkLst>
            <pc:docMk/>
            <pc:sldMk cId="1754715003" sldId="272"/>
            <ac:picMk id="3" creationId="{4101AF19-5C98-5D85-854D-D6E4C10F1E9A}"/>
          </ac:picMkLst>
        </pc:picChg>
      </pc:sldChg>
      <pc:sldChg chg="addSp modSp add mod">
        <pc:chgData name="Ron Lance" userId="433b8aeaa95dd49a" providerId="LiveId" clId="{4A67A37F-7DBD-4126-97F9-FFE338FCF653}" dt="2025-10-09T21:31:01.858" v="67"/>
        <pc:sldMkLst>
          <pc:docMk/>
          <pc:sldMk cId="2953142369" sldId="273"/>
        </pc:sldMkLst>
        <pc:spChg chg="mod">
          <ac:chgData name="Ron Lance" userId="433b8aeaa95dd49a" providerId="LiveId" clId="{4A67A37F-7DBD-4126-97F9-FFE338FCF653}" dt="2025-10-09T21:31:01.858" v="67"/>
          <ac:spMkLst>
            <pc:docMk/>
            <pc:sldMk cId="2953142369" sldId="273"/>
            <ac:spMk id="2" creationId="{A479C067-8583-84AB-EFE4-3140A42A9E1B}"/>
          </ac:spMkLst>
        </pc:spChg>
        <pc:picChg chg="add mod">
          <ac:chgData name="Ron Lance" userId="433b8aeaa95dd49a" providerId="LiveId" clId="{4A67A37F-7DBD-4126-97F9-FFE338FCF653}" dt="2025-10-09T21:29:58.142" v="49" actId="1076"/>
          <ac:picMkLst>
            <pc:docMk/>
            <pc:sldMk cId="2953142369" sldId="273"/>
            <ac:picMk id="4" creationId="{578F5950-D2BD-CDFD-21D6-9DE285F5030C}"/>
          </ac:picMkLst>
        </pc:picChg>
      </pc:sldChg>
      <pc:sldChg chg="addSp modSp add mod">
        <pc:chgData name="Ron Lance" userId="433b8aeaa95dd49a" providerId="LiveId" clId="{4A67A37F-7DBD-4126-97F9-FFE338FCF653}" dt="2025-10-09T21:31:04.321" v="68"/>
        <pc:sldMkLst>
          <pc:docMk/>
          <pc:sldMk cId="3405801681" sldId="274"/>
        </pc:sldMkLst>
        <pc:spChg chg="mod">
          <ac:chgData name="Ron Lance" userId="433b8aeaa95dd49a" providerId="LiveId" clId="{4A67A37F-7DBD-4126-97F9-FFE338FCF653}" dt="2025-10-09T21:31:04.321" v="68"/>
          <ac:spMkLst>
            <pc:docMk/>
            <pc:sldMk cId="3405801681" sldId="274"/>
            <ac:spMk id="2" creationId="{EE27D13D-C197-DDB4-30BB-E319827BDBAB}"/>
          </ac:spMkLst>
        </pc:spChg>
        <pc:picChg chg="add mod">
          <ac:chgData name="Ron Lance" userId="433b8aeaa95dd49a" providerId="LiveId" clId="{4A67A37F-7DBD-4126-97F9-FFE338FCF653}" dt="2025-10-09T21:29:50.829" v="45" actId="1076"/>
          <ac:picMkLst>
            <pc:docMk/>
            <pc:sldMk cId="3405801681" sldId="274"/>
            <ac:picMk id="4" creationId="{46625817-8CAD-C398-0ED7-50CCE913969A}"/>
          </ac:picMkLst>
        </pc:picChg>
      </pc:sldChg>
      <pc:sldChg chg="addSp modSp add mod">
        <pc:chgData name="Ron Lance" userId="433b8aeaa95dd49a" providerId="LiveId" clId="{4A67A37F-7DBD-4126-97F9-FFE338FCF653}" dt="2025-10-09T21:31:05.903" v="69"/>
        <pc:sldMkLst>
          <pc:docMk/>
          <pc:sldMk cId="2672600927" sldId="275"/>
        </pc:sldMkLst>
        <pc:spChg chg="mod">
          <ac:chgData name="Ron Lance" userId="433b8aeaa95dd49a" providerId="LiveId" clId="{4A67A37F-7DBD-4126-97F9-FFE338FCF653}" dt="2025-10-09T21:31:05.903" v="69"/>
          <ac:spMkLst>
            <pc:docMk/>
            <pc:sldMk cId="2672600927" sldId="275"/>
            <ac:spMk id="2" creationId="{9F40CE4B-D0E6-CB4C-0294-DA89D79F159D}"/>
          </ac:spMkLst>
        </pc:spChg>
        <pc:picChg chg="add mod">
          <ac:chgData name="Ron Lance" userId="433b8aeaa95dd49a" providerId="LiveId" clId="{4A67A37F-7DBD-4126-97F9-FFE338FCF653}" dt="2025-10-09T21:30:25.220" v="59" actId="1076"/>
          <ac:picMkLst>
            <pc:docMk/>
            <pc:sldMk cId="2672600927" sldId="275"/>
            <ac:picMk id="4" creationId="{E3C8E131-42E3-6D63-C012-AA892A8F9738}"/>
          </ac:picMkLst>
        </pc:picChg>
      </pc:sldChg>
      <pc:sldChg chg="addSp modSp add mod">
        <pc:chgData name="Ron Lance" userId="433b8aeaa95dd49a" providerId="LiveId" clId="{4A67A37F-7DBD-4126-97F9-FFE338FCF653}" dt="2025-10-09T21:31:07.890" v="70"/>
        <pc:sldMkLst>
          <pc:docMk/>
          <pc:sldMk cId="3350650789" sldId="276"/>
        </pc:sldMkLst>
        <pc:spChg chg="mod">
          <ac:chgData name="Ron Lance" userId="433b8aeaa95dd49a" providerId="LiveId" clId="{4A67A37F-7DBD-4126-97F9-FFE338FCF653}" dt="2025-10-09T21:31:07.890" v="70"/>
          <ac:spMkLst>
            <pc:docMk/>
            <pc:sldMk cId="3350650789" sldId="276"/>
            <ac:spMk id="2" creationId="{9423386F-FE47-89E0-7B04-4F2E119F1F3F}"/>
          </ac:spMkLst>
        </pc:spChg>
        <pc:picChg chg="add mod">
          <ac:chgData name="Ron Lance" userId="433b8aeaa95dd49a" providerId="LiveId" clId="{4A67A37F-7DBD-4126-97F9-FFE338FCF653}" dt="2025-10-09T21:30:53.494" v="65" actId="1076"/>
          <ac:picMkLst>
            <pc:docMk/>
            <pc:sldMk cId="3350650789" sldId="276"/>
            <ac:picMk id="4" creationId="{F741BC65-CB6A-5C22-7629-D50567AB6C15}"/>
          </ac:picMkLst>
        </pc:picChg>
      </pc:sldChg>
      <pc:sldChg chg="add del">
        <pc:chgData name="Ron Lance" userId="433b8aeaa95dd49a" providerId="LiveId" clId="{4A67A37F-7DBD-4126-97F9-FFE338FCF653}" dt="2025-10-09T21:32:59.256" v="114" actId="47"/>
        <pc:sldMkLst>
          <pc:docMk/>
          <pc:sldMk cId="26149055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22DA-17C8-733C-E4FE-8FFD1EFD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844B-48AB-BBB6-43F8-54E043CCD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447-50FC-A2D5-4DB7-3C009C0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D882-3C46-ECF3-4D02-EB2B5D3A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D4CB-9160-0D3F-90D8-01BD1EFE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927-9D49-68C2-2D64-A7ACF9F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3E5E0-C5DE-BB15-3A7A-D2277C00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13B2-111C-C6A8-8801-E52F8551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9897-0BE7-0FE4-270F-7CA8CF1C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E5FC-8E73-3A97-A256-9428F82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ED198-DA4D-B390-B517-57BA4894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2E6A-EC41-1092-C696-822C8A9D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7D3D-CC75-3DCA-C9D0-DEBE7493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7BE0-FC20-95AB-50ED-4670CB49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08A6-740A-4AB3-CB66-59332BA4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847-0C87-876C-C348-6B09E8E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8942-5CEB-7271-4E08-D2A584EA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102D-03D7-E6BA-90D1-D4C24A6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A656-515B-B289-C347-DCBE00C2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0487-F460-8858-BB2A-73451C4B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EB78-527E-6D4A-2F1E-5A337BF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B4C7-1EA1-E143-2CBB-27B2ADF3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1F58-552D-2B80-C7A7-8A0B9D8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2D34-9BD9-4C57-3DAB-A058148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B9D8-D478-7D17-0E34-C9275971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AE66-1315-F8B3-1D96-7DFE05B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7CC-230A-6CF8-6D16-B1AC13C92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1AD4-5C61-5238-9F17-E75ECBDE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8B6A-E7D1-304B-037F-D9756E66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B5ED-BECC-2D00-E30A-B952315B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CAD6-C82C-BC83-5DE5-29F1D0E6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C854-EE50-F171-6003-8C8F8B30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6049-262A-1763-48FE-FDD3DB7D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4EF3-F228-B634-267E-DBFFC040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EE9D1-A6CD-FE0C-664A-050428DBE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2C61-E70E-A3F1-B754-1FC3D1AA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CB74-F924-D31F-BCCF-7E01235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7E1C9-1A07-6C71-5539-421DE0C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91C85-7E58-5B5B-9D0B-2A52BD81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8CB6-1972-5C9C-0AFC-1AEC714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344D-1F4F-7714-42A9-76CA83F1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BFE0-8DCD-545A-E167-6B976343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6FE4-7A2A-FA57-7150-721F246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74852-406B-004B-5AE8-16979722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56CAE-F843-A031-AC7C-2C48B7E3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B593-25AF-AD94-0E80-025962C7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D1D8-44BA-A65A-6852-B79114D1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F86C-C9F7-BB41-156A-EAA74342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37E0-E8D3-5AB9-1824-241C849C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7DD9-3552-42E9-9112-7582D52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DF8C-82B9-D4D7-A79F-91E1A560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B1118-B42F-C2B8-4784-FA0E0B0D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9EC3-CDDA-61A4-81C5-A67D18FD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A011C-6AF0-C039-BB6A-40EB02DC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42D5-327F-AA2C-98AE-3F5523E2D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65C8-4389-F374-78D9-388BA01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9E52-2BC5-6037-953A-3D2EC96B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BA37-1CB1-B31D-9118-B9C8853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46685-037A-8F1B-B7E8-FEF0814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2501-A075-F2C6-1225-AF9057F3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36CD-4519-326C-F148-6540D4875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2FA3-6C30-EEE9-B004-0F93B9A4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0E42-DF1C-BB25-247D-7E564641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DF1-C653-B68C-CD24-FD46AFFB3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Algorithms 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646A9-FD94-AF97-5C03-3632D482B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7BC9-C0A9-27AB-3BEA-A3EF6CD4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FB85-4A55-9C5D-51F0-8FBCDD59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1030A88-525A-01C4-6110-0AD0E789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46" y="1552932"/>
            <a:ext cx="7057184" cy="45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15B1-49E7-B3C0-95C3-7FFE90856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A2B-CB03-3E20-190C-A169057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  --- I THINK THIS IS WRONG</a:t>
            </a:r>
          </a:p>
        </p:txBody>
      </p:sp>
    </p:spTree>
    <p:extLst>
      <p:ext uri="{BB962C8B-B14F-4D97-AF65-F5344CB8AC3E}">
        <p14:creationId xmlns:p14="http://schemas.microsoft.com/office/powerpoint/2010/main" val="37530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67C1-156F-224C-D235-C9C2A9DB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7AB-947A-BB57-C7DB-E437B741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 --- I THINK THIS IS WRONG</a:t>
            </a:r>
          </a:p>
        </p:txBody>
      </p:sp>
    </p:spTree>
    <p:extLst>
      <p:ext uri="{BB962C8B-B14F-4D97-AF65-F5344CB8AC3E}">
        <p14:creationId xmlns:p14="http://schemas.microsoft.com/office/powerpoint/2010/main" val="7444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C8C5-98CD-4E98-B698-CD665B4C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C067-8583-84AB-EFE4-3140A42A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578F5950-D2BD-CDFD-21D6-9DE285F5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54" y="1969669"/>
            <a:ext cx="7277492" cy="45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99AB-C756-1DC3-6916-BA7404B4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13D-C197-DDB4-30BB-E319827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46625817-8CAD-C398-0ED7-50CCE913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2" y="1891173"/>
            <a:ext cx="6676936" cy="40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AF0E-2D43-77A5-B08C-27F5FFC8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E4B-D0E6-CB4C-0294-DA89D79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with colored dots&#10;&#10;AI-generated content may be incorrect.">
            <a:extLst>
              <a:ext uri="{FF2B5EF4-FFF2-40B4-BE49-F238E27FC236}">
                <a16:creationId xmlns:a16="http://schemas.microsoft.com/office/drawing/2014/main" id="{E3C8E131-42E3-6D63-C012-AA892A8F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30" y="1963797"/>
            <a:ext cx="6757261" cy="42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3276-425E-6A58-A656-EE8A1E844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386F-FE47-89E0-7B04-4F2E119F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colorful pie chart with text&#10;&#10;AI-generated content may be incorrect.">
            <a:extLst>
              <a:ext uri="{FF2B5EF4-FFF2-40B4-BE49-F238E27FC236}">
                <a16:creationId xmlns:a16="http://schemas.microsoft.com/office/drawing/2014/main" id="{F741BC65-CB6A-5C22-7629-D50567AB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6" y="2597544"/>
            <a:ext cx="5353457" cy="39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8875-4284-C302-BFFD-7E1F98A1D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C35-15A6-BB54-9395-84656C39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70918FAD-EF05-B5C5-272E-514DD29E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5" y="1894633"/>
            <a:ext cx="11159423" cy="38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A860-E54B-90F8-2597-C552ED40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F6BC-A6DD-454B-B5B3-F28126F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4E25FE5D-BEB4-2533-832C-E02214F3F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6" y="1868923"/>
            <a:ext cx="6024607" cy="41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314F-9B11-9E7E-C1F4-89858DA28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23A-F655-9856-AB70-F614A651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211DA520-84BE-B281-CDD9-31AF1E83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3" y="1690688"/>
            <a:ext cx="6577061" cy="41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4718-D3F8-A0B8-FDE0-AB6D231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969F1-B338-11D5-7443-C20A0F2B758E}"/>
              </a:ext>
            </a:extLst>
          </p:cNvPr>
          <p:cNvSpPr txBox="1"/>
          <p:nvPr/>
        </p:nvSpPr>
        <p:spPr>
          <a:xfrm>
            <a:off x="452487" y="1461155"/>
            <a:ext cx="1090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Business Impact for </a:t>
            </a:r>
            <a:r>
              <a:rPr lang="en-US" b="1" u="sng" dirty="0" err="1"/>
              <a:t>SmartFleet</a:t>
            </a:r>
            <a:r>
              <a:rPr lang="en-US" b="1" u="sng" dirty="0"/>
              <a:t> Route Optimizer:</a:t>
            </a:r>
          </a:p>
          <a:p>
            <a:r>
              <a:rPr lang="en-US" dirty="0"/>
              <a:t>- Crime Prediction Model: Reduces incident-related costs by up to 20% ($562,710 for a 1500-vehicle fleet) by avoiding high-crime zones.</a:t>
            </a:r>
          </a:p>
          <a:p>
            <a:endParaRPr lang="en-US" dirty="0"/>
          </a:p>
          <a:p>
            <a:r>
              <a:rPr lang="en-US" dirty="0"/>
              <a:t>- Weather Risk Model: Enhances route efficiency, contributing to 20% fuel savings ($375,140) by avoiding adverse weather conditions.</a:t>
            </a:r>
          </a:p>
          <a:p>
            <a:endParaRPr lang="en-US" dirty="0"/>
          </a:p>
          <a:p>
            <a:r>
              <a:rPr lang="en-US" dirty="0"/>
              <a:t>- Sentiment Analysis LLM: Lowers risks from negative events, saving 10% ($187,570) by avoiding zones with reported unrest.</a:t>
            </a:r>
          </a:p>
          <a:p>
            <a:endParaRPr lang="en-US" dirty="0"/>
          </a:p>
          <a:p>
            <a:r>
              <a:rPr lang="en-US" dirty="0"/>
              <a:t>- Sensor Degradation Model: Optimizes maintenance, saving $27,000 annually by reducing downtime and repair costs.</a:t>
            </a:r>
          </a:p>
          <a:p>
            <a:endParaRPr lang="en-US" dirty="0"/>
          </a:p>
          <a:p>
            <a:r>
              <a:rPr lang="en-US" dirty="0"/>
              <a:t>- Composite Risk Model: Integrates all risks to achieve 40-80% risk avoidance, driving overall cost reductions of up to $1,406,775 annually.</a:t>
            </a:r>
          </a:p>
        </p:txBody>
      </p:sp>
    </p:spTree>
    <p:extLst>
      <p:ext uri="{BB962C8B-B14F-4D97-AF65-F5344CB8AC3E}">
        <p14:creationId xmlns:p14="http://schemas.microsoft.com/office/powerpoint/2010/main" val="13769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C963-98D3-0C95-EAF6-4180AC74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312-8374-664F-5AD0-91FDFC1A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graph of a composite risk curve&#10;&#10;AI-generated content may be incorrect.">
            <a:extLst>
              <a:ext uri="{FF2B5EF4-FFF2-40B4-BE49-F238E27FC236}">
                <a16:creationId xmlns:a16="http://schemas.microsoft.com/office/drawing/2014/main" id="{6CFE208C-A32A-6E30-C2FD-85FA0EA3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65" y="1690688"/>
            <a:ext cx="6824712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6381-9289-B771-ABE3-1B5620DAD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43C0-4A99-8FA7-5367-6127395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9B71D966-CE30-7287-DF57-7BBEDB223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86" y="1803809"/>
            <a:ext cx="5948406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A36B-08BA-9321-420E-BDDB79FDC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6AF-6EC5-FD9E-02E8-0104D151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3B06A2CC-4F46-42BF-73A4-D65873F5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86" y="1803809"/>
            <a:ext cx="5948406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45F1E-024F-D227-3E29-05DEF809F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A2A-72AF-C915-3753-D92C4782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0BC16900-B257-0AA8-7AF6-0E163882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9" y="2430433"/>
            <a:ext cx="6615161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81814-F0F1-91E7-DF54-F20627B79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3B4-DF4A-DFEB-CE03-1673384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ACBA26A-695E-9C82-EFEF-03FCC1B1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64" y="1690688"/>
            <a:ext cx="6862813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980FD-8A45-F623-251B-7EBDB9E1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44F-5650-D398-AAF7-50C71ECE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showing the difference between a negative and a positive&#10;&#10;AI-generated content may be incorrect.">
            <a:extLst>
              <a:ext uri="{FF2B5EF4-FFF2-40B4-BE49-F238E27FC236}">
                <a16:creationId xmlns:a16="http://schemas.microsoft.com/office/drawing/2014/main" id="{D5B75FFB-1FA9-BB87-BA5C-7537C85C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05" y="1690688"/>
            <a:ext cx="6767562" cy="40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7F0F-6CB1-CEA0-322E-BBEB1D5F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110F-A71E-010E-3E2A-6FE68203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3697C61-6104-2D78-968A-339797C1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44" y="1906630"/>
            <a:ext cx="6596111" cy="41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ABF27-57BC-1B80-8D75-C2BAECD3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668C-C6A1-3619-15C8-4C6CCE4F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DAEB1E2B-20F1-B184-66A1-80B2D6EE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1975060"/>
            <a:ext cx="6805662" cy="40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3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179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Machine Learning  Algorithms Evaluations</vt:lpstr>
      <vt:lpstr>Business Impact </vt:lpstr>
      <vt:lpstr>Crime Prediction</vt:lpstr>
      <vt:lpstr>Crime Prediction</vt:lpstr>
      <vt:lpstr>Crime Prediction</vt:lpstr>
      <vt:lpstr>Crime Prediction</vt:lpstr>
      <vt:lpstr>Sensor Evaluation</vt:lpstr>
      <vt:lpstr>Sensor Evaluation</vt:lpstr>
      <vt:lpstr>Sensor Evaluation</vt:lpstr>
      <vt:lpstr>News Sentiment</vt:lpstr>
      <vt:lpstr>News Sentiment  --- I THINK THIS IS WRONG</vt:lpstr>
      <vt:lpstr>News Sentiment --- I THINK THIS IS WRONG</vt:lpstr>
      <vt:lpstr>News Sentiment</vt:lpstr>
      <vt:lpstr>News Sentiment</vt:lpstr>
      <vt:lpstr>News Sentiment</vt:lpstr>
      <vt:lpstr>News Sentiment</vt:lpstr>
      <vt:lpstr>Metrics</vt:lpstr>
      <vt:lpstr>Composite Risk</vt:lpstr>
      <vt:lpstr>Composite Risk</vt:lpstr>
      <vt:lpstr>Composite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Lance</dc:creator>
  <cp:lastModifiedBy>Ron Lance</cp:lastModifiedBy>
  <cp:revision>1</cp:revision>
  <dcterms:created xsi:type="dcterms:W3CDTF">2025-10-09T21:02:56Z</dcterms:created>
  <dcterms:modified xsi:type="dcterms:W3CDTF">2025-10-09T22:25:01Z</dcterms:modified>
</cp:coreProperties>
</file>