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0" r:id="rId7"/>
    <p:sldId id="301" r:id="rId8"/>
    <p:sldId id="302" r:id="rId9"/>
    <p:sldId id="306" r:id="rId10"/>
    <p:sldId id="307" r:id="rId11"/>
    <p:sldId id="311" r:id="rId12"/>
    <p:sldId id="308" r:id="rId13"/>
    <p:sldId id="309" r:id="rId14"/>
    <p:sldId id="310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28C2"/>
    <a:srgbClr val="04D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EE909-BAA7-56C3-E188-92AE5D58BCB3}" v="2045" dt="2021-04-29T23:13:00.001"/>
    <p1510:client id="{922EA31E-F4B3-4085-A422-94B8E4941D00}" v="22" dt="2021-04-29T22:48:28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o Velasco, Regina" userId="S::r_n131@txstate.edu::e6f76df6-689f-4907-b4d6-56ced52a7137" providerId="AD" clId="Web-{AAD3873E-7C01-46AC-9F67-FF57C84CFD4F}"/>
    <pc:docChg chg="addSld modSld">
      <pc:chgData name="Navarro Velasco, Regina" userId="S::r_n131@txstate.edu::e6f76df6-689f-4907-b4d6-56ced52a7137" providerId="AD" clId="Web-{AAD3873E-7C01-46AC-9F67-FF57C84CFD4F}" dt="2021-04-26T22:13:11.449" v="106" actId="1076"/>
      <pc:docMkLst>
        <pc:docMk/>
      </pc:docMkLst>
      <pc:sldChg chg="modSp">
        <pc:chgData name="Navarro Velasco, Regina" userId="S::r_n131@txstate.edu::e6f76df6-689f-4907-b4d6-56ced52a7137" providerId="AD" clId="Web-{AAD3873E-7C01-46AC-9F67-FF57C84CFD4F}" dt="2021-04-26T22:10:17.179" v="99" actId="20577"/>
        <pc:sldMkLst>
          <pc:docMk/>
          <pc:sldMk cId="4015256804" sldId="304"/>
        </pc:sldMkLst>
        <pc:spChg chg="mod">
          <ac:chgData name="Navarro Velasco, Regina" userId="S::r_n131@txstate.edu::e6f76df6-689f-4907-b4d6-56ced52a7137" providerId="AD" clId="Web-{AAD3873E-7C01-46AC-9F67-FF57C84CFD4F}" dt="2021-04-26T22:10:17.179" v="99" actId="20577"/>
          <ac:spMkLst>
            <pc:docMk/>
            <pc:sldMk cId="4015256804" sldId="304"/>
            <ac:spMk id="6" creationId="{95F707F3-CE50-4DC4-B321-E2BA5ED2FFA9}"/>
          </ac:spMkLst>
        </pc:spChg>
      </pc:sldChg>
      <pc:sldChg chg="addSp delSp modSp new">
        <pc:chgData name="Navarro Velasco, Regina" userId="S::r_n131@txstate.edu::e6f76df6-689f-4907-b4d6-56ced52a7137" providerId="AD" clId="Web-{AAD3873E-7C01-46AC-9F67-FF57C84CFD4F}" dt="2021-04-26T22:13:11.449" v="106" actId="1076"/>
        <pc:sldMkLst>
          <pc:docMk/>
          <pc:sldMk cId="3339534936" sldId="307"/>
        </pc:sldMkLst>
        <pc:spChg chg="mod">
          <ac:chgData name="Navarro Velasco, Regina" userId="S::r_n131@txstate.edu::e6f76df6-689f-4907-b4d6-56ced52a7137" providerId="AD" clId="Web-{AAD3873E-7C01-46AC-9F67-FF57C84CFD4F}" dt="2021-04-26T21:14:59.965" v="34" actId="20577"/>
          <ac:spMkLst>
            <pc:docMk/>
            <pc:sldMk cId="3339534936" sldId="307"/>
            <ac:spMk id="2" creationId="{BE219A97-D0FA-4937-8933-D90D7A88D899}"/>
          </ac:spMkLst>
        </pc:spChg>
        <pc:spChg chg="mod">
          <ac:chgData name="Navarro Velasco, Regina" userId="S::r_n131@txstate.edu::e6f76df6-689f-4907-b4d6-56ced52a7137" providerId="AD" clId="Web-{AAD3873E-7C01-46AC-9F67-FF57C84CFD4F}" dt="2021-04-26T22:12:49.308" v="103" actId="20577"/>
          <ac:spMkLst>
            <pc:docMk/>
            <pc:sldMk cId="3339534936" sldId="307"/>
            <ac:spMk id="3" creationId="{0773A77B-6ECD-4553-AC41-44446C6AFDA4}"/>
          </ac:spMkLst>
        </pc:spChg>
        <pc:picChg chg="add mod modCrop">
          <ac:chgData name="Navarro Velasco, Regina" userId="S::r_n131@txstate.edu::e6f76df6-689f-4907-b4d6-56ced52a7137" providerId="AD" clId="Web-{AAD3873E-7C01-46AC-9F67-FF57C84CFD4F}" dt="2021-04-26T22:13:11.449" v="106" actId="1076"/>
          <ac:picMkLst>
            <pc:docMk/>
            <pc:sldMk cId="3339534936" sldId="307"/>
            <ac:picMk id="4" creationId="{EF3F00AB-71CD-4DF1-A7AB-7065B1EB9454}"/>
          </ac:picMkLst>
        </pc:picChg>
        <pc:picChg chg="add del mod">
          <ac:chgData name="Navarro Velasco, Regina" userId="S::r_n131@txstate.edu::e6f76df6-689f-4907-b4d6-56ced52a7137" providerId="AD" clId="Web-{AAD3873E-7C01-46AC-9F67-FF57C84CFD4F}" dt="2021-04-26T22:11:09.665" v="100" actId="1076"/>
          <ac:picMkLst>
            <pc:docMk/>
            <pc:sldMk cId="3339534936" sldId="307"/>
            <ac:picMk id="5" creationId="{C25D6DE8-2F00-4A0C-B6C0-E9F238B6893E}"/>
          </ac:picMkLst>
        </pc:picChg>
      </pc:sldChg>
      <pc:sldChg chg="addSp delSp modSp new">
        <pc:chgData name="Navarro Velasco, Regina" userId="S::r_n131@txstate.edu::e6f76df6-689f-4907-b4d6-56ced52a7137" providerId="AD" clId="Web-{AAD3873E-7C01-46AC-9F67-FF57C84CFD4F}" dt="2021-04-26T22:10:12.757" v="97" actId="20577"/>
        <pc:sldMkLst>
          <pc:docMk/>
          <pc:sldMk cId="2707047881" sldId="308"/>
        </pc:sldMkLst>
        <pc:spChg chg="mod">
          <ac:chgData name="Navarro Velasco, Regina" userId="S::r_n131@txstate.edu::e6f76df6-689f-4907-b4d6-56ced52a7137" providerId="AD" clId="Web-{AAD3873E-7C01-46AC-9F67-FF57C84CFD4F}" dt="2021-04-26T22:08:15.613" v="73" actId="20577"/>
          <ac:spMkLst>
            <pc:docMk/>
            <pc:sldMk cId="2707047881" sldId="308"/>
            <ac:spMk id="2" creationId="{8379DEA2-62D0-4A04-AD9D-3B542F12B15F}"/>
          </ac:spMkLst>
        </pc:spChg>
        <pc:spChg chg="add del">
          <ac:chgData name="Navarro Velasco, Regina" userId="S::r_n131@txstate.edu::e6f76df6-689f-4907-b4d6-56ced52a7137" providerId="AD" clId="Web-{AAD3873E-7C01-46AC-9F67-FF57C84CFD4F}" dt="2021-04-26T22:10:11.147" v="92"/>
          <ac:spMkLst>
            <pc:docMk/>
            <pc:sldMk cId="2707047881" sldId="308"/>
            <ac:spMk id="3" creationId="{7B45F505-7C0E-4094-B8E1-32686CF3AC9C}"/>
          </ac:spMkLst>
        </pc:spChg>
        <pc:spChg chg="mod">
          <ac:chgData name="Navarro Velasco, Regina" userId="S::r_n131@txstate.edu::e6f76df6-689f-4907-b4d6-56ced52a7137" providerId="AD" clId="Web-{AAD3873E-7C01-46AC-9F67-FF57C84CFD4F}" dt="2021-04-26T22:10:12.757" v="97" actId="20577"/>
          <ac:spMkLst>
            <pc:docMk/>
            <pc:sldMk cId="2707047881" sldId="308"/>
            <ac:spMk id="4" creationId="{5D05690D-8313-4CD7-A98A-A68274F28E03}"/>
          </ac:spMkLst>
        </pc:spChg>
        <pc:spChg chg="add del mod">
          <ac:chgData name="Navarro Velasco, Regina" userId="S::r_n131@txstate.edu::e6f76df6-689f-4907-b4d6-56ced52a7137" providerId="AD" clId="Web-{AAD3873E-7C01-46AC-9F67-FF57C84CFD4F}" dt="2021-04-26T22:08:58.958" v="85"/>
          <ac:spMkLst>
            <pc:docMk/>
            <pc:sldMk cId="2707047881" sldId="308"/>
            <ac:spMk id="5" creationId="{A423B114-5779-4C35-B9F3-3DDDBC1C802D}"/>
          </ac:spMkLst>
        </pc:spChg>
        <pc:picChg chg="add del mod">
          <ac:chgData name="Navarro Velasco, Regina" userId="S::r_n131@txstate.edu::e6f76df6-689f-4907-b4d6-56ced52a7137" providerId="AD" clId="Web-{AAD3873E-7C01-46AC-9F67-FF57C84CFD4F}" dt="2021-04-26T22:08:57.802" v="83"/>
          <ac:picMkLst>
            <pc:docMk/>
            <pc:sldMk cId="2707047881" sldId="308"/>
            <ac:picMk id="6" creationId="{F6FA4C19-3660-46FD-8BEA-F81BD7145C51}"/>
          </ac:picMkLst>
        </pc:picChg>
        <pc:picChg chg="add mod">
          <ac:chgData name="Navarro Velasco, Regina" userId="S::r_n131@txstate.edu::e6f76df6-689f-4907-b4d6-56ced52a7137" providerId="AD" clId="Web-{AAD3873E-7C01-46AC-9F67-FF57C84CFD4F}" dt="2021-04-26T22:10:12.726" v="96" actId="1076"/>
          <ac:picMkLst>
            <pc:docMk/>
            <pc:sldMk cId="2707047881" sldId="308"/>
            <ac:picMk id="7" creationId="{2C3FA4F8-4B9F-4BE7-B36E-45194CFAD0E1}"/>
          </ac:picMkLst>
        </pc:picChg>
      </pc:sldChg>
      <pc:sldChg chg="addSp delSp modSp new mod setBg modClrScheme chgLayout">
        <pc:chgData name="Navarro Velasco, Regina" userId="S::r_n131@txstate.edu::e6f76df6-689f-4907-b4d6-56ced52a7137" providerId="AD" clId="Web-{AAD3873E-7C01-46AC-9F67-FF57C84CFD4F}" dt="2021-04-26T20:54:09.896" v="31"/>
        <pc:sldMkLst>
          <pc:docMk/>
          <pc:sldMk cId="3856682677" sldId="309"/>
        </pc:sldMkLst>
        <pc:spChg chg="mod ord">
          <ac:chgData name="Navarro Velasco, Regina" userId="S::r_n131@txstate.edu::e6f76df6-689f-4907-b4d6-56ced52a7137" providerId="AD" clId="Web-{AAD3873E-7C01-46AC-9F67-FF57C84CFD4F}" dt="2021-04-26T20:54:09.896" v="31"/>
          <ac:spMkLst>
            <pc:docMk/>
            <pc:sldMk cId="3856682677" sldId="309"/>
            <ac:spMk id="2" creationId="{FC2DCAF7-2995-4169-B4F3-95C54AE9320A}"/>
          </ac:spMkLst>
        </pc:spChg>
        <pc:spChg chg="mod ord">
          <ac:chgData name="Navarro Velasco, Regina" userId="S::r_n131@txstate.edu::e6f76df6-689f-4907-b4d6-56ced52a7137" providerId="AD" clId="Web-{AAD3873E-7C01-46AC-9F67-FF57C84CFD4F}" dt="2021-04-26T20:54:09.896" v="31"/>
          <ac:spMkLst>
            <pc:docMk/>
            <pc:sldMk cId="3856682677" sldId="309"/>
            <ac:spMk id="3" creationId="{F1648D9D-3D86-4083-B46D-7CE174A5E50D}"/>
          </ac:spMkLst>
        </pc:spChg>
        <pc:spChg chg="del">
          <ac:chgData name="Navarro Velasco, Regina" userId="S::r_n131@txstate.edu::e6f76df6-689f-4907-b4d6-56ced52a7137" providerId="AD" clId="Web-{AAD3873E-7C01-46AC-9F67-FF57C84CFD4F}" dt="2021-04-26T20:53:59.412" v="30"/>
          <ac:spMkLst>
            <pc:docMk/>
            <pc:sldMk cId="3856682677" sldId="309"/>
            <ac:spMk id="4" creationId="{4180FDFF-E37E-41BB-AD60-12F3386D8100}"/>
          </ac:spMkLst>
        </pc:spChg>
        <pc:spChg chg="add">
          <ac:chgData name="Navarro Velasco, Regina" userId="S::r_n131@txstate.edu::e6f76df6-689f-4907-b4d6-56ced52a7137" providerId="AD" clId="Web-{AAD3873E-7C01-46AC-9F67-FF57C84CFD4F}" dt="2021-04-26T20:54:09.896" v="31"/>
          <ac:spMkLst>
            <pc:docMk/>
            <pc:sldMk cId="3856682677" sldId="309"/>
            <ac:spMk id="8" creationId="{3558DB37-9FEE-48A2-8578-ED0401573943}"/>
          </ac:spMkLst>
        </pc:spChg>
        <pc:spChg chg="add">
          <ac:chgData name="Navarro Velasco, Regina" userId="S::r_n131@txstate.edu::e6f76df6-689f-4907-b4d6-56ced52a7137" providerId="AD" clId="Web-{AAD3873E-7C01-46AC-9F67-FF57C84CFD4F}" dt="2021-04-26T20:54:09.896" v="31"/>
          <ac:spMkLst>
            <pc:docMk/>
            <pc:sldMk cId="3856682677" sldId="309"/>
            <ac:spMk id="10" creationId="{5F7FCCA6-00E2-4F74-A105-0D769872F243}"/>
          </ac:spMkLst>
        </pc:spChg>
        <pc:spChg chg="add">
          <ac:chgData name="Navarro Velasco, Regina" userId="S::r_n131@txstate.edu::e6f76df6-689f-4907-b4d6-56ced52a7137" providerId="AD" clId="Web-{AAD3873E-7C01-46AC-9F67-FF57C84CFD4F}" dt="2021-04-26T20:54:09.896" v="31"/>
          <ac:spMkLst>
            <pc:docMk/>
            <pc:sldMk cId="3856682677" sldId="309"/>
            <ac:spMk id="12" creationId="{359CEC61-F44B-43B3-B40F-AE38C5AF1D5F}"/>
          </ac:spMkLst>
        </pc:spChg>
      </pc:sldChg>
      <pc:sldChg chg="modSp new">
        <pc:chgData name="Navarro Velasco, Regina" userId="S::r_n131@txstate.edu::e6f76df6-689f-4907-b4d6-56ced52a7137" providerId="AD" clId="Web-{AAD3873E-7C01-46AC-9F67-FF57C84CFD4F}" dt="2021-04-26T20:53:35.771" v="29" actId="20577"/>
        <pc:sldMkLst>
          <pc:docMk/>
          <pc:sldMk cId="182773966" sldId="310"/>
        </pc:sldMkLst>
        <pc:spChg chg="mod">
          <ac:chgData name="Navarro Velasco, Regina" userId="S::r_n131@txstate.edu::e6f76df6-689f-4907-b4d6-56ced52a7137" providerId="AD" clId="Web-{AAD3873E-7C01-46AC-9F67-FF57C84CFD4F}" dt="2021-04-26T20:53:35.771" v="29" actId="20577"/>
          <ac:spMkLst>
            <pc:docMk/>
            <pc:sldMk cId="182773966" sldId="310"/>
            <ac:spMk id="2" creationId="{E92C8737-8A52-4130-8319-FFF7B076290F}"/>
          </ac:spMkLst>
        </pc:spChg>
        <pc:spChg chg="mod">
          <ac:chgData name="Navarro Velasco, Regina" userId="S::r_n131@txstate.edu::e6f76df6-689f-4907-b4d6-56ced52a7137" providerId="AD" clId="Web-{AAD3873E-7C01-46AC-9F67-FF57C84CFD4F}" dt="2021-04-26T20:53:12.567" v="8" actId="20577"/>
          <ac:spMkLst>
            <pc:docMk/>
            <pc:sldMk cId="182773966" sldId="310"/>
            <ac:spMk id="3" creationId="{7DE22034-B03F-4B63-BEB9-A7798478CB29}"/>
          </ac:spMkLst>
        </pc:spChg>
        <pc:spChg chg="mod">
          <ac:chgData name="Navarro Velasco, Regina" userId="S::r_n131@txstate.edu::e6f76df6-689f-4907-b4d6-56ced52a7137" providerId="AD" clId="Web-{AAD3873E-7C01-46AC-9F67-FF57C84CFD4F}" dt="2021-04-26T20:53:17.192" v="10" actId="20577"/>
          <ac:spMkLst>
            <pc:docMk/>
            <pc:sldMk cId="182773966" sldId="310"/>
            <ac:spMk id="5" creationId="{E35E4598-3764-4F63-8ACF-7227008ABAA4}"/>
          </ac:spMkLst>
        </pc:spChg>
      </pc:sldChg>
    </pc:docChg>
  </pc:docChgLst>
  <pc:docChgLst>
    <pc:chgData name="Dunn, Pat" userId="9305ec50-399f-48f0-ac43-b9f92768bfc9" providerId="ADAL" clId="{922EA31E-F4B3-4085-A422-94B8E4941D00}"/>
    <pc:docChg chg="custSel modSld">
      <pc:chgData name="Dunn, Pat" userId="9305ec50-399f-48f0-ac43-b9f92768bfc9" providerId="ADAL" clId="{922EA31E-F4B3-4085-A422-94B8E4941D00}" dt="2021-04-29T22:48:28.665" v="13" actId="20577"/>
      <pc:docMkLst>
        <pc:docMk/>
      </pc:docMkLst>
      <pc:sldChg chg="modSp mod">
        <pc:chgData name="Dunn, Pat" userId="9305ec50-399f-48f0-ac43-b9f92768bfc9" providerId="ADAL" clId="{922EA31E-F4B3-4085-A422-94B8E4941D00}" dt="2021-04-29T22:48:28.665" v="13" actId="20577"/>
        <pc:sldMkLst>
          <pc:docMk/>
          <pc:sldMk cId="2594401396" sldId="305"/>
        </pc:sldMkLst>
        <pc:spChg chg="mod">
          <ac:chgData name="Dunn, Pat" userId="9305ec50-399f-48f0-ac43-b9f92768bfc9" providerId="ADAL" clId="{922EA31E-F4B3-4085-A422-94B8E4941D00}" dt="2021-04-29T22:48:28.665" v="13" actId="20577"/>
          <ac:spMkLst>
            <pc:docMk/>
            <pc:sldMk cId="2594401396" sldId="305"/>
            <ac:spMk id="3" creationId="{59910745-F15D-4503-8431-1DE1CA511D7D}"/>
          </ac:spMkLst>
        </pc:spChg>
      </pc:sldChg>
    </pc:docChg>
  </pc:docChgLst>
  <pc:docChgLst>
    <pc:chgData name="Guest User" userId="S::urn:spo:anon#a8d509fd5238c2e19db29932ff5705be3dfd109a32af692fb9e9333f02ee7acb::" providerId="AD" clId="Web-{29F74D8E-FD1C-448E-AD46-F9EB21554F5B}"/>
    <pc:docChg chg="addSld modSld">
      <pc:chgData name="Guest User" userId="S::urn:spo:anon#a8d509fd5238c2e19db29932ff5705be3dfd109a32af692fb9e9333f02ee7acb::" providerId="AD" clId="Web-{29F74D8E-FD1C-448E-AD46-F9EB21554F5B}" dt="2021-04-27T03:51:57.148" v="226" actId="20577"/>
      <pc:docMkLst>
        <pc:docMk/>
      </pc:docMkLst>
      <pc:sldChg chg="modSp">
        <pc:chgData name="Guest User" userId="S::urn:spo:anon#a8d509fd5238c2e19db29932ff5705be3dfd109a32af692fb9e9333f02ee7acb::" providerId="AD" clId="Web-{29F74D8E-FD1C-448E-AD46-F9EB21554F5B}" dt="2021-04-27T03:37:52.174" v="40" actId="20577"/>
        <pc:sldMkLst>
          <pc:docMk/>
          <pc:sldMk cId="3424896673" sldId="306"/>
        </pc:sldMkLst>
        <pc:spChg chg="mod">
          <ac:chgData name="Guest User" userId="S::urn:spo:anon#a8d509fd5238c2e19db29932ff5705be3dfd109a32af692fb9e9333f02ee7acb::" providerId="AD" clId="Web-{29F74D8E-FD1C-448E-AD46-F9EB21554F5B}" dt="2021-04-27T03:37:52.174" v="40" actId="20577"/>
          <ac:spMkLst>
            <pc:docMk/>
            <pc:sldMk cId="3424896673" sldId="306"/>
            <ac:spMk id="7" creationId="{D1F2EE5A-98C5-45D8-980F-AE7D15BB7F12}"/>
          </ac:spMkLst>
        </pc:spChg>
      </pc:sldChg>
      <pc:sldChg chg="modSp">
        <pc:chgData name="Guest User" userId="S::urn:spo:anon#a8d509fd5238c2e19db29932ff5705be3dfd109a32af692fb9e9333f02ee7acb::" providerId="AD" clId="Web-{29F74D8E-FD1C-448E-AD46-F9EB21554F5B}" dt="2021-04-27T03:38:45.237" v="41" actId="20577"/>
        <pc:sldMkLst>
          <pc:docMk/>
          <pc:sldMk cId="2707047881" sldId="308"/>
        </pc:sldMkLst>
        <pc:spChg chg="mod">
          <ac:chgData name="Guest User" userId="S::urn:spo:anon#a8d509fd5238c2e19db29932ff5705be3dfd109a32af692fb9e9333f02ee7acb::" providerId="AD" clId="Web-{29F74D8E-FD1C-448E-AD46-F9EB21554F5B}" dt="2021-04-27T03:38:45.237" v="41" actId="20577"/>
          <ac:spMkLst>
            <pc:docMk/>
            <pc:sldMk cId="2707047881" sldId="308"/>
            <ac:spMk id="2" creationId="{8379DEA2-62D0-4A04-AD9D-3B542F12B15F}"/>
          </ac:spMkLst>
        </pc:spChg>
      </pc:sldChg>
      <pc:sldChg chg="modSp">
        <pc:chgData name="Guest User" userId="S::urn:spo:anon#a8d509fd5238c2e19db29932ff5705be3dfd109a32af692fb9e9333f02ee7acb::" providerId="AD" clId="Web-{29F74D8E-FD1C-448E-AD46-F9EB21554F5B}" dt="2021-04-27T03:51:57.148" v="226" actId="20577"/>
        <pc:sldMkLst>
          <pc:docMk/>
          <pc:sldMk cId="182773966" sldId="310"/>
        </pc:sldMkLst>
        <pc:spChg chg="mod">
          <ac:chgData name="Guest User" userId="S::urn:spo:anon#a8d509fd5238c2e19db29932ff5705be3dfd109a32af692fb9e9333f02ee7acb::" providerId="AD" clId="Web-{29F74D8E-FD1C-448E-AD46-F9EB21554F5B}" dt="2021-04-27T03:51:57.148" v="226" actId="20577"/>
          <ac:spMkLst>
            <pc:docMk/>
            <pc:sldMk cId="182773966" sldId="310"/>
            <ac:spMk id="4" creationId="{14D1F294-CD04-4D41-A22D-19B39B9372B0}"/>
          </ac:spMkLst>
        </pc:spChg>
      </pc:sldChg>
      <pc:sldChg chg="modSp new">
        <pc:chgData name="Guest User" userId="S::urn:spo:anon#a8d509fd5238c2e19db29932ff5705be3dfd109a32af692fb9e9333f02ee7acb::" providerId="AD" clId="Web-{29F74D8E-FD1C-448E-AD46-F9EB21554F5B}" dt="2021-04-27T03:47:41.251" v="150" actId="20577"/>
        <pc:sldMkLst>
          <pc:docMk/>
          <pc:sldMk cId="2021610241" sldId="311"/>
        </pc:sldMkLst>
        <pc:spChg chg="mod">
          <ac:chgData name="Guest User" userId="S::urn:spo:anon#a8d509fd5238c2e19db29932ff5705be3dfd109a32af692fb9e9333f02ee7acb::" providerId="AD" clId="Web-{29F74D8E-FD1C-448E-AD46-F9EB21554F5B}" dt="2021-04-27T03:41:32.273" v="104" actId="20577"/>
          <ac:spMkLst>
            <pc:docMk/>
            <pc:sldMk cId="2021610241" sldId="311"/>
            <ac:spMk id="2" creationId="{B04D495E-AD68-484A-AD45-316FC4509B4A}"/>
          </ac:spMkLst>
        </pc:spChg>
        <pc:spChg chg="mod">
          <ac:chgData name="Guest User" userId="S::urn:spo:anon#a8d509fd5238c2e19db29932ff5705be3dfd109a32af692fb9e9333f02ee7acb::" providerId="AD" clId="Web-{29F74D8E-FD1C-448E-AD46-F9EB21554F5B}" dt="2021-04-27T03:47:41.251" v="150" actId="20577"/>
          <ac:spMkLst>
            <pc:docMk/>
            <pc:sldMk cId="2021610241" sldId="311"/>
            <ac:spMk id="3" creationId="{79D6840B-653A-4889-BBB6-359F1D90F18C}"/>
          </ac:spMkLst>
        </pc:spChg>
      </pc:sldChg>
    </pc:docChg>
  </pc:docChgLst>
  <pc:docChgLst>
    <pc:chgData name="Guest User" userId="S::urn:spo:anon#a8d509fd5238c2e19db29932ff5705be3dfd109a32af692fb9e9333f02ee7acb::" providerId="AD" clId="Web-{00000000-0000-0000-0000-000000000000}"/>
    <pc:docChg chg="modSld">
      <pc:chgData name="Guest User" userId="S::urn:spo:anon#a8d509fd5238c2e19db29932ff5705be3dfd109a32af692fb9e9333f02ee7acb::" providerId="AD" clId="Web-{00000000-0000-0000-0000-000000000000}" dt="2021-04-28T00:51:53.671" v="32" actId="20577"/>
      <pc:docMkLst>
        <pc:docMk/>
      </pc:docMkLst>
      <pc:sldChg chg="modSp">
        <pc:chgData name="Guest User" userId="S::urn:spo:anon#a8d509fd5238c2e19db29932ff5705be3dfd109a32af692fb9e9333f02ee7acb::" providerId="AD" clId="Web-{00000000-0000-0000-0000-000000000000}" dt="2021-04-28T00:51:53.671" v="32" actId="20577"/>
        <pc:sldMkLst>
          <pc:docMk/>
          <pc:sldMk cId="182773966" sldId="310"/>
        </pc:sldMkLst>
        <pc:spChg chg="mod">
          <ac:chgData name="Guest User" userId="S::urn:spo:anon#a8d509fd5238c2e19db29932ff5705be3dfd109a32af692fb9e9333f02ee7acb::" providerId="AD" clId="Web-{00000000-0000-0000-0000-000000000000}" dt="2021-04-28T00:51:36.685" v="12" actId="20577"/>
          <ac:spMkLst>
            <pc:docMk/>
            <pc:sldMk cId="182773966" sldId="310"/>
            <ac:spMk id="4" creationId="{14D1F294-CD04-4D41-A22D-19B39B9372B0}"/>
          </ac:spMkLst>
        </pc:spChg>
        <pc:spChg chg="mod">
          <ac:chgData name="Guest User" userId="S::urn:spo:anon#a8d509fd5238c2e19db29932ff5705be3dfd109a32af692fb9e9333f02ee7acb::" providerId="AD" clId="Web-{00000000-0000-0000-0000-000000000000}" dt="2021-04-28T00:51:53.671" v="32" actId="20577"/>
          <ac:spMkLst>
            <pc:docMk/>
            <pc:sldMk cId="182773966" sldId="310"/>
            <ac:spMk id="6" creationId="{904C8376-FB8E-44B2-81F2-A0C9E80E7172}"/>
          </ac:spMkLst>
        </pc:spChg>
      </pc:sldChg>
    </pc:docChg>
  </pc:docChgLst>
  <pc:docChgLst>
    <pc:chgData name="Guest User" userId="S::urn:spo:anon#a8d509fd5238c2e19db29932ff5705be3dfd109a32af692fb9e9333f02ee7acb::" providerId="AD" clId="Web-{5D8F67DF-DA36-7838-087B-E26D980220AE}"/>
    <pc:docChg chg="modSld">
      <pc:chgData name="Guest User" userId="S::urn:spo:anon#a8d509fd5238c2e19db29932ff5705be3dfd109a32af692fb9e9333f02ee7acb::" providerId="AD" clId="Web-{5D8F67DF-DA36-7838-087B-E26D980220AE}" dt="2021-04-28T01:48:47.062" v="4" actId="1076"/>
      <pc:docMkLst>
        <pc:docMk/>
      </pc:docMkLst>
      <pc:sldChg chg="addSp delSp modSp">
        <pc:chgData name="Guest User" userId="S::urn:spo:anon#a8d509fd5238c2e19db29932ff5705be3dfd109a32af692fb9e9333f02ee7acb::" providerId="AD" clId="Web-{5D8F67DF-DA36-7838-087B-E26D980220AE}" dt="2021-04-28T01:48:47.062" v="4" actId="1076"/>
        <pc:sldMkLst>
          <pc:docMk/>
          <pc:sldMk cId="2707047881" sldId="308"/>
        </pc:sldMkLst>
        <pc:picChg chg="add mod">
          <ac:chgData name="Guest User" userId="S::urn:spo:anon#a8d509fd5238c2e19db29932ff5705be3dfd109a32af692fb9e9333f02ee7acb::" providerId="AD" clId="Web-{5D8F67DF-DA36-7838-087B-E26D980220AE}" dt="2021-04-28T01:48:47.062" v="4" actId="1076"/>
          <ac:picMkLst>
            <pc:docMk/>
            <pc:sldMk cId="2707047881" sldId="308"/>
            <ac:picMk id="3" creationId="{E5D8B1ED-B32F-47F2-A14B-D65B0F0890E1}"/>
          </ac:picMkLst>
        </pc:picChg>
        <pc:picChg chg="del">
          <ac:chgData name="Guest User" userId="S::urn:spo:anon#a8d509fd5238c2e19db29932ff5705be3dfd109a32af692fb9e9333f02ee7acb::" providerId="AD" clId="Web-{5D8F67DF-DA36-7838-087B-E26D980220AE}" dt="2021-04-28T01:48:32.295" v="0"/>
          <ac:picMkLst>
            <pc:docMk/>
            <pc:sldMk cId="2707047881" sldId="308"/>
            <ac:picMk id="7" creationId="{2C3FA4F8-4B9F-4BE7-B36E-45194CFAD0E1}"/>
          </ac:picMkLst>
        </pc:picChg>
      </pc:sldChg>
    </pc:docChg>
  </pc:docChgLst>
  <pc:docChgLst>
    <pc:chgData name="Navarro Velasco, Regina" userId="S::r_n131@txstate.edu::e6f76df6-689f-4907-b4d6-56ced52a7137" providerId="AD" clId="Web-{001EE909-BAA7-56C3-E188-92AE5D58BCB3}"/>
    <pc:docChg chg="addSld delSld modSld">
      <pc:chgData name="Navarro Velasco, Regina" userId="S::r_n131@txstate.edu::e6f76df6-689f-4907-b4d6-56ced52a7137" providerId="AD" clId="Web-{001EE909-BAA7-56C3-E188-92AE5D58BCB3}" dt="2021-04-29T23:12:59.985" v="1187" actId="20577"/>
      <pc:docMkLst>
        <pc:docMk/>
      </pc:docMkLst>
      <pc:sldChg chg="del">
        <pc:chgData name="Navarro Velasco, Regina" userId="S::r_n131@txstate.edu::e6f76df6-689f-4907-b4d6-56ced52a7137" providerId="AD" clId="Web-{001EE909-BAA7-56C3-E188-92AE5D58BCB3}" dt="2021-04-28T01:51:39.776" v="181"/>
        <pc:sldMkLst>
          <pc:docMk/>
          <pc:sldMk cId="4015256804" sldId="304"/>
        </pc:sldMkLst>
      </pc:sldChg>
      <pc:sldChg chg="addSp delSp modSp">
        <pc:chgData name="Navarro Velasco, Regina" userId="S::r_n131@txstate.edu::e6f76df6-689f-4907-b4d6-56ced52a7137" providerId="AD" clId="Web-{001EE909-BAA7-56C3-E188-92AE5D58BCB3}" dt="2021-04-29T23:06:26.134" v="1143" actId="1076"/>
        <pc:sldMkLst>
          <pc:docMk/>
          <pc:sldMk cId="2707047881" sldId="308"/>
        </pc:sldMkLst>
        <pc:spChg chg="add mod">
          <ac:chgData name="Navarro Velasco, Regina" userId="S::r_n131@txstate.edu::e6f76df6-689f-4907-b4d6-56ced52a7137" providerId="AD" clId="Web-{001EE909-BAA7-56C3-E188-92AE5D58BCB3}" dt="2021-04-29T20:25:23.211" v="663" actId="1076"/>
          <ac:spMkLst>
            <pc:docMk/>
            <pc:sldMk cId="2707047881" sldId="308"/>
            <ac:spMk id="5" creationId="{8D02DFCE-35F1-470D-A752-B5E54AB0FC8D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06:16.336" v="1142" actId="1076"/>
          <ac:spMkLst>
            <pc:docMk/>
            <pc:sldMk cId="2707047881" sldId="308"/>
            <ac:spMk id="6" creationId="{B12E4FDF-C85F-4775-A0E0-6D8AC76FFBBA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05:44.490" v="1139" actId="1076"/>
          <ac:spMkLst>
            <pc:docMk/>
            <pc:sldMk cId="2707047881" sldId="308"/>
            <ac:spMk id="7" creationId="{78D304C3-A219-4456-8E7D-DA9621849D74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04:42.112" v="1132" actId="1076"/>
          <ac:spMkLst>
            <pc:docMk/>
            <pc:sldMk cId="2707047881" sldId="308"/>
            <ac:spMk id="8" creationId="{85B71688-3018-49A9-9C52-E40921B2C0BB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06:26.134" v="1143" actId="1076"/>
          <ac:spMkLst>
            <pc:docMk/>
            <pc:sldMk cId="2707047881" sldId="308"/>
            <ac:spMk id="9" creationId="{01CA4988-41BC-4C85-90A6-B884307DCEF2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05:53.507" v="1140" actId="1076"/>
          <ac:spMkLst>
            <pc:docMk/>
            <pc:sldMk cId="2707047881" sldId="308"/>
            <ac:spMk id="10" creationId="{748D3145-7912-4A9E-9573-809FB41EB021}"/>
          </ac:spMkLst>
        </pc:spChg>
        <pc:picChg chg="mod">
          <ac:chgData name="Navarro Velasco, Regina" userId="S::r_n131@txstate.edu::e6f76df6-689f-4907-b4d6-56ced52a7137" providerId="AD" clId="Web-{001EE909-BAA7-56C3-E188-92AE5D58BCB3}" dt="2021-04-29T20:25:23.211" v="662" actId="1076"/>
          <ac:picMkLst>
            <pc:docMk/>
            <pc:sldMk cId="2707047881" sldId="308"/>
            <ac:picMk id="3" creationId="{E5D8B1ED-B32F-47F2-A14B-D65B0F0890E1}"/>
          </ac:picMkLst>
        </pc:picChg>
        <pc:cxnChg chg="add del mod">
          <ac:chgData name="Navarro Velasco, Regina" userId="S::r_n131@txstate.edu::e6f76df6-689f-4907-b4d6-56ced52a7137" providerId="AD" clId="Web-{001EE909-BAA7-56C3-E188-92AE5D58BCB3}" dt="2021-04-29T21:24:19.348" v="1111"/>
          <ac:cxnSpMkLst>
            <pc:docMk/>
            <pc:sldMk cId="2707047881" sldId="308"/>
            <ac:cxnSpMk id="11" creationId="{38EA4B53-06B1-41D7-BEED-1407BC13183F}"/>
          </ac:cxnSpMkLst>
        </pc:cxnChg>
        <pc:cxnChg chg="add del mod">
          <ac:chgData name="Navarro Velasco, Regina" userId="S::r_n131@txstate.edu::e6f76df6-689f-4907-b4d6-56ced52a7137" providerId="AD" clId="Web-{001EE909-BAA7-56C3-E188-92AE5D58BCB3}" dt="2021-04-29T21:24:17.191" v="1110"/>
          <ac:cxnSpMkLst>
            <pc:docMk/>
            <pc:sldMk cId="2707047881" sldId="308"/>
            <ac:cxnSpMk id="12" creationId="{AFF86E2B-4CCB-40DE-B3E9-25C5D3C0CA82}"/>
          </ac:cxnSpMkLst>
        </pc:cxnChg>
      </pc:sldChg>
      <pc:sldChg chg="addSp delSp modSp">
        <pc:chgData name="Navarro Velasco, Regina" userId="S::r_n131@txstate.edu::e6f76df6-689f-4907-b4d6-56ced52a7137" providerId="AD" clId="Web-{001EE909-BAA7-56C3-E188-92AE5D58BCB3}" dt="2021-04-29T23:10:52.993" v="1180" actId="20577"/>
        <pc:sldMkLst>
          <pc:docMk/>
          <pc:sldMk cId="3856682677" sldId="309"/>
        </pc:sldMkLst>
        <pc:spChg chg="mod">
          <ac:chgData name="Navarro Velasco, Regina" userId="S::r_n131@txstate.edu::e6f76df6-689f-4907-b4d6-56ced52a7137" providerId="AD" clId="Web-{001EE909-BAA7-56C3-E188-92AE5D58BCB3}" dt="2021-04-28T20:16:45.124" v="196" actId="20577"/>
          <ac:spMkLst>
            <pc:docMk/>
            <pc:sldMk cId="3856682677" sldId="309"/>
            <ac:spMk id="2" creationId="{FC2DCAF7-2995-4169-B4F3-95C54AE9320A}"/>
          </ac:spMkLst>
        </pc:spChg>
        <pc:spChg chg="mod">
          <ac:chgData name="Navarro Velasco, Regina" userId="S::r_n131@txstate.edu::e6f76df6-689f-4907-b4d6-56ced52a7137" providerId="AD" clId="Web-{001EE909-BAA7-56C3-E188-92AE5D58BCB3}" dt="2021-04-29T23:10:52.993" v="1180" actId="20577"/>
          <ac:spMkLst>
            <pc:docMk/>
            <pc:sldMk cId="3856682677" sldId="309"/>
            <ac:spMk id="3" creationId="{F1648D9D-3D86-4083-B46D-7CE174A5E50D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1:18:35.212" v="1026"/>
          <ac:spMkLst>
            <pc:docMk/>
            <pc:sldMk cId="3856682677" sldId="309"/>
            <ac:spMk id="4" creationId="{847AE62C-2C0F-414B-B553-DBA40D36C851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1:18:29.150" v="1023"/>
          <ac:spMkLst>
            <pc:docMk/>
            <pc:sldMk cId="3856682677" sldId="309"/>
            <ac:spMk id="5" creationId="{75B7F64D-BC4C-4A4C-A41A-1DD45FCFF7C7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1:18:30.525" v="1024"/>
          <ac:spMkLst>
            <pc:docMk/>
            <pc:sldMk cId="3856682677" sldId="309"/>
            <ac:spMk id="6" creationId="{5A37B85B-0A8A-43B7-99C9-591E657E3CBB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2:14.610" v="1083" actId="1076"/>
          <ac:spMkLst>
            <pc:docMk/>
            <pc:sldMk cId="3856682677" sldId="309"/>
            <ac:spMk id="7" creationId="{397217E5-414B-47C9-8B4F-491A09450450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2:14.625" v="1084" actId="1076"/>
          <ac:spMkLst>
            <pc:docMk/>
            <pc:sldMk cId="3856682677" sldId="309"/>
            <ac:spMk id="9" creationId="{7624171D-C40B-4D50-A894-9D8EE8BB236E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2:14.625" v="1085" actId="1076"/>
          <ac:spMkLst>
            <pc:docMk/>
            <pc:sldMk cId="3856682677" sldId="309"/>
            <ac:spMk id="11" creationId="{EEE276F8-9410-49A9-A28C-16CBA1061112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18:49.666" v="1033"/>
          <ac:spMkLst>
            <pc:docMk/>
            <pc:sldMk cId="3856682677" sldId="309"/>
            <ac:spMk id="13" creationId="{3B89EA62-B6B9-4A5C-B7B4-58253B9837E5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0:30:08.251" v="759"/>
          <ac:spMkLst>
            <pc:docMk/>
            <pc:sldMk cId="3856682677" sldId="309"/>
            <ac:spMk id="14" creationId="{20769899-23CF-461B-8733-0D1916F39C99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1:18:56.026" v="1037"/>
          <ac:spMkLst>
            <pc:docMk/>
            <pc:sldMk cId="3856682677" sldId="309"/>
            <ac:spMk id="14" creationId="{43877F4D-0F23-47E7-AE52-FFE842A47E29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18:51.260" v="1034"/>
          <ac:spMkLst>
            <pc:docMk/>
            <pc:sldMk cId="3856682677" sldId="309"/>
            <ac:spMk id="15" creationId="{C3F5BA3A-BE33-4538-8E81-D7616BD376AC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0:30:14.204" v="761"/>
          <ac:spMkLst>
            <pc:docMk/>
            <pc:sldMk cId="3856682677" sldId="309"/>
            <ac:spMk id="16" creationId="{A818D71E-6E1F-4F94-8D2B-92B9881BFDFD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19:55.746" v="1055"/>
          <ac:spMkLst>
            <pc:docMk/>
            <pc:sldMk cId="3856682677" sldId="309"/>
            <ac:spMk id="16" creationId="{E9027629-3F87-4CCC-B79E-433E82671E73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13:40.954" v="929"/>
          <ac:spMkLst>
            <pc:docMk/>
            <pc:sldMk cId="3856682677" sldId="309"/>
            <ac:spMk id="17" creationId="{16B5E29C-BF1A-462E-8146-4F129E441D99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0:30:11.048" v="760"/>
          <ac:spMkLst>
            <pc:docMk/>
            <pc:sldMk cId="3856682677" sldId="309"/>
            <ac:spMk id="18" creationId="{69C086C5-8782-4EAB-84AD-32132BA24E2D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09:20.675" v="1163" actId="1076"/>
          <ac:spMkLst>
            <pc:docMk/>
            <pc:sldMk cId="3856682677" sldId="309"/>
            <ac:spMk id="18" creationId="{7BEA7DF6-3D7B-444D-A585-D6338FF07948}"/>
          </ac:spMkLst>
        </pc:spChg>
        <pc:spChg chg="add mod ord">
          <ac:chgData name="Navarro Velasco, Regina" userId="S::r_n131@txstate.edu::e6f76df6-689f-4907-b4d6-56ced52a7137" providerId="AD" clId="Web-{001EE909-BAA7-56C3-E188-92AE5D58BCB3}" dt="2021-04-29T23:07:22.434" v="1151" actId="1076"/>
          <ac:spMkLst>
            <pc:docMk/>
            <pc:sldMk cId="3856682677" sldId="309"/>
            <ac:spMk id="19" creationId="{AC5869BB-A6D3-4651-96A1-F72137239C0B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0:42:41.600" v="891"/>
          <ac:spMkLst>
            <pc:docMk/>
            <pc:sldMk cId="3856682677" sldId="309"/>
            <ac:spMk id="20" creationId="{C6A87BC1-019F-432C-B5F1-7BBF3EDA3F49}"/>
          </ac:spMkLst>
        </pc:spChg>
        <pc:spChg chg="add mod ord">
          <ac:chgData name="Navarro Velasco, Regina" userId="S::r_n131@txstate.edu::e6f76df6-689f-4907-b4d6-56ced52a7137" providerId="AD" clId="Web-{001EE909-BAA7-56C3-E188-92AE5D58BCB3}" dt="2021-04-29T23:08:48.111" v="1161"/>
          <ac:spMkLst>
            <pc:docMk/>
            <pc:sldMk cId="3856682677" sldId="309"/>
            <ac:spMk id="21" creationId="{FFE8BEE9-6364-48E6-9B19-93E12437AB4E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0:35:12.634" v="794"/>
          <ac:spMkLst>
            <pc:docMk/>
            <pc:sldMk cId="3856682677" sldId="309"/>
            <ac:spMk id="22" creationId="{6F6A2D9F-ACE4-4FD9-8150-5AC0AFACC03A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3:09:59.178" v="1168"/>
          <ac:spMkLst>
            <pc:docMk/>
            <pc:sldMk cId="3856682677" sldId="309"/>
            <ac:spMk id="23" creationId="{5A73A02D-3340-47AF-8FBB-A1E3EA1D9524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0:43:00.476" v="896"/>
          <ac:spMkLst>
            <pc:docMk/>
            <pc:sldMk cId="3856682677" sldId="309"/>
            <ac:spMk id="23" creationId="{B73F93D5-9D2E-4D9A-8101-D939A13AC56C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20:00.762" v="1057"/>
          <ac:spMkLst>
            <pc:docMk/>
            <pc:sldMk cId="3856682677" sldId="309"/>
            <ac:spMk id="24" creationId="{3E0E07E7-F764-4ED3-A186-3234E3368060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10:12.335" v="1170" actId="1076"/>
          <ac:spMkLst>
            <pc:docMk/>
            <pc:sldMk cId="3856682677" sldId="309"/>
            <ac:spMk id="24" creationId="{4F637974-323C-459F-8A8D-6D10B86A7259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0:35:50.526" v="799"/>
          <ac:spMkLst>
            <pc:docMk/>
            <pc:sldMk cId="3856682677" sldId="309"/>
            <ac:spMk id="24" creationId="{EFCF2A0C-8D27-405C-A97D-015B3F616B9A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0:43:09.835" v="899"/>
          <ac:spMkLst>
            <pc:docMk/>
            <pc:sldMk cId="3856682677" sldId="309"/>
            <ac:spMk id="25" creationId="{65AFE249-ECBF-4E81-B917-A3398C7AA4F7}"/>
          </ac:spMkLst>
        </pc:spChg>
        <pc:spChg chg="add mod ord">
          <ac:chgData name="Navarro Velasco, Regina" userId="S::r_n131@txstate.edu::e6f76df6-689f-4907-b4d6-56ced52a7137" providerId="AD" clId="Web-{001EE909-BAA7-56C3-E188-92AE5D58BCB3}" dt="2021-04-29T23:08:43.345" v="1160"/>
          <ac:spMkLst>
            <pc:docMk/>
            <pc:sldMk cId="3856682677" sldId="309"/>
            <ac:spMk id="26" creationId="{31753953-0107-4B9E-AF6E-842286D0FC84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0:42:09.349" v="887"/>
          <ac:spMkLst>
            <pc:docMk/>
            <pc:sldMk cId="3856682677" sldId="309"/>
            <ac:spMk id="27" creationId="{06E861DB-E065-457D-8582-DD24ECF94D1B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3:07:17.449" v="1149" actId="1076"/>
          <ac:spMkLst>
            <pc:docMk/>
            <pc:sldMk cId="3856682677" sldId="309"/>
            <ac:spMk id="28" creationId="{E36C6B2E-6C83-4EA9-9B27-7A936B70183B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0:43:07.070" v="898"/>
          <ac:spMkLst>
            <pc:docMk/>
            <pc:sldMk cId="3856682677" sldId="309"/>
            <ac:spMk id="29" creationId="{4DF1D5FC-6B06-460C-A506-EC14035F1D31}"/>
          </ac:spMkLst>
        </pc:spChg>
        <pc:spChg chg="add mod ord">
          <ac:chgData name="Navarro Velasco, Regina" userId="S::r_n131@txstate.edu::e6f76df6-689f-4907-b4d6-56ced52a7137" providerId="AD" clId="Web-{001EE909-BAA7-56C3-E188-92AE5D58BCB3}" dt="2021-04-29T23:07:41.529" v="1156" actId="1076"/>
          <ac:spMkLst>
            <pc:docMk/>
            <pc:sldMk cId="3856682677" sldId="309"/>
            <ac:spMk id="30" creationId="{DED9535A-C840-4A91-9266-6D838EDE1BAE}"/>
          </ac:spMkLst>
        </pc:spChg>
        <pc:spChg chg="add del mod">
          <ac:chgData name="Navarro Velasco, Regina" userId="S::r_n131@txstate.edu::e6f76df6-689f-4907-b4d6-56ced52a7137" providerId="AD" clId="Web-{001EE909-BAA7-56C3-E188-92AE5D58BCB3}" dt="2021-04-29T23:07:05.386" v="1148"/>
          <ac:spMkLst>
            <pc:docMk/>
            <pc:sldMk cId="3856682677" sldId="309"/>
            <ac:spMk id="31" creationId="{E225FD32-5FEB-46D5-9D4E-8D4196C9634F}"/>
          </ac:spMkLst>
        </pc:spChg>
        <pc:spChg chg="add del ord">
          <ac:chgData name="Navarro Velasco, Regina" userId="S::r_n131@txstate.edu::e6f76df6-689f-4907-b4d6-56ced52a7137" providerId="AD" clId="Web-{001EE909-BAA7-56C3-E188-92AE5D58BCB3}" dt="2021-04-29T20:48:55.064" v="920"/>
          <ac:spMkLst>
            <pc:docMk/>
            <pc:sldMk cId="3856682677" sldId="309"/>
            <ac:spMk id="32" creationId="{0CA670B4-318F-4EB4-9232-993259910306}"/>
          </ac:spMkLst>
        </pc:spChg>
        <pc:spChg chg="add mod ord">
          <ac:chgData name="Navarro Velasco, Regina" userId="S::r_n131@txstate.edu::e6f76df6-689f-4907-b4d6-56ced52a7137" providerId="AD" clId="Web-{001EE909-BAA7-56C3-E188-92AE5D58BCB3}" dt="2021-04-29T23:09:20.691" v="1164" actId="1076"/>
          <ac:spMkLst>
            <pc:docMk/>
            <pc:sldMk cId="3856682677" sldId="309"/>
            <ac:spMk id="33" creationId="{A69DFCA6-8C3C-450D-85F4-429123208AC0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19:57.496" v="1056"/>
          <ac:spMkLst>
            <pc:docMk/>
            <pc:sldMk cId="3856682677" sldId="309"/>
            <ac:spMk id="36" creationId="{1A00731C-99BB-4F0C-9ADC-02573B7A46C8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2:14.610" v="1082" actId="1076"/>
          <ac:spMkLst>
            <pc:docMk/>
            <pc:sldMk cId="3856682677" sldId="309"/>
            <ac:spMk id="37" creationId="{5AD74250-5428-42DA-8E8A-9D3E1244561D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22:33.454" v="1089"/>
          <ac:spMkLst>
            <pc:docMk/>
            <pc:sldMk cId="3856682677" sldId="309"/>
            <ac:spMk id="38" creationId="{40ECE2A4-658A-4740-A9FA-FC01343CCDC4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2:31.485" v="1088" actId="1076"/>
          <ac:spMkLst>
            <pc:docMk/>
            <pc:sldMk cId="3856682677" sldId="309"/>
            <ac:spMk id="39" creationId="{598412C2-944C-4ACF-B97B-4ADC8D055406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22:43.501" v="1093"/>
          <ac:spMkLst>
            <pc:docMk/>
            <pc:sldMk cId="3856682677" sldId="309"/>
            <ac:spMk id="40" creationId="{69EF0FF8-AD1F-49B6-BEFF-DE667233D8DF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2:41.501" v="1092" actId="1076"/>
          <ac:spMkLst>
            <pc:docMk/>
            <pc:sldMk cId="3856682677" sldId="309"/>
            <ac:spMk id="41" creationId="{CE754399-6AC4-41CC-BFCB-244CC7F2E84C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22:53.392" v="1097"/>
          <ac:spMkLst>
            <pc:docMk/>
            <pc:sldMk cId="3856682677" sldId="309"/>
            <ac:spMk id="42" creationId="{C4C574D7-D234-447D-838B-CC9C24F301EB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2:51.532" v="1096" actId="1076"/>
          <ac:spMkLst>
            <pc:docMk/>
            <pc:sldMk cId="3856682677" sldId="309"/>
            <ac:spMk id="43" creationId="{4A6A6710-F9C2-42E0-A6BC-9DB09234829E}"/>
          </ac:spMkLst>
        </pc:spChg>
        <pc:spChg chg="add del">
          <ac:chgData name="Navarro Velasco, Regina" userId="S::r_n131@txstate.edu::e6f76df6-689f-4907-b4d6-56ced52a7137" providerId="AD" clId="Web-{001EE909-BAA7-56C3-E188-92AE5D58BCB3}" dt="2021-04-29T21:23:03.205" v="1101"/>
          <ac:spMkLst>
            <pc:docMk/>
            <pc:sldMk cId="3856682677" sldId="309"/>
            <ac:spMk id="44" creationId="{BEAE7E3C-8062-4722-9550-0FED6591E9FA}"/>
          </ac:spMkLst>
        </pc:spChg>
        <pc:spChg chg="add mod">
          <ac:chgData name="Navarro Velasco, Regina" userId="S::r_n131@txstate.edu::e6f76df6-689f-4907-b4d6-56ced52a7137" providerId="AD" clId="Web-{001EE909-BAA7-56C3-E188-92AE5D58BCB3}" dt="2021-04-29T21:23:01.173" v="1100" actId="1076"/>
          <ac:spMkLst>
            <pc:docMk/>
            <pc:sldMk cId="3856682677" sldId="309"/>
            <ac:spMk id="45" creationId="{5E796528-0704-4141-9644-5E0B36CD03D2}"/>
          </ac:spMkLst>
        </pc:spChg>
      </pc:sldChg>
      <pc:sldChg chg="modSp">
        <pc:chgData name="Navarro Velasco, Regina" userId="S::r_n131@txstate.edu::e6f76df6-689f-4907-b4d6-56ced52a7137" providerId="AD" clId="Web-{001EE909-BAA7-56C3-E188-92AE5D58BCB3}" dt="2021-04-29T23:12:59.985" v="1187" actId="20577"/>
        <pc:sldMkLst>
          <pc:docMk/>
          <pc:sldMk cId="182773966" sldId="310"/>
        </pc:sldMkLst>
        <pc:spChg chg="mod">
          <ac:chgData name="Navarro Velasco, Regina" userId="S::r_n131@txstate.edu::e6f76df6-689f-4907-b4d6-56ced52a7137" providerId="AD" clId="Web-{001EE909-BAA7-56C3-E188-92AE5D58BCB3}" dt="2021-04-29T23:12:42.437" v="1182" actId="20577"/>
          <ac:spMkLst>
            <pc:docMk/>
            <pc:sldMk cId="182773966" sldId="310"/>
            <ac:spMk id="4" creationId="{14D1F294-CD04-4D41-A22D-19B39B9372B0}"/>
          </ac:spMkLst>
        </pc:spChg>
        <pc:spChg chg="mod">
          <ac:chgData name="Navarro Velasco, Regina" userId="S::r_n131@txstate.edu::e6f76df6-689f-4907-b4d6-56ced52a7137" providerId="AD" clId="Web-{001EE909-BAA7-56C3-E188-92AE5D58BCB3}" dt="2021-04-29T23:12:59.985" v="1187" actId="20577"/>
          <ac:spMkLst>
            <pc:docMk/>
            <pc:sldMk cId="182773966" sldId="310"/>
            <ac:spMk id="6" creationId="{904C8376-FB8E-44B2-81F2-A0C9E80E7172}"/>
          </ac:spMkLst>
        </pc:spChg>
      </pc:sldChg>
      <pc:sldChg chg="addSp delSp modSp new">
        <pc:chgData name="Navarro Velasco, Regina" userId="S::r_n131@txstate.edu::e6f76df6-689f-4907-b4d6-56ced52a7137" providerId="AD" clId="Web-{001EE909-BAA7-56C3-E188-92AE5D58BCB3}" dt="2021-04-28T01:52:57.090" v="194" actId="14100"/>
        <pc:sldMkLst>
          <pc:docMk/>
          <pc:sldMk cId="332964682" sldId="312"/>
        </pc:sldMkLst>
        <pc:spChg chg="del">
          <ac:chgData name="Navarro Velasco, Regina" userId="S::r_n131@txstate.edu::e6f76df6-689f-4907-b4d6-56ced52a7137" providerId="AD" clId="Web-{001EE909-BAA7-56C3-E188-92AE5D58BCB3}" dt="2021-04-28T01:52:47.700" v="192"/>
          <ac:spMkLst>
            <pc:docMk/>
            <pc:sldMk cId="332964682" sldId="312"/>
            <ac:spMk id="2" creationId="{67936A8B-4B9D-4452-8F9B-B5DB79345317}"/>
          </ac:spMkLst>
        </pc:spChg>
        <pc:spChg chg="mod">
          <ac:chgData name="Navarro Velasco, Regina" userId="S::r_n131@txstate.edu::e6f76df6-689f-4907-b4d6-56ced52a7137" providerId="AD" clId="Web-{001EE909-BAA7-56C3-E188-92AE5D58BCB3}" dt="2021-04-28T01:52:10.371" v="190" actId="20577"/>
          <ac:spMkLst>
            <pc:docMk/>
            <pc:sldMk cId="332964682" sldId="312"/>
            <ac:spMk id="3" creationId="{64E2FFED-7641-4092-8125-2E99DEEB2D49}"/>
          </ac:spMkLst>
        </pc:spChg>
        <pc:spChg chg="del">
          <ac:chgData name="Navarro Velasco, Regina" userId="S::r_n131@txstate.edu::e6f76df6-689f-4907-b4d6-56ced52a7137" providerId="AD" clId="Web-{001EE909-BAA7-56C3-E188-92AE5D58BCB3}" dt="2021-04-28T01:52:15.839" v="191"/>
          <ac:spMkLst>
            <pc:docMk/>
            <pc:sldMk cId="332964682" sldId="312"/>
            <ac:spMk id="4" creationId="{366E7C67-2C51-46AB-B077-5CFBD0F8E2FC}"/>
          </ac:spMkLst>
        </pc:spChg>
        <pc:picChg chg="add mod ord modCrop">
          <ac:chgData name="Navarro Velasco, Regina" userId="S::r_n131@txstate.edu::e6f76df6-689f-4907-b4d6-56ced52a7137" providerId="AD" clId="Web-{001EE909-BAA7-56C3-E188-92AE5D58BCB3}" dt="2021-04-28T01:52:57.090" v="194" actId="14100"/>
          <ac:picMkLst>
            <pc:docMk/>
            <pc:sldMk cId="332964682" sldId="312"/>
            <ac:picMk id="5" creationId="{2B3FB30F-1537-4B10-B271-5B52172B18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>
                <a:solidFill>
                  <a:schemeClr val="tx1"/>
                </a:solidFill>
              </a:rPr>
              <a:t>Twitter Analysis for Marketing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Team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CAF7-2995-4169-B4F3-95C54AE9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8D9D-3D86-4083-B46D-7CE174A5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056" y="2110804"/>
            <a:ext cx="7290761" cy="403413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/>
              <a:t>Product Development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Perform cross selling with pineapple pizza as the base</a:t>
            </a:r>
            <a:endParaRPr lang="en-US" b="1">
              <a:ea typeface="+mn-lt"/>
              <a:cs typeface="+mn-lt"/>
            </a:endParaRPr>
          </a:p>
          <a:p>
            <a:r>
              <a:rPr lang="en-US"/>
              <a:t>Include a DIY pizza kit as part of the new product offerings</a:t>
            </a:r>
          </a:p>
          <a:p>
            <a:r>
              <a:rPr lang="en-US" b="1"/>
              <a:t>Marketing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Campaign featuring a pineapple pizza combo</a:t>
            </a:r>
            <a:endParaRPr lang="en-US" b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Campaign with friends or couples making pizza from the kit</a:t>
            </a:r>
          </a:p>
          <a:p>
            <a:r>
              <a:rPr lang="en-US" b="1">
                <a:ea typeface="+mn-lt"/>
                <a:cs typeface="+mn-lt"/>
              </a:rPr>
              <a:t>Customer Experience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Improve delivery experience by making it faster and seamless </a:t>
            </a:r>
            <a:endParaRPr lang="en-US"/>
          </a:p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31753953-0107-4B9E-AF6E-842286D0FC84}"/>
              </a:ext>
            </a:extLst>
          </p:cNvPr>
          <p:cNvSpPr/>
          <p:nvPr/>
        </p:nvSpPr>
        <p:spPr>
          <a:xfrm>
            <a:off x="857430" y="5573694"/>
            <a:ext cx="309113" cy="309113"/>
          </a:xfrm>
          <a:prstGeom prst="star5">
            <a:avLst/>
          </a:prstGeom>
          <a:solidFill>
            <a:srgbClr val="FA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6C6B2E-6C83-4EA9-9B27-7A936B70183B}"/>
              </a:ext>
            </a:extLst>
          </p:cNvPr>
          <p:cNvSpPr/>
          <p:nvPr/>
        </p:nvSpPr>
        <p:spPr>
          <a:xfrm>
            <a:off x="929317" y="3173965"/>
            <a:ext cx="237227" cy="222850"/>
          </a:xfrm>
          <a:prstGeom prst="ellipse">
            <a:avLst/>
          </a:prstGeom>
          <a:solidFill>
            <a:srgbClr val="04D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69DFCA6-8C3C-450D-85F4-429123208AC0}"/>
              </a:ext>
            </a:extLst>
          </p:cNvPr>
          <p:cNvSpPr/>
          <p:nvPr/>
        </p:nvSpPr>
        <p:spPr>
          <a:xfrm>
            <a:off x="712414" y="4163324"/>
            <a:ext cx="251604" cy="20847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C5869BB-A6D3-4651-96A1-F72137239C0B}"/>
              </a:ext>
            </a:extLst>
          </p:cNvPr>
          <p:cNvSpPr/>
          <p:nvPr/>
        </p:nvSpPr>
        <p:spPr>
          <a:xfrm>
            <a:off x="915839" y="2693223"/>
            <a:ext cx="251604" cy="258793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BEA7DF6-3D7B-444D-A585-D6338FF07948}"/>
              </a:ext>
            </a:extLst>
          </p:cNvPr>
          <p:cNvSpPr/>
          <p:nvPr/>
        </p:nvSpPr>
        <p:spPr>
          <a:xfrm>
            <a:off x="705717" y="4649081"/>
            <a:ext cx="251604" cy="20847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D9535A-C840-4A91-9266-6D838EDE1BAE}"/>
              </a:ext>
            </a:extLst>
          </p:cNvPr>
          <p:cNvSpPr/>
          <p:nvPr/>
        </p:nvSpPr>
        <p:spPr>
          <a:xfrm>
            <a:off x="914939" y="4651638"/>
            <a:ext cx="237227" cy="222850"/>
          </a:xfrm>
          <a:prstGeom prst="ellipse">
            <a:avLst/>
          </a:prstGeom>
          <a:solidFill>
            <a:srgbClr val="04D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217E5-414B-47C9-8B4F-491A09450450}"/>
              </a:ext>
            </a:extLst>
          </p:cNvPr>
          <p:cNvSpPr txBox="1"/>
          <p:nvPr/>
        </p:nvSpPr>
        <p:spPr>
          <a:xfrm>
            <a:off x="9009468" y="2527430"/>
            <a:ext cx="2297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PINEAPPLE PIZZA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4171D-C40B-4D50-A894-9D8EE8BB236E}"/>
              </a:ext>
            </a:extLst>
          </p:cNvPr>
          <p:cNvSpPr txBox="1"/>
          <p:nvPr/>
        </p:nvSpPr>
        <p:spPr>
          <a:xfrm>
            <a:off x="9009468" y="3766299"/>
            <a:ext cx="2297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F0"/>
                </a:solidFill>
              </a:rPr>
              <a:t>FOOD WITH FRIENDS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276F8-9410-49A9-A28C-16CBA1061112}"/>
              </a:ext>
            </a:extLst>
          </p:cNvPr>
          <p:cNvSpPr txBox="1"/>
          <p:nvPr/>
        </p:nvSpPr>
        <p:spPr>
          <a:xfrm>
            <a:off x="9009468" y="3146865"/>
            <a:ext cx="2297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MAKE PIZZA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D74250-5428-42DA-8E8A-9D3E1244561D}"/>
              </a:ext>
            </a:extLst>
          </p:cNvPr>
          <p:cNvSpPr txBox="1"/>
          <p:nvPr/>
        </p:nvSpPr>
        <p:spPr>
          <a:xfrm>
            <a:off x="9009468" y="4379221"/>
            <a:ext cx="223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A28C2"/>
                </a:solidFill>
              </a:rPr>
              <a:t>ORDER/CALL/TIME</a:t>
            </a: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98412C2-944C-4ACF-B97B-4ADC8D055406}"/>
              </a:ext>
            </a:extLst>
          </p:cNvPr>
          <p:cNvSpPr/>
          <p:nvPr/>
        </p:nvSpPr>
        <p:spPr>
          <a:xfrm>
            <a:off x="8731676" y="3219555"/>
            <a:ext cx="237227" cy="222850"/>
          </a:xfrm>
          <a:prstGeom prst="ellipse">
            <a:avLst/>
          </a:prstGeom>
          <a:solidFill>
            <a:srgbClr val="04D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E754399-6AC4-41CC-BFCB-244CC7F2E84C}"/>
              </a:ext>
            </a:extLst>
          </p:cNvPr>
          <p:cNvSpPr/>
          <p:nvPr/>
        </p:nvSpPr>
        <p:spPr>
          <a:xfrm>
            <a:off x="8723183" y="3850708"/>
            <a:ext cx="251604" cy="20847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4A6A6710-F9C2-42E0-A6BC-9DB09234829E}"/>
              </a:ext>
            </a:extLst>
          </p:cNvPr>
          <p:cNvSpPr/>
          <p:nvPr/>
        </p:nvSpPr>
        <p:spPr>
          <a:xfrm>
            <a:off x="8718198" y="2595530"/>
            <a:ext cx="251604" cy="258793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5E796528-0704-4141-9644-5E0B36CD03D2}"/>
              </a:ext>
            </a:extLst>
          </p:cNvPr>
          <p:cNvSpPr/>
          <p:nvPr/>
        </p:nvSpPr>
        <p:spPr>
          <a:xfrm>
            <a:off x="8731430" y="4414412"/>
            <a:ext cx="309113" cy="309113"/>
          </a:xfrm>
          <a:prstGeom prst="star5">
            <a:avLst/>
          </a:prstGeom>
          <a:solidFill>
            <a:srgbClr val="FA2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FE8BEE9-6364-48E6-9B19-93E12437AB4E}"/>
              </a:ext>
            </a:extLst>
          </p:cNvPr>
          <p:cNvSpPr/>
          <p:nvPr/>
        </p:nvSpPr>
        <p:spPr>
          <a:xfrm>
            <a:off x="901461" y="4143062"/>
            <a:ext cx="251604" cy="258793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F637974-323C-459F-8A8D-6D10B86A7259}"/>
              </a:ext>
            </a:extLst>
          </p:cNvPr>
          <p:cNvSpPr/>
          <p:nvPr/>
        </p:nvSpPr>
        <p:spPr>
          <a:xfrm>
            <a:off x="718927" y="2704452"/>
            <a:ext cx="251604" cy="20847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8737-8A52-4130-8319-FFF7B07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Shortcomings &amp;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22034-B03F-4B63-BEB9-A7798478C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1F294-CD04-4D41-A22D-19B39B937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Non-English words and non-words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Similarities between words in topics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No events found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Pivoted due to lack of native multidimensional scaling in Spark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E4598-3764-4F63-8ACF-7227008AB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Possible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8376-FB8E-44B2-81F2-A0C9E80E71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Use another Tweet extraction method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Filter only English language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Add hashtags that would include events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Sample a more comprehensive time frame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Include location information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Remove "pizza" as a stop-word</a:t>
            </a:r>
            <a:endParaRPr lang="en-US"/>
          </a:p>
          <a:p>
            <a:pPr>
              <a:buFont typeface="Arial" panose="020F050202020403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B3FB30F-1537-4B10-B271-5B52172B18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634" b="16634"/>
          <a:stretch/>
        </p:blipFill>
        <p:spPr>
          <a:xfrm>
            <a:off x="-11201" y="0"/>
            <a:ext cx="12199902" cy="4578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E2FFED-7641-4092-8125-2E99DEEB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29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F43F-F0D1-443D-83AE-88FBD88E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Use Case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0745-F15D-4503-8431-1DE1CA51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Pizza shop searching for marketing strategies to increase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Explore sentiment related to purchasing pizza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Identify specific motivations/associations for target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</a:rPr>
              <a:t>Examples: association with game watching or beer</a:t>
            </a:r>
          </a:p>
        </p:txBody>
      </p:sp>
    </p:spTree>
    <p:extLst>
      <p:ext uri="{BB962C8B-B14F-4D97-AF65-F5344CB8AC3E}">
        <p14:creationId xmlns:p14="http://schemas.microsoft.com/office/powerpoint/2010/main" val="259440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Calendar&#10;&#10;Description automatically generated">
            <a:extLst>
              <a:ext uri="{FF2B5EF4-FFF2-40B4-BE49-F238E27FC236}">
                <a16:creationId xmlns:a16="http://schemas.microsoft.com/office/drawing/2014/main" id="{C713A9CA-DA13-4BEB-A130-E212B5E7E3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55576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Collection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F9AA-6B41-466A-B277-373948C84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8648" y="2978254"/>
            <a:ext cx="3153580" cy="10376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Twitter API #pizza</a:t>
            </a:r>
          </a:p>
        </p:txBody>
      </p:sp>
      <p:sp>
        <p:nvSpPr>
          <p:cNvPr id="29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F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CFA03-E037-4344-8031-0588CAB1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Polarity vs. Subjectivity</a:t>
            </a:r>
          </a:p>
        </p:txBody>
      </p:sp>
      <p:cxnSp>
        <p:nvCxnSpPr>
          <p:cNvPr id="63" name="Straight Connector 5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66949-552E-4494-9442-9C021F097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Textblob sentiment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Subjectivity- scored between 0 (objective) to 1 (subjective)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Polarity- scored between -1 (negative) and 1 (positive).  Score of 0 is neutral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/>
              <a:t>Results skewed toward positive and subjective.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/>
          </a:p>
        </p:txBody>
      </p:sp>
      <p:pic>
        <p:nvPicPr>
          <p:cNvPr id="5" name="Picture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1FD582D-90AC-4BB2-89FD-BD88FEC53651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6929" b="-2"/>
          <a:stretch/>
        </p:blipFill>
        <p:spPr bwMode="auto">
          <a:xfrm>
            <a:off x="4742017" y="814756"/>
            <a:ext cx="6798082" cy="5228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828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6F48CC-6119-4B3C-8782-0EC78124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#pizza Tweets vs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1DB232-2037-4154-AD1F-6DE2FE21D56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412051"/>
            <a:ext cx="4640262" cy="316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543E75-265B-457C-A053-62DB15E01E6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385051"/>
            <a:ext cx="4638675" cy="3219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9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947B7F-2403-440E-B143-743E91A1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2"/>
                </a:solidFill>
              </a:rPr>
              <a:t>Cleaning 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F2EE5A-98C5-45D8-980F-AE7D15BB7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2108201"/>
            <a:ext cx="64373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</a:rPr>
              <a:t>Tokenize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stop words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 the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emove @mentions, URLs, and RT/Retweet, unnecessary characters,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2"/>
                </a:solidFill>
                <a:latin typeface="Calibri"/>
                <a:ea typeface="Calibri" panose="020F0502020204030204" pitchFamily="34" charset="0"/>
                <a:cs typeface="Times New Roman"/>
              </a:rPr>
              <a:t>Remove words with &lt; 3 characters and &gt; 9 characters</a:t>
            </a:r>
          </a:p>
          <a:p>
            <a:endParaRPr lang="en-US" sz="240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091ED558-5A42-46FB-8D29-5D135771E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402" y="2105102"/>
            <a:ext cx="3092705" cy="3763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8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9A97-D0FA-4937-8933-D90D7A8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A77B-6ECD-4553-AC41-44446C6A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NGrams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Count Vectorizer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LDA Model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picture containing text, newspaper, receipt&#10;&#10;Description automatically generated">
            <a:extLst>
              <a:ext uri="{FF2B5EF4-FFF2-40B4-BE49-F238E27FC236}">
                <a16:creationId xmlns:a16="http://schemas.microsoft.com/office/drawing/2014/main" id="{EF3F00AB-71CD-4DF1-A7AB-7065B1EB9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" b="7550"/>
          <a:stretch/>
        </p:blipFill>
        <p:spPr>
          <a:xfrm>
            <a:off x="3876795" y="1953198"/>
            <a:ext cx="4940429" cy="4277467"/>
          </a:xfrm>
          <a:prstGeom prst="rect">
            <a:avLst/>
          </a:prstGeom>
        </p:spPr>
      </p:pic>
      <p:pic>
        <p:nvPicPr>
          <p:cNvPr id="5" name="Picture 5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C25D6DE8-2F00-4A0C-B6C0-E9F238B68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579" y="2959"/>
            <a:ext cx="2580424" cy="63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3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495E-AD68-484A-AD45-316FC450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Model - </a:t>
            </a:r>
            <a:br>
              <a:rPr lang="en-US"/>
            </a:br>
            <a:r>
              <a:rPr lang="en-US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840B-653A-4889-BBB6-359F1D90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/>
              <a:t>Clustering algorithm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Unsupervised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Three-level hierarchical </a:t>
            </a:r>
            <a:r>
              <a:rPr lang="en-US" b="1"/>
              <a:t>Bayesian</a:t>
            </a:r>
            <a:r>
              <a:rPr lang="en-US"/>
              <a:t> model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In Spark, takes a dense vector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Identifies topics that best describe a set of documents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/>
              <a:t>"</a:t>
            </a:r>
            <a:r>
              <a:rPr lang="en-US">
                <a:ea typeface="+mn-lt"/>
                <a:cs typeface="+mn-lt"/>
              </a:rPr>
              <a:t>Using a probabilistic Latent Dirichlet Allocation (LDA) topic model to discern the most popular topics in the Twitter data is an effective way to analyze a large set of tweets to find a set of topics in a computationally efficient manner." 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Yang, Sidi &amp; Zhang, </a:t>
            </a:r>
            <a:r>
              <a:rPr lang="en-US" err="1">
                <a:ea typeface="+mn-lt"/>
                <a:cs typeface="+mn-lt"/>
              </a:rPr>
              <a:t>haiyi</a:t>
            </a:r>
            <a:r>
              <a:rPr lang="en-US">
                <a:ea typeface="+mn-lt"/>
                <a:cs typeface="+mn-lt"/>
              </a:rPr>
              <a:t>. (2018). Text Mining of Twitter Data Using a Latent Dirichlet Allocation Topic Model and Sentiment Analysis. </a:t>
            </a:r>
          </a:p>
        </p:txBody>
      </p:sp>
    </p:spTree>
    <p:extLst>
      <p:ext uri="{BB962C8B-B14F-4D97-AF65-F5344CB8AC3E}">
        <p14:creationId xmlns:p14="http://schemas.microsoft.com/office/powerpoint/2010/main" val="202161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DEA2-62D0-4A04-AD9D-3B542F12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LDA results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690D-8313-4CD7-A98A-A68274F28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Topics</a:t>
            </a:r>
          </a:p>
        </p:txBody>
      </p:sp>
      <p:pic>
        <p:nvPicPr>
          <p:cNvPr id="3" name="Picture 4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E5D8B1ED-B32F-47F2-A14B-D65B0F08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90" y="264319"/>
            <a:ext cx="3522635" cy="6323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02DFCE-35F1-470D-A752-B5E54AB0FC8D}"/>
              </a:ext>
            </a:extLst>
          </p:cNvPr>
          <p:cNvSpPr/>
          <p:nvPr/>
        </p:nvSpPr>
        <p:spPr>
          <a:xfrm>
            <a:off x="5872576" y="472440"/>
            <a:ext cx="3368040" cy="187452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E4FDF-C85F-4775-A0E0-6D8AC76FFBBA}"/>
              </a:ext>
            </a:extLst>
          </p:cNvPr>
          <p:cNvSpPr/>
          <p:nvPr/>
        </p:nvSpPr>
        <p:spPr>
          <a:xfrm>
            <a:off x="5864956" y="4660247"/>
            <a:ext cx="3368040" cy="187452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304C3-A219-4456-8E7D-DA9621849D74}"/>
              </a:ext>
            </a:extLst>
          </p:cNvPr>
          <p:cNvSpPr/>
          <p:nvPr/>
        </p:nvSpPr>
        <p:spPr>
          <a:xfrm>
            <a:off x="5872575" y="2577773"/>
            <a:ext cx="3368040" cy="1874520"/>
          </a:xfrm>
          <a:prstGeom prst="rect">
            <a:avLst/>
          </a:prstGeom>
          <a:noFill/>
          <a:ln w="12700">
            <a:solidFill>
              <a:srgbClr val="04D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71688-3018-49A9-9C52-E40921B2C0BB}"/>
              </a:ext>
            </a:extLst>
          </p:cNvPr>
          <p:cNvSpPr txBox="1"/>
          <p:nvPr/>
        </p:nvSpPr>
        <p:spPr>
          <a:xfrm>
            <a:off x="9569570" y="944814"/>
            <a:ext cx="22975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PINEAPPLE PIZZA</a:t>
            </a:r>
          </a:p>
          <a:p>
            <a:endParaRPr lang="en-US" b="1">
              <a:solidFill>
                <a:schemeClr val="accent5"/>
              </a:solidFill>
            </a:endParaRPr>
          </a:p>
          <a:p>
            <a:r>
              <a:rPr lang="en-US" b="1">
                <a:solidFill>
                  <a:srgbClr val="FA28C2"/>
                </a:solidFill>
              </a:rPr>
              <a:t>ORDER/CALL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A4988-41BC-4C85-90A6-B884307DCEF2}"/>
              </a:ext>
            </a:extLst>
          </p:cNvPr>
          <p:cNvSpPr txBox="1"/>
          <p:nvPr/>
        </p:nvSpPr>
        <p:spPr>
          <a:xfrm>
            <a:off x="9569569" y="5131329"/>
            <a:ext cx="22975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F0"/>
                </a:solidFill>
              </a:rPr>
              <a:t>FOOD WITH FRIENDS</a:t>
            </a:r>
          </a:p>
          <a:p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FA28C2"/>
                </a:solidFill>
              </a:rPr>
              <a:t>ORDER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D3145-7912-4A9E-9573-809FB41EB021}"/>
              </a:ext>
            </a:extLst>
          </p:cNvPr>
          <p:cNvSpPr txBox="1"/>
          <p:nvPr/>
        </p:nvSpPr>
        <p:spPr>
          <a:xfrm>
            <a:off x="9569570" y="2967106"/>
            <a:ext cx="22975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MAKE PIZZA</a:t>
            </a:r>
          </a:p>
          <a:p>
            <a:endParaRPr lang="en-US" b="1">
              <a:solidFill>
                <a:srgbClr val="00B050"/>
              </a:solidFill>
            </a:endParaRPr>
          </a:p>
          <a:p>
            <a:r>
              <a:rPr lang="en-US" b="1">
                <a:solidFill>
                  <a:srgbClr val="FA28C2"/>
                </a:solidFill>
              </a:rPr>
              <a:t>ORDER/TIME</a:t>
            </a:r>
            <a:endParaRPr 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4788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{AAB069C0-87D6-4E5E-AF49-6EB8D79B87D7}tf22712842_win32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1_RetrospectVTI</vt:lpstr>
      <vt:lpstr>Twitter Analysis for Marketing Pizza</vt:lpstr>
      <vt:lpstr>Use Case Description</vt:lpstr>
      <vt:lpstr>Data Collection</vt:lpstr>
      <vt:lpstr>Polarity vs. Subjectivity</vt:lpstr>
      <vt:lpstr>#pizza Tweets vs Time</vt:lpstr>
      <vt:lpstr>Cleaning the Data</vt:lpstr>
      <vt:lpstr>Processing the data</vt:lpstr>
      <vt:lpstr>Machine Learning Model -  Latent Dirichlet Allocation (LDA)</vt:lpstr>
      <vt:lpstr>LDA results</vt:lpstr>
      <vt:lpstr>Business Recommendations</vt:lpstr>
      <vt:lpstr>Shortcomings &amp;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for Marketing Pizza</dc:title>
  <dc:creator>Dunn, Pat</dc:creator>
  <cp:revision>1</cp:revision>
  <dcterms:created xsi:type="dcterms:W3CDTF">2021-03-24T00:37:17Z</dcterms:created>
  <dcterms:modified xsi:type="dcterms:W3CDTF">2021-04-29T23:13:24Z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