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5" r:id="rId6"/>
    <p:sldId id="300" r:id="rId7"/>
    <p:sldId id="301" r:id="rId8"/>
    <p:sldId id="302" r:id="rId9"/>
    <p:sldId id="306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Twitter Analysis for Marketing Pizza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Team 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F43F-F0D1-443D-83AE-88FBD88E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 Case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10745-F15D-4503-8431-1DE1CA511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Pizza shop searching for marketing strategies to increase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Explore sentiment related to purchasing pizza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Identify specific motivations for target marketing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Examples: association with game watching or beer</a:t>
            </a:r>
          </a:p>
        </p:txBody>
      </p:sp>
    </p:spTree>
    <p:extLst>
      <p:ext uri="{BB962C8B-B14F-4D97-AF65-F5344CB8AC3E}">
        <p14:creationId xmlns:p14="http://schemas.microsoft.com/office/powerpoint/2010/main" val="259440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Calendar&#10;&#10;Description automatically generated">
            <a:extLst>
              <a:ext uri="{FF2B5EF4-FFF2-40B4-BE49-F238E27FC236}">
                <a16:creationId xmlns:a16="http://schemas.microsoft.com/office/drawing/2014/main" id="{C713A9CA-DA13-4BEB-A130-E212B5E7E3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55576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Data Collection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2F9AA-6B41-466A-B277-373948C84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8648" y="2978254"/>
            <a:ext cx="3153580" cy="10376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Twitter API #pizza</a:t>
            </a:r>
          </a:p>
        </p:txBody>
      </p:sp>
      <p:sp>
        <p:nvSpPr>
          <p:cNvPr id="29" name="!!footer rectangle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0" name="Straight Connector 5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52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4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F4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7CFA03-E037-4344-8031-0588CAB1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Polarity vs. Subjectivity</a:t>
            </a:r>
          </a:p>
        </p:txBody>
      </p:sp>
      <p:cxnSp>
        <p:nvCxnSpPr>
          <p:cNvPr id="63" name="Straight Connector 56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66949-552E-4494-9442-9C021F097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/>
              <a:t>Textblob sentiment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/>
              <a:t>Subjectivity- scored between 0 (objective) to 1 (subjective)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/>
              <a:t>Polarity- scored between -1 (negative) and 1 (positive).  Score of 0 is neutral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/>
              <a:t>Results skewed toward positive and subjective.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/>
          </a:p>
        </p:txBody>
      </p:sp>
      <p:pic>
        <p:nvPicPr>
          <p:cNvPr id="5" name="Picture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1FD582D-90AC-4BB2-89FD-BD88FEC53651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1" r="6929" b="-2"/>
          <a:stretch/>
        </p:blipFill>
        <p:spPr bwMode="auto">
          <a:xfrm>
            <a:off x="4742017" y="814756"/>
            <a:ext cx="6798082" cy="52284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828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6F48CC-6119-4B3C-8782-0EC78124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#pizza Tweets vs Time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1DB232-2037-4154-AD1F-6DE2FE21D567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412051"/>
            <a:ext cx="4640262" cy="3165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F543E75-265B-457C-A053-62DB15E01E6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385051"/>
            <a:ext cx="4638675" cy="3219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394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947B7F-2403-440E-B143-743E91A1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2"/>
                </a:solidFill>
              </a:rPr>
              <a:t>Cleaning the Data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F2EE5A-98C5-45D8-980F-AE7D15BB7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80" y="2108201"/>
            <a:ext cx="6437367" cy="3760891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Tokenize Data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stop words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 the 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emove @mentions, URLs, and RT/Retweet, unnecessary characters, etc.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091ED558-5A42-46FB-8D29-5D135771E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3402" y="2105102"/>
            <a:ext cx="3092705" cy="3763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489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5F707F3-CE50-4DC4-B321-E2BA5ED2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Next Steps 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1F8F60-D4BB-48C2-8049-FCDFFE831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Add n-grams, to examine two word and three word combinations.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Map coordinates with Multidimensional scaling (MDS)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Use K-means clustering to identify words associated with top clusters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Optimize results and make marketing </a:t>
            </a:r>
            <a:r>
              <a:rPr lang="en-US" sz="2800" dirty="0" err="1"/>
              <a:t>recomendation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525680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{AAB069C0-87D6-4E5E-AF49-6EB8D79B87D7}tf22712842_win32</Template>
  <TotalTime>125</TotalTime>
  <Words>160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1_RetrospectVTI</vt:lpstr>
      <vt:lpstr>Twitter Analysis for Marketing Pizza</vt:lpstr>
      <vt:lpstr>Use Case Description</vt:lpstr>
      <vt:lpstr>Data Collection</vt:lpstr>
      <vt:lpstr>Polarity vs. Subjectivity</vt:lpstr>
      <vt:lpstr>#pizza Tweets vs Time</vt:lpstr>
      <vt:lpstr>Cleaning the Data</vt:lpstr>
      <vt:lpstr>Next Steps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Analysis for Marketing Pizza</dc:title>
  <dc:creator>Dunn, Pat</dc:creator>
  <cp:lastModifiedBy>Dunn, Pat</cp:lastModifiedBy>
  <cp:revision>14</cp:revision>
  <dcterms:created xsi:type="dcterms:W3CDTF">2021-03-24T00:37:17Z</dcterms:created>
  <dcterms:modified xsi:type="dcterms:W3CDTF">2021-03-25T02:41:37Z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