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03BB-E280-1E4F-A909-243D3735B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BBA65-82C1-A845-BF9A-F358169E5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8313C-644F-0040-A10B-67589FC7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B0E3-D061-F244-8F64-7647A742A87C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54CE-85AC-9E42-A81F-09854863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067B6-D6C9-2745-B709-FD9DEB8D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1C3-611F-CB41-BC3E-3BF33099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3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5BB8-7B56-334C-A095-84F07B6E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D2A83-AF27-8B48-886E-9ABA94CA1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950BA-8D1C-DF4D-9885-1B1BFE8E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B0E3-D061-F244-8F64-7647A742A87C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24E0F-7488-1C49-B2AD-BC68484B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7DA14-9FF1-594F-8BEA-1DDB9BFE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1C3-611F-CB41-BC3E-3BF33099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5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698DE-7285-6141-B088-CFFF61313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C6995-1627-CF4C-A1D7-503D04C9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1CA0-680F-BC43-B9FD-213F65A2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B0E3-D061-F244-8F64-7647A742A87C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DCA0-CC1C-9741-A7B9-4598469B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C4452-8A08-F346-8EB4-FFADCF8D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1C3-611F-CB41-BC3E-3BF33099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3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F00E-1FCA-8549-BB57-86AE1D9A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1A45-5B8F-3C42-BB6F-8BC4BC65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FC9ED-DEB8-6C4B-8B11-5E27D915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B0E3-D061-F244-8F64-7647A742A87C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CDADF-7376-2D43-A816-657FDCE5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28C55-F837-594C-8DC0-FB6734C8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1C3-611F-CB41-BC3E-3BF33099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2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52C4-8007-4A49-A216-C66D4961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7A08B-E758-194A-86EB-318FE9EB3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D3093-8C25-B445-8E6B-56732190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B0E3-D061-F244-8F64-7647A742A87C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AF2F-31D6-3E4D-99FB-BECC8B7E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B0E10-489B-D64B-AE1A-00F14B0F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1C3-611F-CB41-BC3E-3BF33099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E89B-07F9-5B4B-8F3F-727B323D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A9B89-81A5-EB48-8CA9-09E08D23F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9F90D-5271-8546-B5E0-FB4F166F8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9F5E7-8C2C-A84D-8DA2-CF6F2793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B0E3-D061-F244-8F64-7647A742A87C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B5F6B-A8E1-C244-9E6B-998B4582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3B11B-753D-5A4B-9B42-821BC74D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1C3-611F-CB41-BC3E-3BF33099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3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F5BB-6FC4-4E4D-BFF9-AC3EDB3B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8E29B-7B8B-DC4C-8D43-CC04E4A8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BB9F7-80E5-EA4C-A874-DD22C0442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72728-FCE9-D14F-BA52-99E04FCB1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67578-07E5-7F4E-AFBD-7203A5684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F9ED6-8E78-1043-8136-45419A87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B0E3-D061-F244-8F64-7647A742A87C}" type="datetimeFigureOut">
              <a:rPr lang="en-US" smtClean="0"/>
              <a:t>3/27/18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54D55-2723-1E46-8C0E-9B3564F9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C35091-4DE5-CB42-AB35-27C4B006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1C3-611F-CB41-BC3E-3BF33099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6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C471-6FDA-674C-BAEC-89BD3AC8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A6F42-BD84-9640-B95A-96ECE0DC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B0E3-D061-F244-8F64-7647A742A87C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6FE41-7B13-F942-918F-10F89F00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5D88D-C323-9741-868E-5EF11159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1C3-611F-CB41-BC3E-3BF33099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4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0613A-BE0E-F24A-BBFB-7268A835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B0E3-D061-F244-8F64-7647A742A87C}" type="datetimeFigureOut">
              <a:rPr lang="en-US" smtClean="0"/>
              <a:t>3/27/18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97448-F38A-FF4E-A172-7B656AFA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7F007-77FE-CE4A-B651-D6D7DE8E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1C3-611F-CB41-BC3E-3BF33099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4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645E-4050-C34B-983E-61FC5A32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AC2F9-68B2-304E-885D-F3C0F8C48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789E8-6A49-9C48-972D-183E978C0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96D14-D9E7-4740-BACF-1CF52630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B0E3-D061-F244-8F64-7647A742A87C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274AB-4154-0744-892C-A91C3DC0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E14F0-0E69-EB42-84D7-345673D0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1C3-611F-CB41-BC3E-3BF33099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2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1866-4E37-5947-94B4-3E251326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E1220-6053-A448-B005-ED673A41E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FD0CC-5BD8-9B45-94E6-27B291DD6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96305-D271-6C4D-98EE-8F0F7A7C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B0E3-D061-F244-8F64-7647A742A87C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763F8-6370-2B42-AC4B-FB513287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DF2F4-F7B7-FE4B-99F3-B791CC04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1C3-611F-CB41-BC3E-3BF33099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2B240-3979-8149-94F7-FF41CAA5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46398-9992-DB44-A686-470795F5B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765F2-E6B9-3649-8E38-062A03EDB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B0E3-D061-F244-8F64-7647A742A87C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0EA0C-BEF0-4D4C-8EE3-C87791C7B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674C3-6F9E-174A-B318-129B62792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6A1C3-611F-CB41-BC3E-3BF33099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070F87-A70D-8948-9441-267D160E65AD}"/>
              </a:ext>
            </a:extLst>
          </p:cNvPr>
          <p:cNvSpPr/>
          <p:nvPr/>
        </p:nvSpPr>
        <p:spPr>
          <a:xfrm>
            <a:off x="3075709" y="1888177"/>
            <a:ext cx="1104405" cy="2232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B446C7-998B-E74C-A52F-0428A805D6EE}"/>
              </a:ext>
            </a:extLst>
          </p:cNvPr>
          <p:cNvSpPr/>
          <p:nvPr/>
        </p:nvSpPr>
        <p:spPr>
          <a:xfrm>
            <a:off x="1876301" y="1698171"/>
            <a:ext cx="463138" cy="486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2B8230-3121-D54B-86CD-4044239A3889}"/>
              </a:ext>
            </a:extLst>
          </p:cNvPr>
          <p:cNvSpPr/>
          <p:nvPr/>
        </p:nvSpPr>
        <p:spPr>
          <a:xfrm>
            <a:off x="1876301" y="2229596"/>
            <a:ext cx="463138" cy="486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F7F271-C405-104E-8024-EC92BFEC40E6}"/>
              </a:ext>
            </a:extLst>
          </p:cNvPr>
          <p:cNvSpPr/>
          <p:nvPr/>
        </p:nvSpPr>
        <p:spPr>
          <a:xfrm>
            <a:off x="1876301" y="2761021"/>
            <a:ext cx="463138" cy="486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D149BF-628F-B946-9CCB-D1C0FCE8AAFE}"/>
              </a:ext>
            </a:extLst>
          </p:cNvPr>
          <p:cNvSpPr/>
          <p:nvPr/>
        </p:nvSpPr>
        <p:spPr>
          <a:xfrm>
            <a:off x="1876301" y="3292446"/>
            <a:ext cx="463138" cy="486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E63529-8B9E-7544-9AEA-4FD02BB52A9F}"/>
              </a:ext>
            </a:extLst>
          </p:cNvPr>
          <p:cNvSpPr/>
          <p:nvPr/>
        </p:nvSpPr>
        <p:spPr>
          <a:xfrm>
            <a:off x="1876301" y="3823869"/>
            <a:ext cx="463138" cy="486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C2B222-AA01-9944-BD7A-D3C0A2C0B300}"/>
              </a:ext>
            </a:extLst>
          </p:cNvPr>
          <p:cNvSpPr/>
          <p:nvPr/>
        </p:nvSpPr>
        <p:spPr>
          <a:xfrm>
            <a:off x="3168732" y="1989119"/>
            <a:ext cx="463138" cy="4868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412759-F666-9A4F-87C6-F69F76CB20CE}"/>
              </a:ext>
            </a:extLst>
          </p:cNvPr>
          <p:cNvSpPr/>
          <p:nvPr/>
        </p:nvSpPr>
        <p:spPr>
          <a:xfrm>
            <a:off x="3168732" y="2499759"/>
            <a:ext cx="463138" cy="4868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06FF65-E02B-E44B-B8F4-107D85AAA081}"/>
              </a:ext>
            </a:extLst>
          </p:cNvPr>
          <p:cNvSpPr/>
          <p:nvPr/>
        </p:nvSpPr>
        <p:spPr>
          <a:xfrm>
            <a:off x="3168732" y="3010399"/>
            <a:ext cx="463138" cy="4868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AD4C48-3036-3945-A1C6-E5038F73619C}"/>
              </a:ext>
            </a:extLst>
          </p:cNvPr>
          <p:cNvSpPr/>
          <p:nvPr/>
        </p:nvSpPr>
        <p:spPr>
          <a:xfrm>
            <a:off x="3168732" y="3544792"/>
            <a:ext cx="463138" cy="4868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CF9C23-ED6D-B542-94F9-71CE9B169070}"/>
              </a:ext>
            </a:extLst>
          </p:cNvPr>
          <p:cNvSpPr/>
          <p:nvPr/>
        </p:nvSpPr>
        <p:spPr>
          <a:xfrm>
            <a:off x="3631870" y="1989119"/>
            <a:ext cx="463138" cy="4868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8CC305-C3C1-B34D-8058-D41459790682}"/>
              </a:ext>
            </a:extLst>
          </p:cNvPr>
          <p:cNvSpPr/>
          <p:nvPr/>
        </p:nvSpPr>
        <p:spPr>
          <a:xfrm>
            <a:off x="3631870" y="2499759"/>
            <a:ext cx="463138" cy="4868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99FDED-5AE9-FB41-892D-733296AECDA8}"/>
              </a:ext>
            </a:extLst>
          </p:cNvPr>
          <p:cNvSpPr/>
          <p:nvPr/>
        </p:nvSpPr>
        <p:spPr>
          <a:xfrm>
            <a:off x="3631870" y="3010399"/>
            <a:ext cx="463138" cy="4868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5C0187-64AB-C349-9CBB-0456B7625252}"/>
              </a:ext>
            </a:extLst>
          </p:cNvPr>
          <p:cNvSpPr/>
          <p:nvPr/>
        </p:nvSpPr>
        <p:spPr>
          <a:xfrm>
            <a:off x="3631870" y="3544792"/>
            <a:ext cx="463138" cy="4868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BD553-D76A-734C-BD7E-8670B09C2220}"/>
              </a:ext>
            </a:extLst>
          </p:cNvPr>
          <p:cNvSpPr txBox="1"/>
          <p:nvPr/>
        </p:nvSpPr>
        <p:spPr>
          <a:xfrm>
            <a:off x="2942018" y="1506970"/>
            <a:ext cx="148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Hidden layers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122200-C2ED-A145-9E39-9A4D6BB0A21E}"/>
              </a:ext>
            </a:extLst>
          </p:cNvPr>
          <p:cNvSpPr txBox="1"/>
          <p:nvPr/>
        </p:nvSpPr>
        <p:spPr>
          <a:xfrm>
            <a:off x="1720584" y="130507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F2E6C1-1250-EC45-ADDC-5B8F85C9E5B7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180114" y="2499759"/>
            <a:ext cx="1034824" cy="504699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8D79FB-CE62-BD46-9745-1D613C939A37}"/>
              </a:ext>
            </a:extLst>
          </p:cNvPr>
          <p:cNvCxnSpPr>
            <a:cxnSpLocks/>
          </p:cNvCxnSpPr>
          <p:nvPr/>
        </p:nvCxnSpPr>
        <p:spPr>
          <a:xfrm>
            <a:off x="4180114" y="3014665"/>
            <a:ext cx="1034824" cy="34289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A6B3D1F-0E30-204C-AE96-0CA082A780AF}"/>
              </a:ext>
            </a:extLst>
          </p:cNvPr>
          <p:cNvSpPr/>
          <p:nvPr/>
        </p:nvSpPr>
        <p:spPr>
          <a:xfrm>
            <a:off x="5214938" y="2251491"/>
            <a:ext cx="1251362" cy="4442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Benign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B573DD-05A1-354A-98A6-29DE23A20871}"/>
              </a:ext>
            </a:extLst>
          </p:cNvPr>
          <p:cNvSpPr/>
          <p:nvPr/>
        </p:nvSpPr>
        <p:spPr>
          <a:xfrm>
            <a:off x="5214938" y="3135458"/>
            <a:ext cx="1251362" cy="4442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Malignant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9AB118-594D-D040-A580-3CCE1B20A102}"/>
              </a:ext>
            </a:extLst>
          </p:cNvPr>
          <p:cNvSpPr txBox="1"/>
          <p:nvPr/>
        </p:nvSpPr>
        <p:spPr>
          <a:xfrm>
            <a:off x="5405243" y="182036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20D29-4F2E-6F4F-A657-5499CA5202AC}"/>
              </a:ext>
            </a:extLst>
          </p:cNvPr>
          <p:cNvSpPr txBox="1"/>
          <p:nvPr/>
        </p:nvSpPr>
        <p:spPr>
          <a:xfrm>
            <a:off x="504517" y="1749388"/>
            <a:ext cx="12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area_mean</a:t>
            </a:r>
            <a:endParaRPr lang="en-US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91CD31-FB64-634A-87F3-1CA26145DB72}"/>
              </a:ext>
            </a:extLst>
          </p:cNvPr>
          <p:cNvSpPr txBox="1"/>
          <p:nvPr/>
        </p:nvSpPr>
        <p:spPr>
          <a:xfrm>
            <a:off x="1306255" y="388264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endParaRPr lang="en-US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20C16E-9402-A847-83F9-FB711712176E}"/>
              </a:ext>
            </a:extLst>
          </p:cNvPr>
          <p:cNvSpPr txBox="1"/>
          <p:nvPr/>
        </p:nvSpPr>
        <p:spPr>
          <a:xfrm>
            <a:off x="408970" y="2273996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radius_mean</a:t>
            </a:r>
            <a:endParaRPr lang="en-US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0B6631-D315-EA4F-BFA7-7093D6ECEA44}"/>
              </a:ext>
            </a:extLst>
          </p:cNvPr>
          <p:cNvSpPr txBox="1"/>
          <p:nvPr/>
        </p:nvSpPr>
        <p:spPr>
          <a:xfrm>
            <a:off x="320934" y="2808990"/>
            <a:ext cx="149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texture_mean</a:t>
            </a:r>
            <a:endParaRPr lang="en-US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A6B0C4-5FE0-264F-A55B-4822E50669C2}"/>
              </a:ext>
            </a:extLst>
          </p:cNvPr>
          <p:cNvSpPr txBox="1"/>
          <p:nvPr/>
        </p:nvSpPr>
        <p:spPr>
          <a:xfrm>
            <a:off x="132717" y="3322495"/>
            <a:ext cx="171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concavity_mean</a:t>
            </a:r>
            <a:endParaRPr lang="en-US" i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E1408B-B68F-8E4F-B74B-25B08188C429}"/>
              </a:ext>
            </a:extLst>
          </p:cNvPr>
          <p:cNvCxnSpPr>
            <a:stCxn id="4" idx="6"/>
            <a:endCxn id="19" idx="1"/>
          </p:cNvCxnSpPr>
          <p:nvPr/>
        </p:nvCxnSpPr>
        <p:spPr>
          <a:xfrm>
            <a:off x="2339439" y="1941616"/>
            <a:ext cx="736270" cy="10628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74979B-437F-9940-AE4F-8B6B018B074E}"/>
              </a:ext>
            </a:extLst>
          </p:cNvPr>
          <p:cNvCxnSpPr>
            <a:stCxn id="5" idx="6"/>
            <a:endCxn id="19" idx="1"/>
          </p:cNvCxnSpPr>
          <p:nvPr/>
        </p:nvCxnSpPr>
        <p:spPr>
          <a:xfrm>
            <a:off x="2339439" y="2473041"/>
            <a:ext cx="736270" cy="5314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A44F60-E882-3B4E-BEC4-5168E23027BB}"/>
              </a:ext>
            </a:extLst>
          </p:cNvPr>
          <p:cNvCxnSpPr>
            <a:stCxn id="6" idx="6"/>
            <a:endCxn id="19" idx="1"/>
          </p:cNvCxnSpPr>
          <p:nvPr/>
        </p:nvCxnSpPr>
        <p:spPr>
          <a:xfrm flipV="1">
            <a:off x="2339439" y="3004458"/>
            <a:ext cx="736270" cy="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153210A-37C8-1A48-892A-7CCDCAE270FD}"/>
              </a:ext>
            </a:extLst>
          </p:cNvPr>
          <p:cNvCxnSpPr>
            <a:stCxn id="7" idx="6"/>
            <a:endCxn id="19" idx="1"/>
          </p:cNvCxnSpPr>
          <p:nvPr/>
        </p:nvCxnSpPr>
        <p:spPr>
          <a:xfrm flipV="1">
            <a:off x="2339439" y="3004458"/>
            <a:ext cx="736270" cy="53143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50E35B7-B9E4-544B-AF91-594A1975480A}"/>
              </a:ext>
            </a:extLst>
          </p:cNvPr>
          <p:cNvCxnSpPr>
            <a:stCxn id="8" idx="6"/>
            <a:endCxn id="19" idx="1"/>
          </p:cNvCxnSpPr>
          <p:nvPr/>
        </p:nvCxnSpPr>
        <p:spPr>
          <a:xfrm flipV="1">
            <a:off x="2339439" y="3004458"/>
            <a:ext cx="736270" cy="10628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2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Battaglia</dc:creator>
  <cp:lastModifiedBy>Tom Battaglia</cp:lastModifiedBy>
  <cp:revision>4</cp:revision>
  <dcterms:created xsi:type="dcterms:W3CDTF">2018-03-27T10:15:38Z</dcterms:created>
  <dcterms:modified xsi:type="dcterms:W3CDTF">2018-03-27T11:09:22Z</dcterms:modified>
</cp:coreProperties>
</file>