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7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Montserrat ExtraBold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3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ECB15-CAD8-4864-828E-73EFA61F4D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AC012-E02E-4B29-91EA-8D1D152F5D76}">
      <dgm:prSet phldrT="[Text]"/>
      <dgm:spPr/>
      <dgm:t>
        <a:bodyPr/>
        <a:lstStyle/>
        <a:p>
          <a:r>
            <a:rPr lang="en-US" dirty="0" smtClean="0">
              <a:latin typeface="Montserrat" panose="020B0604020202020204" charset="0"/>
            </a:rPr>
            <a:t>Problem – </a:t>
          </a:r>
          <a:r>
            <a:rPr lang="en-US" dirty="0" err="1" smtClean="0">
              <a:latin typeface="Montserrat" panose="020B0604020202020204" charset="0"/>
            </a:rPr>
            <a:t>Maximise</a:t>
          </a:r>
          <a:r>
            <a:rPr lang="en-US" dirty="0" smtClean="0">
              <a:latin typeface="Montserrat" panose="020B0604020202020204" charset="0"/>
            </a:rPr>
            <a:t> estimation of likelihood</a:t>
          </a:r>
          <a:endParaRPr lang="en-US" dirty="0">
            <a:latin typeface="Montserrat" panose="020B0604020202020204" charset="0"/>
          </a:endParaRPr>
        </a:p>
      </dgm:t>
    </dgm:pt>
    <dgm:pt modelId="{87ABB642-1ACB-422E-8548-B730C567F64E}" type="parTrans" cxnId="{7F4AC41C-2AA4-46EE-AAB9-D8D7CC7D3223}">
      <dgm:prSet/>
      <dgm:spPr/>
      <dgm:t>
        <a:bodyPr/>
        <a:lstStyle/>
        <a:p>
          <a:endParaRPr lang="en-US"/>
        </a:p>
      </dgm:t>
    </dgm:pt>
    <dgm:pt modelId="{F60A6E11-2E96-45BC-8590-9DA7EC94A3FE}" type="sibTrans" cxnId="{7F4AC41C-2AA4-46EE-AAB9-D8D7CC7D3223}">
      <dgm:prSet/>
      <dgm:spPr/>
      <dgm:t>
        <a:bodyPr/>
        <a:lstStyle/>
        <a:p>
          <a:endParaRPr lang="en-US"/>
        </a:p>
      </dgm:t>
    </dgm:pt>
    <dgm:pt modelId="{7FB5D6EE-B2C4-4208-99E6-480A0172B964}" type="pres">
      <dgm:prSet presAssocID="{178ECB15-CAD8-4864-828E-73EFA61F4D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9772B6-7DED-4561-B8AF-6B5B2A43352A}" type="pres">
      <dgm:prSet presAssocID="{CC7AC012-E02E-4B29-91EA-8D1D152F5D76}" presName="parentText" presStyleLbl="node1" presStyleIdx="0" presStyleCnt="1" custScaleY="9505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AC41C-2AA4-46EE-AAB9-D8D7CC7D3223}" srcId="{178ECB15-CAD8-4864-828E-73EFA61F4D84}" destId="{CC7AC012-E02E-4B29-91EA-8D1D152F5D76}" srcOrd="0" destOrd="0" parTransId="{87ABB642-1ACB-422E-8548-B730C567F64E}" sibTransId="{F60A6E11-2E96-45BC-8590-9DA7EC94A3FE}"/>
    <dgm:cxn modelId="{128BDF83-A741-47E7-9E57-7E1C4DF243A2}" type="presOf" srcId="{178ECB15-CAD8-4864-828E-73EFA61F4D84}" destId="{7FB5D6EE-B2C4-4208-99E6-480A0172B964}" srcOrd="0" destOrd="0" presId="urn:microsoft.com/office/officeart/2005/8/layout/vList2"/>
    <dgm:cxn modelId="{2EF8611A-5C97-4771-A9BE-AD166FA241C7}" type="presOf" srcId="{CC7AC012-E02E-4B29-91EA-8D1D152F5D76}" destId="{559772B6-7DED-4561-B8AF-6B5B2A43352A}" srcOrd="0" destOrd="0" presId="urn:microsoft.com/office/officeart/2005/8/layout/vList2"/>
    <dgm:cxn modelId="{450E0970-095E-4BD7-AAC9-7484B8698FF5}" type="presParOf" srcId="{7FB5D6EE-B2C4-4208-99E6-480A0172B964}" destId="{559772B6-7DED-4561-B8AF-6B5B2A4335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ECB15-CAD8-4864-828E-73EFA61F4D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AC012-E02E-4B29-91EA-8D1D152F5D76}">
      <dgm:prSet phldrT="[Text]"/>
      <dgm:spPr/>
      <dgm:t>
        <a:bodyPr/>
        <a:lstStyle/>
        <a:p>
          <a:r>
            <a:rPr lang="en-US" dirty="0" smtClean="0">
              <a:latin typeface="Montserrat" panose="020B0604020202020204" charset="0"/>
            </a:rPr>
            <a:t>Solution - Method of Gradient Descent</a:t>
          </a:r>
          <a:endParaRPr lang="en-US" dirty="0">
            <a:latin typeface="Montserrat" panose="020B0604020202020204" charset="0"/>
          </a:endParaRPr>
        </a:p>
      </dgm:t>
    </dgm:pt>
    <dgm:pt modelId="{87ABB642-1ACB-422E-8548-B730C567F64E}" type="parTrans" cxnId="{7F4AC41C-2AA4-46EE-AAB9-D8D7CC7D3223}">
      <dgm:prSet/>
      <dgm:spPr/>
      <dgm:t>
        <a:bodyPr/>
        <a:lstStyle/>
        <a:p>
          <a:endParaRPr lang="en-US"/>
        </a:p>
      </dgm:t>
    </dgm:pt>
    <dgm:pt modelId="{F60A6E11-2E96-45BC-8590-9DA7EC94A3FE}" type="sibTrans" cxnId="{7F4AC41C-2AA4-46EE-AAB9-D8D7CC7D3223}">
      <dgm:prSet/>
      <dgm:spPr/>
      <dgm:t>
        <a:bodyPr/>
        <a:lstStyle/>
        <a:p>
          <a:endParaRPr lang="en-US"/>
        </a:p>
      </dgm:t>
    </dgm:pt>
    <dgm:pt modelId="{577BF194-B309-42DF-99BE-1D3650228C0D}">
      <dgm:prSet phldrT="[Text]"/>
      <dgm:spPr/>
      <dgm:t>
        <a:bodyPr/>
        <a:lstStyle/>
        <a:p>
          <a:r>
            <a:rPr lang="en-US" dirty="0" err="1" smtClean="0">
              <a:solidFill>
                <a:schemeClr val="accent3"/>
              </a:solidFill>
            </a:rPr>
            <a:t>Contd</a:t>
          </a:r>
          <a:r>
            <a:rPr lang="en-US" dirty="0" smtClean="0">
              <a:solidFill>
                <a:schemeClr val="accent3"/>
              </a:solidFill>
            </a:rPr>
            <a:t>…</a:t>
          </a:r>
          <a:endParaRPr lang="en-US" dirty="0">
            <a:solidFill>
              <a:schemeClr val="accent3"/>
            </a:solidFill>
          </a:endParaRPr>
        </a:p>
      </dgm:t>
    </dgm:pt>
    <dgm:pt modelId="{756F3ECE-3C48-454F-ACDB-B9E8F89D899C}" type="parTrans" cxnId="{E0A97232-54AF-4D9D-989F-1B502C86B78E}">
      <dgm:prSet/>
      <dgm:spPr/>
      <dgm:t>
        <a:bodyPr/>
        <a:lstStyle/>
        <a:p>
          <a:endParaRPr lang="en-US"/>
        </a:p>
      </dgm:t>
    </dgm:pt>
    <dgm:pt modelId="{6219FF22-5B98-42AD-B82E-233B5CDE2313}" type="sibTrans" cxnId="{E0A97232-54AF-4D9D-989F-1B502C86B78E}">
      <dgm:prSet/>
      <dgm:spPr/>
      <dgm:t>
        <a:bodyPr/>
        <a:lstStyle/>
        <a:p>
          <a:endParaRPr lang="en-US"/>
        </a:p>
      </dgm:t>
    </dgm:pt>
    <dgm:pt modelId="{7FB5D6EE-B2C4-4208-99E6-480A0172B964}" type="pres">
      <dgm:prSet presAssocID="{178ECB15-CAD8-4864-828E-73EFA61F4D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9772B6-7DED-4561-B8AF-6B5B2A43352A}" type="pres">
      <dgm:prSet presAssocID="{CC7AC012-E02E-4B29-91EA-8D1D152F5D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01559-D32B-4963-8A09-189FFD853DAD}" type="pres">
      <dgm:prSet presAssocID="{CC7AC012-E02E-4B29-91EA-8D1D152F5D7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371F24-697F-4264-83DD-7111AE0574F3}" type="presOf" srcId="{577BF194-B309-42DF-99BE-1D3650228C0D}" destId="{5AC01559-D32B-4963-8A09-189FFD853DAD}" srcOrd="0" destOrd="0" presId="urn:microsoft.com/office/officeart/2005/8/layout/vList2"/>
    <dgm:cxn modelId="{7F4AC41C-2AA4-46EE-AAB9-D8D7CC7D3223}" srcId="{178ECB15-CAD8-4864-828E-73EFA61F4D84}" destId="{CC7AC012-E02E-4B29-91EA-8D1D152F5D76}" srcOrd="0" destOrd="0" parTransId="{87ABB642-1ACB-422E-8548-B730C567F64E}" sibTransId="{F60A6E11-2E96-45BC-8590-9DA7EC94A3FE}"/>
    <dgm:cxn modelId="{E0A97232-54AF-4D9D-989F-1B502C86B78E}" srcId="{CC7AC012-E02E-4B29-91EA-8D1D152F5D76}" destId="{577BF194-B309-42DF-99BE-1D3650228C0D}" srcOrd="0" destOrd="0" parTransId="{756F3ECE-3C48-454F-ACDB-B9E8F89D899C}" sibTransId="{6219FF22-5B98-42AD-B82E-233B5CDE2313}"/>
    <dgm:cxn modelId="{0C8EECCE-D126-48EA-9978-478CAB8D56B4}" type="presOf" srcId="{CC7AC012-E02E-4B29-91EA-8D1D152F5D76}" destId="{559772B6-7DED-4561-B8AF-6B5B2A43352A}" srcOrd="0" destOrd="0" presId="urn:microsoft.com/office/officeart/2005/8/layout/vList2"/>
    <dgm:cxn modelId="{ECB2AB9E-2BA8-42A7-8546-41A12588705D}" type="presOf" srcId="{178ECB15-CAD8-4864-828E-73EFA61F4D84}" destId="{7FB5D6EE-B2C4-4208-99E6-480A0172B964}" srcOrd="0" destOrd="0" presId="urn:microsoft.com/office/officeart/2005/8/layout/vList2"/>
    <dgm:cxn modelId="{BF2DC062-0141-43FB-A887-1D801A23892C}" type="presParOf" srcId="{7FB5D6EE-B2C4-4208-99E6-480A0172B964}" destId="{559772B6-7DED-4561-B8AF-6B5B2A43352A}" srcOrd="0" destOrd="0" presId="urn:microsoft.com/office/officeart/2005/8/layout/vList2"/>
    <dgm:cxn modelId="{8C274AC4-5187-47DE-B8EF-42FD1FC25838}" type="presParOf" srcId="{7FB5D6EE-B2C4-4208-99E6-480A0172B964}" destId="{5AC01559-D32B-4963-8A09-189FFD853D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13269B-07D4-4589-B1AA-C62CDF5484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C7BF27-DFE5-4733-A127-5960FAA76183}">
      <dgm:prSet phldrT="[Text]" custT="1"/>
      <dgm:spPr/>
      <dgm:t>
        <a:bodyPr/>
        <a:lstStyle/>
        <a:p>
          <a:r>
            <a:rPr lang="en-US" sz="1200" b="0" i="0" dirty="0" smtClean="0">
              <a:solidFill>
                <a:schemeClr val="accent3"/>
              </a:solidFill>
              <a:latin typeface="Montserrat" panose="020B0604020202020204" charset="0"/>
            </a:rPr>
            <a:t> - conditional probability / likelihood of observing the data given the model parameters</a:t>
          </a:r>
          <a:endParaRPr lang="en-US" sz="1200" dirty="0">
            <a:solidFill>
              <a:schemeClr val="accent3"/>
            </a:solidFill>
            <a:latin typeface="Montserrat" panose="020B0604020202020204" charset="0"/>
          </a:endParaRPr>
        </a:p>
      </dgm:t>
    </dgm:pt>
    <dgm:pt modelId="{7EAB95FC-65BB-4574-AE7E-9119A51BC8F3}" type="parTrans" cxnId="{54257EF1-A160-49C0-B62E-38771C330A13}">
      <dgm:prSet/>
      <dgm:spPr/>
      <dgm:t>
        <a:bodyPr/>
        <a:lstStyle/>
        <a:p>
          <a:endParaRPr lang="en-US"/>
        </a:p>
      </dgm:t>
    </dgm:pt>
    <dgm:pt modelId="{041FC5AA-7F03-4F6E-BA7E-391F608DADA9}" type="sibTrans" cxnId="{54257EF1-A160-49C0-B62E-38771C330A1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F1FE4F3-F49D-4C4C-A1F2-D0439DF457A2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m:oMathPara>
              </a14:m>
              <a:endParaRPr lang="en-US" sz="1400" dirty="0">
                <a:solidFill>
                  <a:schemeClr val="accent3"/>
                </a:solidFill>
                <a:latin typeface="Montserrat" panose="020B0604020202020204" charset="0"/>
              </a:endParaRPr>
            </a:p>
          </dgm:t>
        </dgm:pt>
      </mc:Choice>
      <mc:Fallback xmlns="">
        <dgm:pt modelId="{0F1FE4F3-F49D-4C4C-A1F2-D0439DF457A2}">
          <dgm:prSet phldrT="[Text]" custT="1"/>
          <dgm:spPr/>
          <dgm:t>
            <a:bodyPr/>
            <a:lstStyle/>
            <a:p>
              <a:r>
                <a:rPr lang="en-US" sz="1400" b="0" i="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𝐿(𝑋, </a:t>
              </a:r>
              <a:r>
                <a:rPr lang="en-US" sz="1400" b="0" i="0" smtClean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𝜃)</a:t>
              </a:r>
              <a:endParaRPr lang="en-US" sz="1400" dirty="0">
                <a:solidFill>
                  <a:schemeClr val="accent3"/>
                </a:solidFill>
                <a:latin typeface="Montserrat" panose="020B0604020202020204" charset="0"/>
              </a:endParaRPr>
            </a:p>
          </dgm:t>
        </dgm:pt>
      </mc:Fallback>
    </mc:AlternateContent>
    <dgm:pt modelId="{1882E8D5-6026-45EA-86BB-9651B31ABAAA}" type="parTrans" cxnId="{7BB8F3C8-5242-4FB3-86C1-A1CDA5F7C1CE}">
      <dgm:prSet/>
      <dgm:spPr/>
      <dgm:t>
        <a:bodyPr/>
        <a:lstStyle/>
        <a:p>
          <a:endParaRPr lang="en-US"/>
        </a:p>
      </dgm:t>
    </dgm:pt>
    <dgm:pt modelId="{39548FC9-1ED2-482E-8135-93E9B4D373CC}" type="sibTrans" cxnId="{7BB8F3C8-5242-4FB3-86C1-A1CDA5F7C1C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AD81357-C0D9-41FB-8968-8B46DF44E701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unc>
                      <m:funcPr>
                        <m:ctrlPr>
                          <a:rPr lang="en-US" sz="11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nary>
                          <m:naryPr>
                            <m:chr m:val="∑"/>
                            <m:ctrlPr>
                              <a:rPr lang="en-US" sz="11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1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1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/>
                        </m:nary>
                      </m:fName>
                      <m:e/>
                    </m:func>
                    <m:func>
                      <m:funcPr>
                        <m:ctrlPr>
                          <a:rPr lang="en-US" sz="11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1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̂"/>
                            <m:ctrlPr>
                              <a:rPr lang="en-US" sz="11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100" b="0" i="1" baseline="-2500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sz="11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sz="11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1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sz="1100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 b="0" i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100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1100" b="0" i="1" baseline="-2500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func>
                          </m:e>
                        </m:d>
                        <m:r>
                          <a:rPr lang="en-US" sz="11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∗(1−</m:t>
                        </m:r>
                        <m:r>
                          <a:rPr lang="en-US" sz="11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𝑦𝑖</m:t>
                        </m:r>
                        <m:r>
                          <a:rPr lang="en-US" sz="11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m:oMathPara>
              </a14:m>
              <a:endParaRPr lang="en-US" sz="1100" dirty="0">
                <a:solidFill>
                  <a:schemeClr val="accent3"/>
                </a:solidFill>
              </a:endParaRPr>
            </a:p>
          </dgm:t>
        </dgm:pt>
      </mc:Choice>
      <mc:Fallback xmlns="">
        <dgm:pt modelId="{7AD81357-C0D9-41FB-8968-8B46DF44E701}">
          <dgm:prSet phldrT="[Text]" custT="1"/>
          <dgm:spPr/>
          <dgm:t>
            <a:bodyPr/>
            <a:lstStyle/>
            <a:p>
              <a:pPr/>
              <a:r>
                <a:rPr lang="en-US" sz="1100" b="0" i="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〖max∑_𝑖^𝑛〗⁡  log⁡〖 (𝑦 ̂</a:t>
              </a:r>
              <a:r>
                <a:rPr lang="en-US" sz="1100" b="0" i="0" baseline="-2500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𝑖</a:t>
              </a:r>
              <a:r>
                <a:rPr lang="en-US" sz="1100" b="0" i="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)∗𝑦</a:t>
              </a:r>
              <a:r>
                <a:rPr lang="en-US" sz="1100" b="0" i="0" baseline="-2500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𝑖</a:t>
              </a:r>
              <a:r>
                <a:rPr lang="en-US" sz="1100" b="0" i="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+(1−log⁡〖𝑦 ̂</a:t>
              </a:r>
              <a:r>
                <a:rPr lang="en-US" sz="1100" b="0" i="0" baseline="-2500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𝑖〗 )</a:t>
              </a:r>
              <a:r>
                <a:rPr lang="en-US" sz="1100" b="0" i="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∗(1−𝑦</a:t>
              </a:r>
              <a:r>
                <a:rPr lang="en-US" sz="1100" b="0" i="0" baseline="-2500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𝑖</a:t>
              </a:r>
              <a:r>
                <a:rPr lang="en-US" sz="1100" b="0" i="0" smtClean="0">
                  <a:solidFill>
                    <a:schemeClr val="accent3"/>
                  </a:solidFill>
                  <a:latin typeface="Cambria Math" panose="02040503050406030204" pitchFamily="18" charset="0"/>
                </a:rPr>
                <a:t>)〗</a:t>
              </a:r>
              <a:endParaRPr lang="en-US" sz="1100" dirty="0">
                <a:solidFill>
                  <a:schemeClr val="accent3"/>
                </a:solidFill>
              </a:endParaRPr>
            </a:p>
          </dgm:t>
        </dgm:pt>
      </mc:Fallback>
    </mc:AlternateContent>
    <dgm:pt modelId="{95003336-02EF-4B47-85B5-B3EAEF0D0E69}" type="parTrans" cxnId="{4279318E-5049-4B49-8C72-A2B9E935A256}">
      <dgm:prSet/>
      <dgm:spPr/>
      <dgm:t>
        <a:bodyPr/>
        <a:lstStyle/>
        <a:p>
          <a:endParaRPr lang="en-US"/>
        </a:p>
      </dgm:t>
    </dgm:pt>
    <dgm:pt modelId="{C6B3BBBD-5CC4-4861-8EBF-041BBD67CF1C}" type="sibTrans" cxnId="{4279318E-5049-4B49-8C72-A2B9E935A256}">
      <dgm:prSet/>
      <dgm:spPr/>
      <dgm:t>
        <a:bodyPr/>
        <a:lstStyle/>
        <a:p>
          <a:endParaRPr lang="en-US"/>
        </a:p>
      </dgm:t>
    </dgm:pt>
    <dgm:pt modelId="{24FE4217-0D2E-4B54-8211-8808D3A89DF4}" type="pres">
      <dgm:prSet presAssocID="{7313269B-07D4-4589-B1AA-C62CDF54845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9FF3E9-0DE4-419C-B049-B6C6A7A960EF}" type="pres">
      <dgm:prSet presAssocID="{46C7BF27-DFE5-4733-A127-5960FAA76183}" presName="thickLine" presStyleLbl="alignNode1" presStyleIdx="0" presStyleCnt="3"/>
      <dgm:spPr/>
    </dgm:pt>
    <dgm:pt modelId="{311C5EA1-1365-444C-80B4-EC5D51285434}" type="pres">
      <dgm:prSet presAssocID="{46C7BF27-DFE5-4733-A127-5960FAA76183}" presName="horz1" presStyleCnt="0"/>
      <dgm:spPr/>
    </dgm:pt>
    <dgm:pt modelId="{616F3738-B404-437C-94D3-C21EDF3D1A13}" type="pres">
      <dgm:prSet presAssocID="{46C7BF27-DFE5-4733-A127-5960FAA76183}" presName="tx1" presStyleLbl="revTx" presStyleIdx="0" presStyleCnt="3" custScaleY="102021"/>
      <dgm:spPr/>
      <dgm:t>
        <a:bodyPr/>
        <a:lstStyle/>
        <a:p>
          <a:endParaRPr lang="en-US"/>
        </a:p>
      </dgm:t>
    </dgm:pt>
    <dgm:pt modelId="{D6640BB7-28EB-43B8-A3C8-CA46ABC5845E}" type="pres">
      <dgm:prSet presAssocID="{46C7BF27-DFE5-4733-A127-5960FAA76183}" presName="vert1" presStyleCnt="0"/>
      <dgm:spPr/>
    </dgm:pt>
    <dgm:pt modelId="{AC36D1CD-E9F3-47FB-AFD7-B1108E3C289D}" type="pres">
      <dgm:prSet presAssocID="{0F1FE4F3-F49D-4C4C-A1F2-D0439DF457A2}" presName="thickLine" presStyleLbl="alignNode1" presStyleIdx="1" presStyleCnt="3"/>
      <dgm:spPr/>
    </dgm:pt>
    <dgm:pt modelId="{728A6CFC-1E4B-4173-AF4C-8F75132DEF8C}" type="pres">
      <dgm:prSet presAssocID="{0F1FE4F3-F49D-4C4C-A1F2-D0439DF457A2}" presName="horz1" presStyleCnt="0"/>
      <dgm:spPr/>
    </dgm:pt>
    <dgm:pt modelId="{927A3F7E-0101-4111-B92C-809065B46C93}" type="pres">
      <dgm:prSet presAssocID="{0F1FE4F3-F49D-4C4C-A1F2-D0439DF457A2}" presName="tx1" presStyleLbl="revTx" presStyleIdx="1" presStyleCnt="3" custLinFactNeighborX="0" custLinFactNeighborY="-23549"/>
      <dgm:spPr/>
      <dgm:t>
        <a:bodyPr/>
        <a:lstStyle/>
        <a:p>
          <a:endParaRPr lang="en-US"/>
        </a:p>
      </dgm:t>
    </dgm:pt>
    <dgm:pt modelId="{5B757FF5-9103-43C9-85D1-03D39753C900}" type="pres">
      <dgm:prSet presAssocID="{0F1FE4F3-F49D-4C4C-A1F2-D0439DF457A2}" presName="vert1" presStyleCnt="0"/>
      <dgm:spPr/>
    </dgm:pt>
    <dgm:pt modelId="{1A0D46D5-8D74-4E1C-9E0F-1413EAFE9678}" type="pres">
      <dgm:prSet presAssocID="{7AD81357-C0D9-41FB-8968-8B46DF44E701}" presName="thickLine" presStyleLbl="alignNode1" presStyleIdx="2" presStyleCnt="3"/>
      <dgm:spPr/>
    </dgm:pt>
    <dgm:pt modelId="{2AF81253-2DCB-4691-8C71-CBF774C0FF1B}" type="pres">
      <dgm:prSet presAssocID="{7AD81357-C0D9-41FB-8968-8B46DF44E701}" presName="horz1" presStyleCnt="0"/>
      <dgm:spPr/>
    </dgm:pt>
    <dgm:pt modelId="{94A34944-2E03-4A02-BDE6-1277CB128763}" type="pres">
      <dgm:prSet presAssocID="{7AD81357-C0D9-41FB-8968-8B46DF44E701}" presName="tx1" presStyleLbl="revTx" presStyleIdx="2" presStyleCnt="3" custLinFactNeighborX="0" custLinFactNeighborY="-29573"/>
      <dgm:spPr/>
      <dgm:t>
        <a:bodyPr/>
        <a:lstStyle/>
        <a:p>
          <a:endParaRPr lang="en-US"/>
        </a:p>
      </dgm:t>
    </dgm:pt>
    <dgm:pt modelId="{FFE9FC35-B6A9-4314-B0C6-17AD0AE8542E}" type="pres">
      <dgm:prSet presAssocID="{7AD81357-C0D9-41FB-8968-8B46DF44E701}" presName="vert1" presStyleCnt="0"/>
      <dgm:spPr/>
    </dgm:pt>
  </dgm:ptLst>
  <dgm:cxnLst>
    <dgm:cxn modelId="{5F49580D-C727-493E-AAD3-3C215184797F}" type="presOf" srcId="{0F1FE4F3-F49D-4C4C-A1F2-D0439DF457A2}" destId="{927A3F7E-0101-4111-B92C-809065B46C93}" srcOrd="0" destOrd="0" presId="urn:microsoft.com/office/officeart/2008/layout/LinedList"/>
    <dgm:cxn modelId="{3F6F4DAD-161E-47A7-9BBA-CEFE74BF130B}" type="presOf" srcId="{46C7BF27-DFE5-4733-A127-5960FAA76183}" destId="{616F3738-B404-437C-94D3-C21EDF3D1A13}" srcOrd="0" destOrd="0" presId="urn:microsoft.com/office/officeart/2008/layout/LinedList"/>
    <dgm:cxn modelId="{54257EF1-A160-49C0-B62E-38771C330A13}" srcId="{7313269B-07D4-4589-B1AA-C62CDF54845E}" destId="{46C7BF27-DFE5-4733-A127-5960FAA76183}" srcOrd="0" destOrd="0" parTransId="{7EAB95FC-65BB-4574-AE7E-9119A51BC8F3}" sibTransId="{041FC5AA-7F03-4F6E-BA7E-391F608DADA9}"/>
    <dgm:cxn modelId="{4279318E-5049-4B49-8C72-A2B9E935A256}" srcId="{7313269B-07D4-4589-B1AA-C62CDF54845E}" destId="{7AD81357-C0D9-41FB-8968-8B46DF44E701}" srcOrd="2" destOrd="0" parTransId="{95003336-02EF-4B47-85B5-B3EAEF0D0E69}" sibTransId="{C6B3BBBD-5CC4-4861-8EBF-041BBD67CF1C}"/>
    <dgm:cxn modelId="{0B3A2832-5E29-4786-B664-651443D9C7E3}" type="presOf" srcId="{7AD81357-C0D9-41FB-8968-8B46DF44E701}" destId="{94A34944-2E03-4A02-BDE6-1277CB128763}" srcOrd="0" destOrd="0" presId="urn:microsoft.com/office/officeart/2008/layout/LinedList"/>
    <dgm:cxn modelId="{AB43A1FD-40AA-4ABF-A7AA-743F1C72CD6F}" type="presOf" srcId="{7313269B-07D4-4589-B1AA-C62CDF54845E}" destId="{24FE4217-0D2E-4B54-8211-8808D3A89DF4}" srcOrd="0" destOrd="0" presId="urn:microsoft.com/office/officeart/2008/layout/LinedList"/>
    <dgm:cxn modelId="{7BB8F3C8-5242-4FB3-86C1-A1CDA5F7C1CE}" srcId="{7313269B-07D4-4589-B1AA-C62CDF54845E}" destId="{0F1FE4F3-F49D-4C4C-A1F2-D0439DF457A2}" srcOrd="1" destOrd="0" parTransId="{1882E8D5-6026-45EA-86BB-9651B31ABAAA}" sibTransId="{39548FC9-1ED2-482E-8135-93E9B4D373CC}"/>
    <dgm:cxn modelId="{84C21C5E-465E-4787-B67D-6CEF694CA134}" type="presParOf" srcId="{24FE4217-0D2E-4B54-8211-8808D3A89DF4}" destId="{9B9FF3E9-0DE4-419C-B049-B6C6A7A960EF}" srcOrd="0" destOrd="0" presId="urn:microsoft.com/office/officeart/2008/layout/LinedList"/>
    <dgm:cxn modelId="{D06361E5-3012-466F-87CD-2EFB53A69B31}" type="presParOf" srcId="{24FE4217-0D2E-4B54-8211-8808D3A89DF4}" destId="{311C5EA1-1365-444C-80B4-EC5D51285434}" srcOrd="1" destOrd="0" presId="urn:microsoft.com/office/officeart/2008/layout/LinedList"/>
    <dgm:cxn modelId="{2C0A428D-342C-4983-810D-6A1BE1E94A3B}" type="presParOf" srcId="{311C5EA1-1365-444C-80B4-EC5D51285434}" destId="{616F3738-B404-437C-94D3-C21EDF3D1A13}" srcOrd="0" destOrd="0" presId="urn:microsoft.com/office/officeart/2008/layout/LinedList"/>
    <dgm:cxn modelId="{9D26FB59-0D7B-4360-93B0-743FED291381}" type="presParOf" srcId="{311C5EA1-1365-444C-80B4-EC5D51285434}" destId="{D6640BB7-28EB-43B8-A3C8-CA46ABC5845E}" srcOrd="1" destOrd="0" presId="urn:microsoft.com/office/officeart/2008/layout/LinedList"/>
    <dgm:cxn modelId="{12985A6E-63F5-419D-B8E3-A62D16ABC614}" type="presParOf" srcId="{24FE4217-0D2E-4B54-8211-8808D3A89DF4}" destId="{AC36D1CD-E9F3-47FB-AFD7-B1108E3C289D}" srcOrd="2" destOrd="0" presId="urn:microsoft.com/office/officeart/2008/layout/LinedList"/>
    <dgm:cxn modelId="{1A6F2330-C5B5-46C1-8AEC-73776A463091}" type="presParOf" srcId="{24FE4217-0D2E-4B54-8211-8808D3A89DF4}" destId="{728A6CFC-1E4B-4173-AF4C-8F75132DEF8C}" srcOrd="3" destOrd="0" presId="urn:microsoft.com/office/officeart/2008/layout/LinedList"/>
    <dgm:cxn modelId="{909422C7-D814-45A0-8E0D-1A1680316DED}" type="presParOf" srcId="{728A6CFC-1E4B-4173-AF4C-8F75132DEF8C}" destId="{927A3F7E-0101-4111-B92C-809065B46C93}" srcOrd="0" destOrd="0" presId="urn:microsoft.com/office/officeart/2008/layout/LinedList"/>
    <dgm:cxn modelId="{1AC4111D-9A06-488F-8917-3BBC5BD879E6}" type="presParOf" srcId="{728A6CFC-1E4B-4173-AF4C-8F75132DEF8C}" destId="{5B757FF5-9103-43C9-85D1-03D39753C900}" srcOrd="1" destOrd="0" presId="urn:microsoft.com/office/officeart/2008/layout/LinedList"/>
    <dgm:cxn modelId="{49438FD4-C551-48A4-AB8D-0DE8183F8951}" type="presParOf" srcId="{24FE4217-0D2E-4B54-8211-8808D3A89DF4}" destId="{1A0D46D5-8D74-4E1C-9E0F-1413EAFE9678}" srcOrd="4" destOrd="0" presId="urn:microsoft.com/office/officeart/2008/layout/LinedList"/>
    <dgm:cxn modelId="{BCC85E6F-AD3E-422D-92B8-4B41E3BDCF3E}" type="presParOf" srcId="{24FE4217-0D2E-4B54-8211-8808D3A89DF4}" destId="{2AF81253-2DCB-4691-8C71-CBF774C0FF1B}" srcOrd="5" destOrd="0" presId="urn:microsoft.com/office/officeart/2008/layout/LinedList"/>
    <dgm:cxn modelId="{644719E3-B3DF-47E5-BB39-668D2657E765}" type="presParOf" srcId="{2AF81253-2DCB-4691-8C71-CBF774C0FF1B}" destId="{94A34944-2E03-4A02-BDE6-1277CB128763}" srcOrd="0" destOrd="0" presId="urn:microsoft.com/office/officeart/2008/layout/LinedList"/>
    <dgm:cxn modelId="{653188B5-9DB1-4779-ADBC-2F4E8507CD18}" type="presParOf" srcId="{2AF81253-2DCB-4691-8C71-CBF774C0FF1B}" destId="{FFE9FC35-B6A9-4314-B0C6-17AD0AE854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13269B-07D4-4589-B1AA-C62CDF5484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C7BF27-DFE5-4733-A127-5960FAA76183}">
      <dgm:prSet phldrT="[Text]" custT="1"/>
      <dgm:spPr/>
      <dgm:t>
        <a:bodyPr/>
        <a:lstStyle/>
        <a:p>
          <a:r>
            <a:rPr lang="en-US" sz="1200" b="0" i="0" dirty="0" smtClean="0">
              <a:solidFill>
                <a:schemeClr val="accent3"/>
              </a:solidFill>
              <a:latin typeface="Montserrat" panose="020B0604020202020204" charset="0"/>
            </a:rPr>
            <a:t> - conditional probability / likelihood of observing the data given the model parameters</a:t>
          </a:r>
          <a:endParaRPr lang="en-US" sz="1200" dirty="0">
            <a:solidFill>
              <a:schemeClr val="accent3"/>
            </a:solidFill>
            <a:latin typeface="Montserrat" panose="020B0604020202020204" charset="0"/>
          </a:endParaRPr>
        </a:p>
      </dgm:t>
    </dgm:pt>
    <dgm:pt modelId="{7EAB95FC-65BB-4574-AE7E-9119A51BC8F3}" type="parTrans" cxnId="{54257EF1-A160-49C0-B62E-38771C330A13}">
      <dgm:prSet/>
      <dgm:spPr/>
      <dgm:t>
        <a:bodyPr/>
        <a:lstStyle/>
        <a:p>
          <a:endParaRPr lang="en-US"/>
        </a:p>
      </dgm:t>
    </dgm:pt>
    <dgm:pt modelId="{041FC5AA-7F03-4F6E-BA7E-391F608DADA9}" type="sibTrans" cxnId="{54257EF1-A160-49C0-B62E-38771C330A13}">
      <dgm:prSet/>
      <dgm:spPr/>
      <dgm:t>
        <a:bodyPr/>
        <a:lstStyle/>
        <a:p>
          <a:endParaRPr lang="en-US"/>
        </a:p>
      </dgm:t>
    </dgm:pt>
    <dgm:pt modelId="{0F1FE4F3-F49D-4C4C-A1F2-D0439DF457A2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882E8D5-6026-45EA-86BB-9651B31ABAAA}" type="parTrans" cxnId="{7BB8F3C8-5242-4FB3-86C1-A1CDA5F7C1CE}">
      <dgm:prSet/>
      <dgm:spPr/>
      <dgm:t>
        <a:bodyPr/>
        <a:lstStyle/>
        <a:p>
          <a:endParaRPr lang="en-US"/>
        </a:p>
      </dgm:t>
    </dgm:pt>
    <dgm:pt modelId="{39548FC9-1ED2-482E-8135-93E9B4D373CC}" type="sibTrans" cxnId="{7BB8F3C8-5242-4FB3-86C1-A1CDA5F7C1CE}">
      <dgm:prSet/>
      <dgm:spPr/>
      <dgm:t>
        <a:bodyPr/>
        <a:lstStyle/>
        <a:p>
          <a:endParaRPr lang="en-US"/>
        </a:p>
      </dgm:t>
    </dgm:pt>
    <dgm:pt modelId="{7AD81357-C0D9-41FB-8968-8B46DF44E701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5003336-02EF-4B47-85B5-B3EAEF0D0E69}" type="parTrans" cxnId="{4279318E-5049-4B49-8C72-A2B9E935A256}">
      <dgm:prSet/>
      <dgm:spPr/>
      <dgm:t>
        <a:bodyPr/>
        <a:lstStyle/>
        <a:p>
          <a:endParaRPr lang="en-US"/>
        </a:p>
      </dgm:t>
    </dgm:pt>
    <dgm:pt modelId="{C6B3BBBD-5CC4-4861-8EBF-041BBD67CF1C}" type="sibTrans" cxnId="{4279318E-5049-4B49-8C72-A2B9E935A256}">
      <dgm:prSet/>
      <dgm:spPr/>
      <dgm:t>
        <a:bodyPr/>
        <a:lstStyle/>
        <a:p>
          <a:endParaRPr lang="en-US"/>
        </a:p>
      </dgm:t>
    </dgm:pt>
    <dgm:pt modelId="{24FE4217-0D2E-4B54-8211-8808D3A89DF4}" type="pres">
      <dgm:prSet presAssocID="{7313269B-07D4-4589-B1AA-C62CDF54845E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B9FF3E9-0DE4-419C-B049-B6C6A7A960EF}" type="pres">
      <dgm:prSet presAssocID="{46C7BF27-DFE5-4733-A127-5960FAA76183}" presName="thickLine" presStyleLbl="alignNode1" presStyleIdx="0" presStyleCnt="3"/>
      <dgm:spPr/>
    </dgm:pt>
    <dgm:pt modelId="{311C5EA1-1365-444C-80B4-EC5D51285434}" type="pres">
      <dgm:prSet presAssocID="{46C7BF27-DFE5-4733-A127-5960FAA76183}" presName="horz1" presStyleCnt="0"/>
      <dgm:spPr/>
    </dgm:pt>
    <dgm:pt modelId="{616F3738-B404-437C-94D3-C21EDF3D1A13}" type="pres">
      <dgm:prSet presAssocID="{46C7BF27-DFE5-4733-A127-5960FAA76183}" presName="tx1" presStyleLbl="revTx" presStyleIdx="0" presStyleCnt="3" custScaleY="102021"/>
      <dgm:spPr/>
      <dgm:t>
        <a:bodyPr/>
        <a:lstStyle/>
        <a:p>
          <a:endParaRPr lang="en-US"/>
        </a:p>
      </dgm:t>
    </dgm:pt>
    <dgm:pt modelId="{D6640BB7-28EB-43B8-A3C8-CA46ABC5845E}" type="pres">
      <dgm:prSet presAssocID="{46C7BF27-DFE5-4733-A127-5960FAA76183}" presName="vert1" presStyleCnt="0"/>
      <dgm:spPr/>
    </dgm:pt>
    <dgm:pt modelId="{AC36D1CD-E9F3-47FB-AFD7-B1108E3C289D}" type="pres">
      <dgm:prSet presAssocID="{0F1FE4F3-F49D-4C4C-A1F2-D0439DF457A2}" presName="thickLine" presStyleLbl="alignNode1" presStyleIdx="1" presStyleCnt="3"/>
      <dgm:spPr/>
    </dgm:pt>
    <dgm:pt modelId="{728A6CFC-1E4B-4173-AF4C-8F75132DEF8C}" type="pres">
      <dgm:prSet presAssocID="{0F1FE4F3-F49D-4C4C-A1F2-D0439DF457A2}" presName="horz1" presStyleCnt="0"/>
      <dgm:spPr/>
    </dgm:pt>
    <dgm:pt modelId="{927A3F7E-0101-4111-B92C-809065B46C93}" type="pres">
      <dgm:prSet presAssocID="{0F1FE4F3-F49D-4C4C-A1F2-D0439DF457A2}" presName="tx1" presStyleLbl="revTx" presStyleIdx="1" presStyleCnt="3" custLinFactNeighborX="0" custLinFactNeighborY="-23549"/>
      <dgm:spPr/>
      <dgm:t>
        <a:bodyPr/>
        <a:lstStyle/>
        <a:p>
          <a:endParaRPr lang="en-US"/>
        </a:p>
      </dgm:t>
    </dgm:pt>
    <dgm:pt modelId="{5B757FF5-9103-43C9-85D1-03D39753C900}" type="pres">
      <dgm:prSet presAssocID="{0F1FE4F3-F49D-4C4C-A1F2-D0439DF457A2}" presName="vert1" presStyleCnt="0"/>
      <dgm:spPr/>
    </dgm:pt>
    <dgm:pt modelId="{1A0D46D5-8D74-4E1C-9E0F-1413EAFE9678}" type="pres">
      <dgm:prSet presAssocID="{7AD81357-C0D9-41FB-8968-8B46DF44E701}" presName="thickLine" presStyleLbl="alignNode1" presStyleIdx="2" presStyleCnt="3"/>
      <dgm:spPr/>
    </dgm:pt>
    <dgm:pt modelId="{2AF81253-2DCB-4691-8C71-CBF774C0FF1B}" type="pres">
      <dgm:prSet presAssocID="{7AD81357-C0D9-41FB-8968-8B46DF44E701}" presName="horz1" presStyleCnt="0"/>
      <dgm:spPr/>
    </dgm:pt>
    <dgm:pt modelId="{94A34944-2E03-4A02-BDE6-1277CB128763}" type="pres">
      <dgm:prSet presAssocID="{7AD81357-C0D9-41FB-8968-8B46DF44E701}" presName="tx1" presStyleLbl="revTx" presStyleIdx="2" presStyleCnt="3" custLinFactNeighborX="0" custLinFactNeighborY="-29573"/>
      <dgm:spPr/>
      <dgm:t>
        <a:bodyPr/>
        <a:lstStyle/>
        <a:p>
          <a:endParaRPr lang="en-US"/>
        </a:p>
      </dgm:t>
    </dgm:pt>
    <dgm:pt modelId="{FFE9FC35-B6A9-4314-B0C6-17AD0AE8542E}" type="pres">
      <dgm:prSet presAssocID="{7AD81357-C0D9-41FB-8968-8B46DF44E701}" presName="vert1" presStyleCnt="0"/>
      <dgm:spPr/>
    </dgm:pt>
  </dgm:ptLst>
  <dgm:cxnLst>
    <dgm:cxn modelId="{54257EF1-A160-49C0-B62E-38771C330A13}" srcId="{7313269B-07D4-4589-B1AA-C62CDF54845E}" destId="{46C7BF27-DFE5-4733-A127-5960FAA76183}" srcOrd="0" destOrd="0" parTransId="{7EAB95FC-65BB-4574-AE7E-9119A51BC8F3}" sibTransId="{041FC5AA-7F03-4F6E-BA7E-391F608DADA9}"/>
    <dgm:cxn modelId="{0B3A2832-5E29-4786-B664-651443D9C7E3}" type="presOf" srcId="{7AD81357-C0D9-41FB-8968-8B46DF44E701}" destId="{94A34944-2E03-4A02-BDE6-1277CB128763}" srcOrd="0" destOrd="0" presId="urn:microsoft.com/office/officeart/2008/layout/LinedList"/>
    <dgm:cxn modelId="{5F49580D-C727-493E-AAD3-3C215184797F}" type="presOf" srcId="{0F1FE4F3-F49D-4C4C-A1F2-D0439DF457A2}" destId="{927A3F7E-0101-4111-B92C-809065B46C93}" srcOrd="0" destOrd="0" presId="urn:microsoft.com/office/officeart/2008/layout/LinedList"/>
    <dgm:cxn modelId="{4279318E-5049-4B49-8C72-A2B9E935A256}" srcId="{7313269B-07D4-4589-B1AA-C62CDF54845E}" destId="{7AD81357-C0D9-41FB-8968-8B46DF44E701}" srcOrd="2" destOrd="0" parTransId="{95003336-02EF-4B47-85B5-B3EAEF0D0E69}" sibTransId="{C6B3BBBD-5CC4-4861-8EBF-041BBD67CF1C}"/>
    <dgm:cxn modelId="{7BB8F3C8-5242-4FB3-86C1-A1CDA5F7C1CE}" srcId="{7313269B-07D4-4589-B1AA-C62CDF54845E}" destId="{0F1FE4F3-F49D-4C4C-A1F2-D0439DF457A2}" srcOrd="1" destOrd="0" parTransId="{1882E8D5-6026-45EA-86BB-9651B31ABAAA}" sibTransId="{39548FC9-1ED2-482E-8135-93E9B4D373CC}"/>
    <dgm:cxn modelId="{3F6F4DAD-161E-47A7-9BBA-CEFE74BF130B}" type="presOf" srcId="{46C7BF27-DFE5-4733-A127-5960FAA76183}" destId="{616F3738-B404-437C-94D3-C21EDF3D1A13}" srcOrd="0" destOrd="0" presId="urn:microsoft.com/office/officeart/2008/layout/LinedList"/>
    <dgm:cxn modelId="{AB43A1FD-40AA-4ABF-A7AA-743F1C72CD6F}" type="presOf" srcId="{7313269B-07D4-4589-B1AA-C62CDF54845E}" destId="{24FE4217-0D2E-4B54-8211-8808D3A89DF4}" srcOrd="0" destOrd="0" presId="urn:microsoft.com/office/officeart/2008/layout/LinedList"/>
    <dgm:cxn modelId="{84C21C5E-465E-4787-B67D-6CEF694CA134}" type="presParOf" srcId="{24FE4217-0D2E-4B54-8211-8808D3A89DF4}" destId="{9B9FF3E9-0DE4-419C-B049-B6C6A7A960EF}" srcOrd="0" destOrd="0" presId="urn:microsoft.com/office/officeart/2008/layout/LinedList"/>
    <dgm:cxn modelId="{D06361E5-3012-466F-87CD-2EFB53A69B31}" type="presParOf" srcId="{24FE4217-0D2E-4B54-8211-8808D3A89DF4}" destId="{311C5EA1-1365-444C-80B4-EC5D51285434}" srcOrd="1" destOrd="0" presId="urn:microsoft.com/office/officeart/2008/layout/LinedList"/>
    <dgm:cxn modelId="{2C0A428D-342C-4983-810D-6A1BE1E94A3B}" type="presParOf" srcId="{311C5EA1-1365-444C-80B4-EC5D51285434}" destId="{616F3738-B404-437C-94D3-C21EDF3D1A13}" srcOrd="0" destOrd="0" presId="urn:microsoft.com/office/officeart/2008/layout/LinedList"/>
    <dgm:cxn modelId="{9D26FB59-0D7B-4360-93B0-743FED291381}" type="presParOf" srcId="{311C5EA1-1365-444C-80B4-EC5D51285434}" destId="{D6640BB7-28EB-43B8-A3C8-CA46ABC5845E}" srcOrd="1" destOrd="0" presId="urn:microsoft.com/office/officeart/2008/layout/LinedList"/>
    <dgm:cxn modelId="{12985A6E-63F5-419D-B8E3-A62D16ABC614}" type="presParOf" srcId="{24FE4217-0D2E-4B54-8211-8808D3A89DF4}" destId="{AC36D1CD-E9F3-47FB-AFD7-B1108E3C289D}" srcOrd="2" destOrd="0" presId="urn:microsoft.com/office/officeart/2008/layout/LinedList"/>
    <dgm:cxn modelId="{1A6F2330-C5B5-46C1-8AEC-73776A463091}" type="presParOf" srcId="{24FE4217-0D2E-4B54-8211-8808D3A89DF4}" destId="{728A6CFC-1E4B-4173-AF4C-8F75132DEF8C}" srcOrd="3" destOrd="0" presId="urn:microsoft.com/office/officeart/2008/layout/LinedList"/>
    <dgm:cxn modelId="{909422C7-D814-45A0-8E0D-1A1680316DED}" type="presParOf" srcId="{728A6CFC-1E4B-4173-AF4C-8F75132DEF8C}" destId="{927A3F7E-0101-4111-B92C-809065B46C93}" srcOrd="0" destOrd="0" presId="urn:microsoft.com/office/officeart/2008/layout/LinedList"/>
    <dgm:cxn modelId="{1AC4111D-9A06-488F-8917-3BBC5BD879E6}" type="presParOf" srcId="{728A6CFC-1E4B-4173-AF4C-8F75132DEF8C}" destId="{5B757FF5-9103-43C9-85D1-03D39753C900}" srcOrd="1" destOrd="0" presId="urn:microsoft.com/office/officeart/2008/layout/LinedList"/>
    <dgm:cxn modelId="{49438FD4-C551-48A4-AB8D-0DE8183F8951}" type="presParOf" srcId="{24FE4217-0D2E-4B54-8211-8808D3A89DF4}" destId="{1A0D46D5-8D74-4E1C-9E0F-1413EAFE9678}" srcOrd="4" destOrd="0" presId="urn:microsoft.com/office/officeart/2008/layout/LinedList"/>
    <dgm:cxn modelId="{BCC85E6F-AD3E-422D-92B8-4B41E3BDCF3E}" type="presParOf" srcId="{24FE4217-0D2E-4B54-8211-8808D3A89DF4}" destId="{2AF81253-2DCB-4691-8C71-CBF774C0FF1B}" srcOrd="5" destOrd="0" presId="urn:microsoft.com/office/officeart/2008/layout/LinedList"/>
    <dgm:cxn modelId="{644719E3-B3DF-47E5-BB39-668D2657E765}" type="presParOf" srcId="{2AF81253-2DCB-4691-8C71-CBF774C0FF1B}" destId="{94A34944-2E03-4A02-BDE6-1277CB128763}" srcOrd="0" destOrd="0" presId="urn:microsoft.com/office/officeart/2008/layout/LinedList"/>
    <dgm:cxn modelId="{653188B5-9DB1-4779-ADBC-2F4E8507CD18}" type="presParOf" srcId="{2AF81253-2DCB-4691-8C71-CBF774C0FF1B}" destId="{FFE9FC35-B6A9-4314-B0C6-17AD0AE854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AB4058-261B-4444-B555-E0F81E25AB6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2FFD52-A34A-40FB-987E-50564052C622}">
      <dgm:prSet phldrT="[Text]" custT="1"/>
      <dgm:spPr/>
      <dgm:t>
        <a:bodyPr/>
        <a:lstStyle/>
        <a:p>
          <a:r>
            <a:rPr lang="en-US" sz="1000" dirty="0" smtClean="0">
              <a:latin typeface="Montserrat" panose="020B0604020202020204" charset="0"/>
            </a:rPr>
            <a:t>Accuracy</a:t>
          </a:r>
          <a:endParaRPr lang="en-US" sz="1000" dirty="0">
            <a:latin typeface="Montserrat" panose="020B0604020202020204" charset="0"/>
          </a:endParaRPr>
        </a:p>
      </dgm:t>
    </dgm:pt>
    <dgm:pt modelId="{CB098AEA-375D-4FF9-A526-C1E459469BB3}" type="parTrans" cxnId="{92FB0D0D-0FF1-4245-9B3C-01403F408E25}">
      <dgm:prSet/>
      <dgm:spPr/>
      <dgm:t>
        <a:bodyPr/>
        <a:lstStyle/>
        <a:p>
          <a:endParaRPr lang="en-US"/>
        </a:p>
      </dgm:t>
    </dgm:pt>
    <dgm:pt modelId="{67B9574F-038C-4BF8-973C-6E33F28D0FFE}" type="sibTrans" cxnId="{92FB0D0D-0FF1-4245-9B3C-01403F408E25}">
      <dgm:prSet custT="1"/>
      <dgm:spPr/>
      <dgm:t>
        <a:bodyPr/>
        <a:lstStyle/>
        <a:p>
          <a:r>
            <a:rPr lang="en-US" sz="1000" dirty="0" smtClean="0">
              <a:latin typeface="Montserrat" panose="020B0604020202020204" charset="0"/>
            </a:rPr>
            <a:t>Confusion Matrix</a:t>
          </a:r>
          <a:endParaRPr lang="en-US" sz="1000" dirty="0">
            <a:latin typeface="Montserrat" panose="020B0604020202020204" charset="0"/>
          </a:endParaRPr>
        </a:p>
      </dgm:t>
    </dgm:pt>
    <dgm:pt modelId="{5181CA11-1F86-4F8B-B07B-261D45074850}">
      <dgm:prSet phldrT="[Text]" phldr="1"/>
      <dgm:spPr/>
      <dgm:t>
        <a:bodyPr/>
        <a:lstStyle/>
        <a:p>
          <a:endParaRPr lang="en-US"/>
        </a:p>
      </dgm:t>
    </dgm:pt>
    <dgm:pt modelId="{317B2AD4-57DA-4AFA-AC06-F64F9284F4B7}" type="parTrans" cxnId="{DC6F8659-1923-4B62-BDFE-5ED95E87C73F}">
      <dgm:prSet/>
      <dgm:spPr/>
      <dgm:t>
        <a:bodyPr/>
        <a:lstStyle/>
        <a:p>
          <a:endParaRPr lang="en-US"/>
        </a:p>
      </dgm:t>
    </dgm:pt>
    <dgm:pt modelId="{A8399714-8548-4181-A987-F9673BBC1A0C}" type="sibTrans" cxnId="{DC6F8659-1923-4B62-BDFE-5ED95E87C73F}">
      <dgm:prSet/>
      <dgm:spPr/>
      <dgm:t>
        <a:bodyPr/>
        <a:lstStyle/>
        <a:p>
          <a:endParaRPr lang="en-US"/>
        </a:p>
      </dgm:t>
    </dgm:pt>
    <dgm:pt modelId="{8B792D84-3102-49EE-8784-DD6AB852FFB0}">
      <dgm:prSet phldrT="[Text]" custT="1"/>
      <dgm:spPr/>
      <dgm:t>
        <a:bodyPr/>
        <a:lstStyle/>
        <a:p>
          <a:r>
            <a:rPr lang="en-US" sz="1000" dirty="0" smtClean="0">
              <a:latin typeface="Montserrat" panose="020B0604020202020204" charset="0"/>
            </a:rPr>
            <a:t>Precision</a:t>
          </a:r>
          <a:endParaRPr lang="en-US" sz="700" dirty="0">
            <a:latin typeface="Montserrat" panose="020B0604020202020204" charset="0"/>
          </a:endParaRPr>
        </a:p>
      </dgm:t>
    </dgm:pt>
    <dgm:pt modelId="{3F2E4DB6-0E46-4152-B965-415F4F105602}" type="parTrans" cxnId="{B34BA41E-DBE9-438B-8F26-DB130C0AF644}">
      <dgm:prSet/>
      <dgm:spPr/>
      <dgm:t>
        <a:bodyPr/>
        <a:lstStyle/>
        <a:p>
          <a:endParaRPr lang="en-US"/>
        </a:p>
      </dgm:t>
    </dgm:pt>
    <dgm:pt modelId="{99A634C2-68DD-46CD-B266-8D23D643793A}" type="sibTrans" cxnId="{B34BA41E-DBE9-438B-8F26-DB130C0AF644}">
      <dgm:prSet custT="1"/>
      <dgm:spPr/>
      <dgm:t>
        <a:bodyPr/>
        <a:lstStyle/>
        <a:p>
          <a:r>
            <a:rPr lang="en-US" sz="1050" dirty="0" smtClean="0">
              <a:latin typeface="Montserrat" panose="020B0604020202020204" charset="0"/>
            </a:rPr>
            <a:t>Recall</a:t>
          </a:r>
          <a:endParaRPr lang="en-US" sz="1200" dirty="0" smtClean="0">
            <a:latin typeface="Montserrat" panose="020B0604020202020204" charset="0"/>
          </a:endParaRPr>
        </a:p>
      </dgm:t>
    </dgm:pt>
    <dgm:pt modelId="{1E1C34E2-6B0B-4BAA-957D-504EECA6C55B}">
      <dgm:prSet phldrT="[Text]" phldr="1"/>
      <dgm:spPr/>
      <dgm:t>
        <a:bodyPr/>
        <a:lstStyle/>
        <a:p>
          <a:endParaRPr lang="en-US" dirty="0"/>
        </a:p>
      </dgm:t>
    </dgm:pt>
    <dgm:pt modelId="{02609242-3500-47D8-8AE8-646D4136101E}" type="parTrans" cxnId="{73304D53-CA93-4FF0-9484-61AC7D0190C8}">
      <dgm:prSet/>
      <dgm:spPr/>
      <dgm:t>
        <a:bodyPr/>
        <a:lstStyle/>
        <a:p>
          <a:endParaRPr lang="en-US"/>
        </a:p>
      </dgm:t>
    </dgm:pt>
    <dgm:pt modelId="{8D8E2C70-A412-4FEA-A0AB-2864690E61B0}" type="sibTrans" cxnId="{73304D53-CA93-4FF0-9484-61AC7D0190C8}">
      <dgm:prSet/>
      <dgm:spPr/>
      <dgm:t>
        <a:bodyPr/>
        <a:lstStyle/>
        <a:p>
          <a:endParaRPr lang="en-US"/>
        </a:p>
      </dgm:t>
    </dgm:pt>
    <dgm:pt modelId="{8C3F507F-9C5B-43EA-9B84-F39304135A2F}" type="pres">
      <dgm:prSet presAssocID="{96AB4058-261B-4444-B555-E0F81E25AB6B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EA34F11-FF26-440E-BFAA-F54789522270}" type="pres">
      <dgm:prSet presAssocID="{9D2FFD52-A34A-40FB-987E-50564052C622}" presName="composite" presStyleCnt="0"/>
      <dgm:spPr/>
    </dgm:pt>
    <dgm:pt modelId="{39325361-5AE1-4C90-A840-D5E5B7496C77}" type="pres">
      <dgm:prSet presAssocID="{9D2FFD52-A34A-40FB-987E-50564052C622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413AF5-2BA5-4BDC-AB9B-53FAC4822546}" type="pres">
      <dgm:prSet presAssocID="{9D2FFD52-A34A-40FB-987E-50564052C622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6C1D1-C463-42A5-93BF-216BC2D3C27E}" type="pres">
      <dgm:prSet presAssocID="{9D2FFD52-A34A-40FB-987E-50564052C622}" presName="BalanceSpacing" presStyleCnt="0"/>
      <dgm:spPr/>
    </dgm:pt>
    <dgm:pt modelId="{DAA42BBF-78BC-470D-AC62-68F40C31DD9E}" type="pres">
      <dgm:prSet presAssocID="{9D2FFD52-A34A-40FB-987E-50564052C622}" presName="BalanceSpacing1" presStyleCnt="0"/>
      <dgm:spPr/>
    </dgm:pt>
    <dgm:pt modelId="{050DE8E8-D7D5-423F-845A-7843BEB31A9A}" type="pres">
      <dgm:prSet presAssocID="{67B9574F-038C-4BF8-973C-6E33F28D0FFE}" presName="Accent1Text" presStyleLbl="node1" presStyleIdx="1" presStyleCnt="4"/>
      <dgm:spPr/>
      <dgm:t>
        <a:bodyPr/>
        <a:lstStyle/>
        <a:p>
          <a:endParaRPr lang="en-US"/>
        </a:p>
      </dgm:t>
    </dgm:pt>
    <dgm:pt modelId="{29A5406F-D751-4D4A-A8A5-C21EAE55A1A4}" type="pres">
      <dgm:prSet presAssocID="{67B9574F-038C-4BF8-973C-6E33F28D0FFE}" presName="spaceBetweenRectangles" presStyleCnt="0"/>
      <dgm:spPr/>
    </dgm:pt>
    <dgm:pt modelId="{0160C692-EB29-4C48-B385-613BA32DA22B}" type="pres">
      <dgm:prSet presAssocID="{8B792D84-3102-49EE-8784-DD6AB852FFB0}" presName="composite" presStyleCnt="0"/>
      <dgm:spPr/>
    </dgm:pt>
    <dgm:pt modelId="{9F3AA860-3E07-406D-8E8D-8E16D94E7A3B}" type="pres">
      <dgm:prSet presAssocID="{8B792D84-3102-49EE-8784-DD6AB852FFB0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6626A-B302-4EA4-A6A7-6F10A936E623}" type="pres">
      <dgm:prSet presAssocID="{8B792D84-3102-49EE-8784-DD6AB852FFB0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C6D51-A514-475D-A217-6432D702D16D}" type="pres">
      <dgm:prSet presAssocID="{8B792D84-3102-49EE-8784-DD6AB852FFB0}" presName="BalanceSpacing" presStyleCnt="0"/>
      <dgm:spPr/>
    </dgm:pt>
    <dgm:pt modelId="{0076715B-D9E3-48AF-8585-8C1909709613}" type="pres">
      <dgm:prSet presAssocID="{8B792D84-3102-49EE-8784-DD6AB852FFB0}" presName="BalanceSpacing1" presStyleCnt="0"/>
      <dgm:spPr/>
    </dgm:pt>
    <dgm:pt modelId="{85C3FF43-BDF6-41F5-9F50-CF98E9B433F0}" type="pres">
      <dgm:prSet presAssocID="{99A634C2-68DD-46CD-B266-8D23D643793A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3304D53-CA93-4FF0-9484-61AC7D0190C8}" srcId="{8B792D84-3102-49EE-8784-DD6AB852FFB0}" destId="{1E1C34E2-6B0B-4BAA-957D-504EECA6C55B}" srcOrd="0" destOrd="0" parTransId="{02609242-3500-47D8-8AE8-646D4136101E}" sibTransId="{8D8E2C70-A412-4FEA-A0AB-2864690E61B0}"/>
    <dgm:cxn modelId="{56A8CF13-74C4-427A-8C97-2F301EF8B435}" type="presOf" srcId="{67B9574F-038C-4BF8-973C-6E33F28D0FFE}" destId="{050DE8E8-D7D5-423F-845A-7843BEB31A9A}" srcOrd="0" destOrd="0" presId="urn:microsoft.com/office/officeart/2008/layout/AlternatingHexagons"/>
    <dgm:cxn modelId="{B34BA41E-DBE9-438B-8F26-DB130C0AF644}" srcId="{96AB4058-261B-4444-B555-E0F81E25AB6B}" destId="{8B792D84-3102-49EE-8784-DD6AB852FFB0}" srcOrd="1" destOrd="0" parTransId="{3F2E4DB6-0E46-4152-B965-415F4F105602}" sibTransId="{99A634C2-68DD-46CD-B266-8D23D643793A}"/>
    <dgm:cxn modelId="{0734084B-9849-4A1B-B5EC-020961F22317}" type="presOf" srcId="{1E1C34E2-6B0B-4BAA-957D-504EECA6C55B}" destId="{F346626A-B302-4EA4-A6A7-6F10A936E623}" srcOrd="0" destOrd="0" presId="urn:microsoft.com/office/officeart/2008/layout/AlternatingHexagons"/>
    <dgm:cxn modelId="{011A2C61-AB4A-4413-9030-772E26425CE5}" type="presOf" srcId="{99A634C2-68DD-46CD-B266-8D23D643793A}" destId="{85C3FF43-BDF6-41F5-9F50-CF98E9B433F0}" srcOrd="0" destOrd="0" presId="urn:microsoft.com/office/officeart/2008/layout/AlternatingHexagons"/>
    <dgm:cxn modelId="{92FB0D0D-0FF1-4245-9B3C-01403F408E25}" srcId="{96AB4058-261B-4444-B555-E0F81E25AB6B}" destId="{9D2FFD52-A34A-40FB-987E-50564052C622}" srcOrd="0" destOrd="0" parTransId="{CB098AEA-375D-4FF9-A526-C1E459469BB3}" sibTransId="{67B9574F-038C-4BF8-973C-6E33F28D0FFE}"/>
    <dgm:cxn modelId="{56C219DC-DA39-465B-9F1B-F61FAD401354}" type="presOf" srcId="{8B792D84-3102-49EE-8784-DD6AB852FFB0}" destId="{9F3AA860-3E07-406D-8E8D-8E16D94E7A3B}" srcOrd="0" destOrd="0" presId="urn:microsoft.com/office/officeart/2008/layout/AlternatingHexagons"/>
    <dgm:cxn modelId="{DC6F8659-1923-4B62-BDFE-5ED95E87C73F}" srcId="{9D2FFD52-A34A-40FB-987E-50564052C622}" destId="{5181CA11-1F86-4F8B-B07B-261D45074850}" srcOrd="0" destOrd="0" parTransId="{317B2AD4-57DA-4AFA-AC06-F64F9284F4B7}" sibTransId="{A8399714-8548-4181-A987-F9673BBC1A0C}"/>
    <dgm:cxn modelId="{66310CC3-4198-4DE6-B03F-565C621C9738}" type="presOf" srcId="{5181CA11-1F86-4F8B-B07B-261D45074850}" destId="{54413AF5-2BA5-4BDC-AB9B-53FAC4822546}" srcOrd="0" destOrd="0" presId="urn:microsoft.com/office/officeart/2008/layout/AlternatingHexagons"/>
    <dgm:cxn modelId="{2BBA7FF4-1441-4D2A-8E31-3F21F729317D}" type="presOf" srcId="{9D2FFD52-A34A-40FB-987E-50564052C622}" destId="{39325361-5AE1-4C90-A840-D5E5B7496C77}" srcOrd="0" destOrd="0" presId="urn:microsoft.com/office/officeart/2008/layout/AlternatingHexagons"/>
    <dgm:cxn modelId="{1E806713-F53D-41E6-88BD-84DBAD42DA0D}" type="presOf" srcId="{96AB4058-261B-4444-B555-E0F81E25AB6B}" destId="{8C3F507F-9C5B-43EA-9B84-F39304135A2F}" srcOrd="0" destOrd="0" presId="urn:microsoft.com/office/officeart/2008/layout/AlternatingHexagons"/>
    <dgm:cxn modelId="{E813C657-35B0-46A4-8F42-CED58B40F6E6}" type="presParOf" srcId="{8C3F507F-9C5B-43EA-9B84-F39304135A2F}" destId="{DEA34F11-FF26-440E-BFAA-F54789522270}" srcOrd="0" destOrd="0" presId="urn:microsoft.com/office/officeart/2008/layout/AlternatingHexagons"/>
    <dgm:cxn modelId="{81BB44DF-E909-42FF-B577-97E0B29FA743}" type="presParOf" srcId="{DEA34F11-FF26-440E-BFAA-F54789522270}" destId="{39325361-5AE1-4C90-A840-D5E5B7496C77}" srcOrd="0" destOrd="0" presId="urn:microsoft.com/office/officeart/2008/layout/AlternatingHexagons"/>
    <dgm:cxn modelId="{255206AA-8E3A-4B60-BB5B-9A7E69571B70}" type="presParOf" srcId="{DEA34F11-FF26-440E-BFAA-F54789522270}" destId="{54413AF5-2BA5-4BDC-AB9B-53FAC4822546}" srcOrd="1" destOrd="0" presId="urn:microsoft.com/office/officeart/2008/layout/AlternatingHexagons"/>
    <dgm:cxn modelId="{F0F94819-59F2-4CD4-996F-EFECFD9FEFF7}" type="presParOf" srcId="{DEA34F11-FF26-440E-BFAA-F54789522270}" destId="{BCE6C1D1-C463-42A5-93BF-216BC2D3C27E}" srcOrd="2" destOrd="0" presId="urn:microsoft.com/office/officeart/2008/layout/AlternatingHexagons"/>
    <dgm:cxn modelId="{DEAF2A60-34CE-4BA3-A4CA-D870F34D74D7}" type="presParOf" srcId="{DEA34F11-FF26-440E-BFAA-F54789522270}" destId="{DAA42BBF-78BC-470D-AC62-68F40C31DD9E}" srcOrd="3" destOrd="0" presId="urn:microsoft.com/office/officeart/2008/layout/AlternatingHexagons"/>
    <dgm:cxn modelId="{B92E5DDD-9ADF-449E-A3A7-09ECB5355BF7}" type="presParOf" srcId="{DEA34F11-FF26-440E-BFAA-F54789522270}" destId="{050DE8E8-D7D5-423F-845A-7843BEB31A9A}" srcOrd="4" destOrd="0" presId="urn:microsoft.com/office/officeart/2008/layout/AlternatingHexagons"/>
    <dgm:cxn modelId="{5F8045CC-D888-4A08-98A8-B3D750B89975}" type="presParOf" srcId="{8C3F507F-9C5B-43EA-9B84-F39304135A2F}" destId="{29A5406F-D751-4D4A-A8A5-C21EAE55A1A4}" srcOrd="1" destOrd="0" presId="urn:microsoft.com/office/officeart/2008/layout/AlternatingHexagons"/>
    <dgm:cxn modelId="{EC716FDF-620F-4AE0-86C2-90FA6FDBD1A9}" type="presParOf" srcId="{8C3F507F-9C5B-43EA-9B84-F39304135A2F}" destId="{0160C692-EB29-4C48-B385-613BA32DA22B}" srcOrd="2" destOrd="0" presId="urn:microsoft.com/office/officeart/2008/layout/AlternatingHexagons"/>
    <dgm:cxn modelId="{204B5951-37CC-4E16-BD18-88A5AD9240A2}" type="presParOf" srcId="{0160C692-EB29-4C48-B385-613BA32DA22B}" destId="{9F3AA860-3E07-406D-8E8D-8E16D94E7A3B}" srcOrd="0" destOrd="0" presId="urn:microsoft.com/office/officeart/2008/layout/AlternatingHexagons"/>
    <dgm:cxn modelId="{7E28EBFE-3547-4A02-A1B0-A1911917950C}" type="presParOf" srcId="{0160C692-EB29-4C48-B385-613BA32DA22B}" destId="{F346626A-B302-4EA4-A6A7-6F10A936E623}" srcOrd="1" destOrd="0" presId="urn:microsoft.com/office/officeart/2008/layout/AlternatingHexagons"/>
    <dgm:cxn modelId="{11CAA68D-92AC-41BC-9756-743825D3F078}" type="presParOf" srcId="{0160C692-EB29-4C48-B385-613BA32DA22B}" destId="{5A5C6D51-A514-475D-A217-6432D702D16D}" srcOrd="2" destOrd="0" presId="urn:microsoft.com/office/officeart/2008/layout/AlternatingHexagons"/>
    <dgm:cxn modelId="{A938B8E8-CF47-45C4-81A1-8FA7C754892F}" type="presParOf" srcId="{0160C692-EB29-4C48-B385-613BA32DA22B}" destId="{0076715B-D9E3-48AF-8585-8C1909709613}" srcOrd="3" destOrd="0" presId="urn:microsoft.com/office/officeart/2008/layout/AlternatingHexagons"/>
    <dgm:cxn modelId="{B12A770E-BEAE-4C8F-84B9-232B8A72273B}" type="presParOf" srcId="{0160C692-EB29-4C48-B385-613BA32DA22B}" destId="{85C3FF43-BDF6-41F5-9F50-CF98E9B433F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7F1449-2A1E-4720-95C6-9E9AC179ADCF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499422-A6B1-4F81-9548-F6D6E38D8BE7}">
      <dgm:prSet phldrT="[Text]" custT="1"/>
      <dgm:spPr/>
      <dgm:t>
        <a:bodyPr/>
        <a:lstStyle/>
        <a:p>
          <a:r>
            <a:rPr lang="en-US" sz="1000" dirty="0" smtClean="0">
              <a:latin typeface="Montserrat" panose="020B0604020202020204" charset="0"/>
            </a:rPr>
            <a:t>ROC</a:t>
          </a:r>
          <a:r>
            <a:rPr lang="en-US" sz="1100" dirty="0" smtClean="0"/>
            <a:t> </a:t>
          </a:r>
          <a:r>
            <a:rPr lang="en-US" sz="1000" dirty="0" err="1" smtClean="0">
              <a:latin typeface="Montserrat" panose="020B0604020202020204" charset="0"/>
            </a:rPr>
            <a:t>AuC</a:t>
          </a:r>
          <a:endParaRPr lang="en-US" sz="1100" dirty="0">
            <a:latin typeface="Montserrat" panose="020B0604020202020204" charset="0"/>
          </a:endParaRPr>
        </a:p>
      </dgm:t>
    </dgm:pt>
    <dgm:pt modelId="{488FF564-BB1E-4D48-B2A3-9C59A6EF0936}" type="parTrans" cxnId="{3B87E563-7823-4538-9107-CFF78EB3EC60}">
      <dgm:prSet/>
      <dgm:spPr/>
      <dgm:t>
        <a:bodyPr/>
        <a:lstStyle/>
        <a:p>
          <a:endParaRPr lang="en-US"/>
        </a:p>
      </dgm:t>
    </dgm:pt>
    <dgm:pt modelId="{C14E6EB2-1583-49A2-8409-D4CAC6A28269}" type="sibTrans" cxnId="{3B87E563-7823-4538-9107-CFF78EB3EC60}">
      <dgm:prSet custT="1"/>
      <dgm:spPr/>
      <dgm:t>
        <a:bodyPr/>
        <a:lstStyle/>
        <a:p>
          <a:r>
            <a:rPr lang="en-US" sz="1000" dirty="0" smtClean="0">
              <a:latin typeface="Montserrat" panose="020B0604020202020204" charset="0"/>
            </a:rPr>
            <a:t>F1</a:t>
          </a:r>
          <a:r>
            <a:rPr lang="en-US" sz="1100" dirty="0" smtClean="0"/>
            <a:t> </a:t>
          </a:r>
          <a:r>
            <a:rPr lang="en-US" sz="1000" dirty="0" smtClean="0">
              <a:latin typeface="Montserrat" panose="020B0604020202020204" charset="0"/>
            </a:rPr>
            <a:t>Score</a:t>
          </a:r>
          <a:endParaRPr lang="en-US" sz="1100" dirty="0">
            <a:latin typeface="Montserrat" panose="020B0604020202020204" charset="0"/>
          </a:endParaRPr>
        </a:p>
      </dgm:t>
    </dgm:pt>
    <dgm:pt modelId="{6AE87C67-2E2D-4FFE-B381-2283C6EFC87A}">
      <dgm:prSet phldrT="[Text]" phldr="1"/>
      <dgm:spPr/>
      <dgm:t>
        <a:bodyPr/>
        <a:lstStyle/>
        <a:p>
          <a:endParaRPr lang="en-US"/>
        </a:p>
      </dgm:t>
    </dgm:pt>
    <dgm:pt modelId="{FB044594-08F1-4479-BEF9-356518DA7F40}" type="parTrans" cxnId="{224E5D3C-86D6-4814-81B9-A49193CBD4C9}">
      <dgm:prSet/>
      <dgm:spPr/>
      <dgm:t>
        <a:bodyPr/>
        <a:lstStyle/>
        <a:p>
          <a:endParaRPr lang="en-US"/>
        </a:p>
      </dgm:t>
    </dgm:pt>
    <dgm:pt modelId="{D86FEABC-2E22-47A5-9DDB-2E782A9326B4}" type="sibTrans" cxnId="{224E5D3C-86D6-4814-81B9-A49193CBD4C9}">
      <dgm:prSet/>
      <dgm:spPr/>
      <dgm:t>
        <a:bodyPr/>
        <a:lstStyle/>
        <a:p>
          <a:endParaRPr lang="en-US"/>
        </a:p>
      </dgm:t>
    </dgm:pt>
    <dgm:pt modelId="{2B30D836-ECDD-4BAD-BFE4-B624AA59AC9B}" type="pres">
      <dgm:prSet presAssocID="{1F7F1449-2A1E-4720-95C6-9E9AC179ADC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E5BC12A-D3A7-4F93-9012-3C0403A77AA7}" type="pres">
      <dgm:prSet presAssocID="{B3499422-A6B1-4F81-9548-F6D6E38D8BE7}" presName="composite" presStyleCnt="0"/>
      <dgm:spPr/>
    </dgm:pt>
    <dgm:pt modelId="{71F86C2E-7C09-4470-8392-B71A9F83AC89}" type="pres">
      <dgm:prSet presAssocID="{B3499422-A6B1-4F81-9548-F6D6E38D8BE7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1B9B17-5456-4EA7-933F-862B6B8C59BF}" type="pres">
      <dgm:prSet presAssocID="{B3499422-A6B1-4F81-9548-F6D6E38D8BE7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95FF3-4B79-4581-997A-D0F16A0FFFE1}" type="pres">
      <dgm:prSet presAssocID="{B3499422-A6B1-4F81-9548-F6D6E38D8BE7}" presName="BalanceSpacing" presStyleCnt="0"/>
      <dgm:spPr/>
    </dgm:pt>
    <dgm:pt modelId="{64ABB1B2-2E15-4794-AACF-9798676968B2}" type="pres">
      <dgm:prSet presAssocID="{B3499422-A6B1-4F81-9548-F6D6E38D8BE7}" presName="BalanceSpacing1" presStyleCnt="0"/>
      <dgm:spPr/>
    </dgm:pt>
    <dgm:pt modelId="{27FF2BA9-17A7-431E-9626-D1A67DF8A32B}" type="pres">
      <dgm:prSet presAssocID="{C14E6EB2-1583-49A2-8409-D4CAC6A28269}" presName="Accent1Text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3B87E563-7823-4538-9107-CFF78EB3EC60}" srcId="{1F7F1449-2A1E-4720-95C6-9E9AC179ADCF}" destId="{B3499422-A6B1-4F81-9548-F6D6E38D8BE7}" srcOrd="0" destOrd="0" parTransId="{488FF564-BB1E-4D48-B2A3-9C59A6EF0936}" sibTransId="{C14E6EB2-1583-49A2-8409-D4CAC6A28269}"/>
    <dgm:cxn modelId="{2F385761-C7CF-405C-9337-92493EB238F2}" type="presOf" srcId="{1F7F1449-2A1E-4720-95C6-9E9AC179ADCF}" destId="{2B30D836-ECDD-4BAD-BFE4-B624AA59AC9B}" srcOrd="0" destOrd="0" presId="urn:microsoft.com/office/officeart/2008/layout/AlternatingHexagons"/>
    <dgm:cxn modelId="{06FA55D0-A808-4020-9AF4-5F2B5BDE2287}" type="presOf" srcId="{6AE87C67-2E2D-4FFE-B381-2283C6EFC87A}" destId="{7F1B9B17-5456-4EA7-933F-862B6B8C59BF}" srcOrd="0" destOrd="0" presId="urn:microsoft.com/office/officeart/2008/layout/AlternatingHexagons"/>
    <dgm:cxn modelId="{46E7E5F6-A283-4BEC-A03C-E7ED3953CA99}" type="presOf" srcId="{C14E6EB2-1583-49A2-8409-D4CAC6A28269}" destId="{27FF2BA9-17A7-431E-9626-D1A67DF8A32B}" srcOrd="0" destOrd="0" presId="urn:microsoft.com/office/officeart/2008/layout/AlternatingHexagons"/>
    <dgm:cxn modelId="{224E5D3C-86D6-4814-81B9-A49193CBD4C9}" srcId="{B3499422-A6B1-4F81-9548-F6D6E38D8BE7}" destId="{6AE87C67-2E2D-4FFE-B381-2283C6EFC87A}" srcOrd="0" destOrd="0" parTransId="{FB044594-08F1-4479-BEF9-356518DA7F40}" sibTransId="{D86FEABC-2E22-47A5-9DDB-2E782A9326B4}"/>
    <dgm:cxn modelId="{A0730FC9-5BB4-4AA8-A684-D645A788797D}" type="presOf" srcId="{B3499422-A6B1-4F81-9548-F6D6E38D8BE7}" destId="{71F86C2E-7C09-4470-8392-B71A9F83AC89}" srcOrd="0" destOrd="0" presId="urn:microsoft.com/office/officeart/2008/layout/AlternatingHexagons"/>
    <dgm:cxn modelId="{12E78456-B746-49F4-B83C-B756EAA0B947}" type="presParOf" srcId="{2B30D836-ECDD-4BAD-BFE4-B624AA59AC9B}" destId="{FE5BC12A-D3A7-4F93-9012-3C0403A77AA7}" srcOrd="0" destOrd="0" presId="urn:microsoft.com/office/officeart/2008/layout/AlternatingHexagons"/>
    <dgm:cxn modelId="{32A31BFE-D870-42FF-9D96-D3E9A90B7B19}" type="presParOf" srcId="{FE5BC12A-D3A7-4F93-9012-3C0403A77AA7}" destId="{71F86C2E-7C09-4470-8392-B71A9F83AC89}" srcOrd="0" destOrd="0" presId="urn:microsoft.com/office/officeart/2008/layout/AlternatingHexagons"/>
    <dgm:cxn modelId="{C5C0F28E-10B3-4069-B243-AF7490CC84E4}" type="presParOf" srcId="{FE5BC12A-D3A7-4F93-9012-3C0403A77AA7}" destId="{7F1B9B17-5456-4EA7-933F-862B6B8C59BF}" srcOrd="1" destOrd="0" presId="urn:microsoft.com/office/officeart/2008/layout/AlternatingHexagons"/>
    <dgm:cxn modelId="{49EA0A9C-F5E8-4C6D-A0C5-E9A47BE6F284}" type="presParOf" srcId="{FE5BC12A-D3A7-4F93-9012-3C0403A77AA7}" destId="{31E95FF3-4B79-4581-997A-D0F16A0FFFE1}" srcOrd="2" destOrd="0" presId="urn:microsoft.com/office/officeart/2008/layout/AlternatingHexagons"/>
    <dgm:cxn modelId="{A11ECE40-23FC-464C-94C0-74C7C7F8583D}" type="presParOf" srcId="{FE5BC12A-D3A7-4F93-9012-3C0403A77AA7}" destId="{64ABB1B2-2E15-4794-AACF-9798676968B2}" srcOrd="3" destOrd="0" presId="urn:microsoft.com/office/officeart/2008/layout/AlternatingHexagons"/>
    <dgm:cxn modelId="{529785DC-916E-4FFE-98A5-77B19BCE7E6E}" type="presParOf" srcId="{FE5BC12A-D3A7-4F93-9012-3C0403A77AA7}" destId="{27FF2BA9-17A7-431E-9626-D1A67DF8A32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772B6-7DED-4561-B8AF-6B5B2A43352A}">
      <dsp:nvSpPr>
        <dsp:cNvPr id="0" name=""/>
        <dsp:cNvSpPr/>
      </dsp:nvSpPr>
      <dsp:spPr>
        <a:xfrm>
          <a:off x="0" y="10885"/>
          <a:ext cx="4669972" cy="3419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Montserrat" panose="020B0604020202020204" charset="0"/>
            </a:rPr>
            <a:t>Problem – </a:t>
          </a:r>
          <a:r>
            <a:rPr lang="en-US" sz="1400" kern="1200" dirty="0" err="1" smtClean="0">
              <a:latin typeface="Montserrat" panose="020B0604020202020204" charset="0"/>
            </a:rPr>
            <a:t>Maximise</a:t>
          </a:r>
          <a:r>
            <a:rPr lang="en-US" sz="1400" kern="1200" dirty="0" smtClean="0">
              <a:latin typeface="Montserrat" panose="020B0604020202020204" charset="0"/>
            </a:rPr>
            <a:t> estimation of likelihood</a:t>
          </a:r>
          <a:endParaRPr lang="en-US" sz="1400" kern="1200" dirty="0">
            <a:latin typeface="Montserrat" panose="020B0604020202020204" charset="0"/>
          </a:endParaRPr>
        </a:p>
      </dsp:txBody>
      <dsp:txXfrm>
        <a:off x="16695" y="27580"/>
        <a:ext cx="4636582" cy="308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772B6-7DED-4561-B8AF-6B5B2A43352A}">
      <dsp:nvSpPr>
        <dsp:cNvPr id="0" name=""/>
        <dsp:cNvSpPr/>
      </dsp:nvSpPr>
      <dsp:spPr>
        <a:xfrm>
          <a:off x="0" y="1481"/>
          <a:ext cx="4669972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Montserrat" panose="020B0604020202020204" charset="0"/>
            </a:rPr>
            <a:t>Solution - Method of Gradient Descent</a:t>
          </a:r>
          <a:endParaRPr lang="en-US" sz="1400" kern="1200" dirty="0">
            <a:latin typeface="Montserrat" panose="020B0604020202020204" charset="0"/>
          </a:endParaRPr>
        </a:p>
      </dsp:txBody>
      <dsp:txXfrm>
        <a:off x="16392" y="17873"/>
        <a:ext cx="4637188" cy="303006"/>
      </dsp:txXfrm>
    </dsp:sp>
    <dsp:sp modelId="{5AC01559-D32B-4963-8A09-189FFD853DAD}">
      <dsp:nvSpPr>
        <dsp:cNvPr id="0" name=""/>
        <dsp:cNvSpPr/>
      </dsp:nvSpPr>
      <dsp:spPr>
        <a:xfrm>
          <a:off x="0" y="337271"/>
          <a:ext cx="4669972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27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err="1" smtClean="0">
              <a:solidFill>
                <a:schemeClr val="accent3"/>
              </a:solidFill>
            </a:rPr>
            <a:t>Contd</a:t>
          </a:r>
          <a:r>
            <a:rPr lang="en-US" sz="1100" kern="1200" dirty="0" smtClean="0">
              <a:solidFill>
                <a:schemeClr val="accent3"/>
              </a:solidFill>
            </a:rPr>
            <a:t>…</a:t>
          </a:r>
          <a:endParaRPr lang="en-US" sz="1100" kern="1200" dirty="0">
            <a:solidFill>
              <a:schemeClr val="accent3"/>
            </a:solidFill>
          </a:endParaRPr>
        </a:p>
      </dsp:txBody>
      <dsp:txXfrm>
        <a:off x="0" y="337271"/>
        <a:ext cx="4669972" cy="23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9FF3E9-0DE4-419C-B049-B6C6A7A960EF}">
      <dsp:nvSpPr>
        <dsp:cNvPr id="0" name=""/>
        <dsp:cNvSpPr/>
      </dsp:nvSpPr>
      <dsp:spPr>
        <a:xfrm>
          <a:off x="0" y="116"/>
          <a:ext cx="74893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F3738-B404-437C-94D3-C21EDF3D1A13}">
      <dsp:nvSpPr>
        <dsp:cNvPr id="0" name=""/>
        <dsp:cNvSpPr/>
      </dsp:nvSpPr>
      <dsp:spPr>
        <a:xfrm>
          <a:off x="0" y="116"/>
          <a:ext cx="7482057" cy="540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dirty="0" smtClean="0">
              <a:solidFill>
                <a:schemeClr val="accent3"/>
              </a:solidFill>
              <a:latin typeface="Montserrat" panose="020B0604020202020204" charset="0"/>
            </a:rPr>
            <a:t> - conditional probability / likelihood of observing the data given the model parameters</a:t>
          </a:r>
          <a:endParaRPr lang="en-US" sz="1200" kern="1200" dirty="0">
            <a:solidFill>
              <a:schemeClr val="accent3"/>
            </a:solidFill>
            <a:latin typeface="Montserrat" panose="020B0604020202020204" charset="0"/>
          </a:endParaRPr>
        </a:p>
      </dsp:txBody>
      <dsp:txXfrm>
        <a:off x="0" y="116"/>
        <a:ext cx="7482057" cy="540153"/>
      </dsp:txXfrm>
    </dsp:sp>
    <dsp:sp modelId="{AC36D1CD-E9F3-47FB-AFD7-B1108E3C289D}">
      <dsp:nvSpPr>
        <dsp:cNvPr id="0" name=""/>
        <dsp:cNvSpPr/>
      </dsp:nvSpPr>
      <dsp:spPr>
        <a:xfrm>
          <a:off x="0" y="540269"/>
          <a:ext cx="74893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A3F7E-0101-4111-B92C-809065B46C93}">
      <dsp:nvSpPr>
        <dsp:cNvPr id="0" name=""/>
        <dsp:cNvSpPr/>
      </dsp:nvSpPr>
      <dsp:spPr>
        <a:xfrm>
          <a:off x="0" y="415588"/>
          <a:ext cx="7489371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b="0" i="1" kern="1200" smtClean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m:t>𝐿</m:t>
                </m:r>
                <m:d>
                  <m:dPr>
                    <m:ctrlPr>
                      <a:rPr lang="en-US" sz="14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n-US" sz="14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e>
                </m:d>
              </m:oMath>
            </m:oMathPara>
          </a14:m>
          <a:endParaRPr lang="en-US" sz="1400" kern="1200" dirty="0">
            <a:solidFill>
              <a:schemeClr val="accent3"/>
            </a:solidFill>
            <a:latin typeface="Montserrat" panose="020B0604020202020204" charset="0"/>
          </a:endParaRPr>
        </a:p>
      </dsp:txBody>
      <dsp:txXfrm>
        <a:off x="0" y="415588"/>
        <a:ext cx="7489371" cy="529453"/>
      </dsp:txXfrm>
    </dsp:sp>
    <dsp:sp modelId="{1A0D46D5-8D74-4E1C-9E0F-1413EAFE9678}">
      <dsp:nvSpPr>
        <dsp:cNvPr id="0" name=""/>
        <dsp:cNvSpPr/>
      </dsp:nvSpPr>
      <dsp:spPr>
        <a:xfrm>
          <a:off x="0" y="1069723"/>
          <a:ext cx="74893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34944-2E03-4A02-BDE6-1277CB128763}">
      <dsp:nvSpPr>
        <dsp:cNvPr id="0" name=""/>
        <dsp:cNvSpPr/>
      </dsp:nvSpPr>
      <dsp:spPr>
        <a:xfrm>
          <a:off x="0" y="913148"/>
          <a:ext cx="7489371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unc>
                  <m:funcPr>
                    <m:ctrlPr>
                      <a:rPr lang="en-US" sz="11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1100" b="0" i="0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max</m:t>
                    </m:r>
                    <m:nary>
                      <m:naryPr>
                        <m:chr m:val="∑"/>
                        <m:ctrlPr>
                          <a:rPr lang="en-US" sz="1100" b="0" i="1" kern="120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b="0" i="1" kern="120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100" b="0" i="1" kern="120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/>
                    </m:nary>
                  </m:fName>
                  <m:e/>
                </m:func>
                <m:func>
                  <m:funcPr>
                    <m:ctrlPr>
                      <a:rPr lang="en-US" sz="11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</m:ctrlPr>
                  </m:funcPr>
                  <m:fName>
                    <m:r>
                      <m:rPr>
                        <m:sty m:val="p"/>
                      </m:rPr>
                      <a:rPr lang="en-US" sz="1100" b="0" i="0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log</m:t>
                    </m:r>
                  </m:fName>
                  <m:e>
                    <m:r>
                      <a:rPr lang="en-US" sz="11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̂"/>
                        <m:ctrlPr>
                          <a:rPr lang="en-US" sz="1100" b="0" i="1" kern="120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100" b="0" i="1" kern="120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100" b="0" i="1" kern="1200" baseline="-250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sz="11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sz="11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100" b="0" i="1" kern="120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kern="120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sz="1100" b="0" i="1" kern="120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100" b="0" i="0" kern="120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en-US" sz="1100" b="0" i="1" kern="120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kern="120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100" b="0" i="1" kern="1200" baseline="-2500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</m:e>
                    </m:d>
                    <m:r>
                      <a:rPr lang="en-US" sz="11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sz="11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en-US" sz="1100" b="0" i="1" kern="120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func>
              </m:oMath>
            </m:oMathPara>
          </a14:m>
          <a:endParaRPr lang="en-US" sz="1100" kern="1200" dirty="0">
            <a:solidFill>
              <a:schemeClr val="accent3"/>
            </a:solidFill>
          </a:endParaRPr>
        </a:p>
      </dsp:txBody>
      <dsp:txXfrm>
        <a:off x="0" y="913148"/>
        <a:ext cx="7489371" cy="529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25361-5AE1-4C90-A840-D5E5B7496C77}">
      <dsp:nvSpPr>
        <dsp:cNvPr id="0" name=""/>
        <dsp:cNvSpPr/>
      </dsp:nvSpPr>
      <dsp:spPr>
        <a:xfrm rot="5400000">
          <a:off x="1873850" y="275844"/>
          <a:ext cx="1230691" cy="10707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Montserrat" panose="020B0604020202020204" charset="0"/>
            </a:rPr>
            <a:t>Accuracy</a:t>
          </a:r>
          <a:endParaRPr lang="en-US" sz="1000" kern="1200" dirty="0">
            <a:latin typeface="Montserrat" panose="020B0604020202020204" charset="0"/>
          </a:endParaRPr>
        </a:p>
      </dsp:txBody>
      <dsp:txXfrm rot="-5400000">
        <a:off x="2120696" y="387632"/>
        <a:ext cx="736999" cy="847125"/>
      </dsp:txXfrm>
    </dsp:sp>
    <dsp:sp modelId="{54413AF5-2BA5-4BDC-AB9B-53FAC4822546}">
      <dsp:nvSpPr>
        <dsp:cNvPr id="0" name=""/>
        <dsp:cNvSpPr/>
      </dsp:nvSpPr>
      <dsp:spPr>
        <a:xfrm>
          <a:off x="3057036" y="441987"/>
          <a:ext cx="1373451" cy="73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057036" y="441987"/>
        <a:ext cx="1373451" cy="738414"/>
      </dsp:txXfrm>
    </dsp:sp>
    <dsp:sp modelId="{050DE8E8-D7D5-423F-845A-7843BEB31A9A}">
      <dsp:nvSpPr>
        <dsp:cNvPr id="0" name=""/>
        <dsp:cNvSpPr/>
      </dsp:nvSpPr>
      <dsp:spPr>
        <a:xfrm rot="5400000">
          <a:off x="717492" y="275844"/>
          <a:ext cx="1230691" cy="10707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Montserrat" panose="020B0604020202020204" charset="0"/>
            </a:rPr>
            <a:t>Confusion Matrix</a:t>
          </a:r>
          <a:endParaRPr lang="en-US" sz="1000" kern="1200" dirty="0">
            <a:latin typeface="Montserrat" panose="020B0604020202020204" charset="0"/>
          </a:endParaRPr>
        </a:p>
      </dsp:txBody>
      <dsp:txXfrm rot="-5400000">
        <a:off x="964338" y="387632"/>
        <a:ext cx="736999" cy="847125"/>
      </dsp:txXfrm>
    </dsp:sp>
    <dsp:sp modelId="{9F3AA860-3E07-406D-8E8D-8E16D94E7A3B}">
      <dsp:nvSpPr>
        <dsp:cNvPr id="0" name=""/>
        <dsp:cNvSpPr/>
      </dsp:nvSpPr>
      <dsp:spPr>
        <a:xfrm rot="5400000">
          <a:off x="1293456" y="1320454"/>
          <a:ext cx="1230691" cy="10707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Montserrat" panose="020B0604020202020204" charset="0"/>
            </a:rPr>
            <a:t>Precision</a:t>
          </a:r>
          <a:endParaRPr lang="en-US" sz="700" kern="1200" dirty="0">
            <a:latin typeface="Montserrat" panose="020B0604020202020204" charset="0"/>
          </a:endParaRPr>
        </a:p>
      </dsp:txBody>
      <dsp:txXfrm rot="-5400000">
        <a:off x="1540302" y="1432242"/>
        <a:ext cx="736999" cy="847125"/>
      </dsp:txXfrm>
    </dsp:sp>
    <dsp:sp modelId="{F346626A-B302-4EA4-A6A7-6F10A936E623}">
      <dsp:nvSpPr>
        <dsp:cNvPr id="0" name=""/>
        <dsp:cNvSpPr/>
      </dsp:nvSpPr>
      <dsp:spPr>
        <a:xfrm>
          <a:off x="0" y="1486597"/>
          <a:ext cx="1329146" cy="738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0" y="1486597"/>
        <a:ext cx="1329146" cy="738414"/>
      </dsp:txXfrm>
    </dsp:sp>
    <dsp:sp modelId="{85C3FF43-BDF6-41F5-9F50-CF98E9B433F0}">
      <dsp:nvSpPr>
        <dsp:cNvPr id="0" name=""/>
        <dsp:cNvSpPr/>
      </dsp:nvSpPr>
      <dsp:spPr>
        <a:xfrm rot="5400000">
          <a:off x="2449813" y="1320454"/>
          <a:ext cx="1230691" cy="1070701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Montserrat" panose="020B0604020202020204" charset="0"/>
            </a:rPr>
            <a:t>Recall</a:t>
          </a:r>
          <a:endParaRPr lang="en-US" sz="1200" kern="1200" dirty="0" smtClean="0">
            <a:latin typeface="Montserrat" panose="020B0604020202020204" charset="0"/>
          </a:endParaRPr>
        </a:p>
      </dsp:txBody>
      <dsp:txXfrm rot="-5400000">
        <a:off x="2696659" y="1432242"/>
        <a:ext cx="736999" cy="847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86C2E-7C09-4470-8392-B71A9F83AC89}">
      <dsp:nvSpPr>
        <dsp:cNvPr id="0" name=""/>
        <dsp:cNvSpPr/>
      </dsp:nvSpPr>
      <dsp:spPr>
        <a:xfrm rot="5400000">
          <a:off x="1892266" y="1073195"/>
          <a:ext cx="1242786" cy="1081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Montserrat" panose="020B0604020202020204" charset="0"/>
            </a:rPr>
            <a:t>ROC</a:t>
          </a:r>
          <a:r>
            <a:rPr lang="en-US" sz="1100" kern="1200" dirty="0" smtClean="0"/>
            <a:t> </a:t>
          </a:r>
          <a:r>
            <a:rPr lang="en-US" sz="1000" kern="1200" dirty="0" err="1" smtClean="0">
              <a:latin typeface="Montserrat" panose="020B0604020202020204" charset="0"/>
            </a:rPr>
            <a:t>AuC</a:t>
          </a:r>
          <a:endParaRPr lang="en-US" sz="1100" kern="1200" dirty="0">
            <a:latin typeface="Montserrat" panose="020B0604020202020204" charset="0"/>
          </a:endParaRPr>
        </a:p>
      </dsp:txBody>
      <dsp:txXfrm rot="-5400000">
        <a:off x="2141538" y="1186081"/>
        <a:ext cx="744241" cy="855452"/>
      </dsp:txXfrm>
    </dsp:sp>
    <dsp:sp modelId="{7F1B9B17-5456-4EA7-933F-862B6B8C59BF}">
      <dsp:nvSpPr>
        <dsp:cNvPr id="0" name=""/>
        <dsp:cNvSpPr/>
      </dsp:nvSpPr>
      <dsp:spPr>
        <a:xfrm>
          <a:off x="3087080" y="1240971"/>
          <a:ext cx="1386949" cy="745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087080" y="1240971"/>
        <a:ext cx="1386949" cy="745671"/>
      </dsp:txXfrm>
    </dsp:sp>
    <dsp:sp modelId="{27FF2BA9-17A7-431E-9626-D1A67DF8A32B}">
      <dsp:nvSpPr>
        <dsp:cNvPr id="0" name=""/>
        <dsp:cNvSpPr/>
      </dsp:nvSpPr>
      <dsp:spPr>
        <a:xfrm rot="5400000">
          <a:off x="724544" y="1073195"/>
          <a:ext cx="1242786" cy="108122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Montserrat" panose="020B0604020202020204" charset="0"/>
            </a:rPr>
            <a:t>F1</a:t>
          </a:r>
          <a:r>
            <a:rPr lang="en-US" sz="1100" kern="1200" dirty="0" smtClean="0"/>
            <a:t> </a:t>
          </a:r>
          <a:r>
            <a:rPr lang="en-US" sz="1000" kern="1200" dirty="0" smtClean="0">
              <a:latin typeface="Montserrat" panose="020B0604020202020204" charset="0"/>
            </a:rPr>
            <a:t>Score</a:t>
          </a:r>
          <a:endParaRPr lang="en-US" sz="1100" kern="1200" dirty="0">
            <a:latin typeface="Montserrat" panose="020B0604020202020204" charset="0"/>
          </a:endParaRPr>
        </a:p>
      </dsp:txBody>
      <dsp:txXfrm rot="-5400000">
        <a:off x="973816" y="1186081"/>
        <a:ext cx="744241" cy="85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29714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f255af8ef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g8f255af8ef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06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8f76423f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8f76423f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910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8f255af8ef_2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3" name="Google Shape;1093;g8f255af8ef_2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92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f255af8ef_2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7" name="Google Shape;1087;g8f255af8ef_2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40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8f255af8ef_2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</a:t>
            </a:r>
            <a:endParaRPr/>
          </a:p>
        </p:txBody>
      </p:sp>
      <p:sp>
        <p:nvSpPr>
          <p:cNvPr id="912" name="Google Shape;912;g8f255af8ef_2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127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8f255af8ef_2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g8f255af8ef_2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750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f639d151c_2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0" name="Google Shape;960;g8f639d151c_2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82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f639d151c_2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g8f639d151c_2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53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f639d151c_2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g8f639d151c_2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987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f255af8ef_2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g8f255af8ef_2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411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8f76423f9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8f76423f9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5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f639d151c_2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g8f639d151c_2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1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49586" y="1582775"/>
            <a:ext cx="316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649581" y="3596125"/>
            <a:ext cx="2817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0"/>
            <a:ext cx="9143985" cy="2288224"/>
            <a:chOff x="0" y="0"/>
            <a:chExt cx="9143985" cy="2288224"/>
          </a:xfrm>
        </p:grpSpPr>
        <p:sp>
          <p:nvSpPr>
            <p:cNvPr id="57" name="Google Shape;57;p14"/>
            <p:cNvSpPr/>
            <p:nvPr/>
          </p:nvSpPr>
          <p:spPr>
            <a:xfrm>
              <a:off x="911451" y="1367274"/>
              <a:ext cx="310097" cy="310122"/>
            </a:xfrm>
            <a:custGeom>
              <a:avLst/>
              <a:gdLst/>
              <a:ahLst/>
              <a:cxnLst/>
              <a:rect l="l" t="t" r="r" b="b"/>
              <a:pathLst>
                <a:path w="12125" h="12126" extrusionOk="0">
                  <a:moveTo>
                    <a:pt x="6062" y="1"/>
                  </a:moveTo>
                  <a:cubicBezTo>
                    <a:pt x="2715" y="1"/>
                    <a:pt x="0" y="2715"/>
                    <a:pt x="0" y="6063"/>
                  </a:cubicBezTo>
                  <a:cubicBezTo>
                    <a:pt x="0" y="9411"/>
                    <a:pt x="2715" y="12126"/>
                    <a:pt x="6062" y="12126"/>
                  </a:cubicBezTo>
                  <a:cubicBezTo>
                    <a:pt x="9410" y="12126"/>
                    <a:pt x="12125" y="9411"/>
                    <a:pt x="12125" y="6063"/>
                  </a:cubicBezTo>
                  <a:cubicBezTo>
                    <a:pt x="12125" y="2714"/>
                    <a:pt x="9410" y="1"/>
                    <a:pt x="6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285981" y="1523979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0" y="1523979"/>
              <a:ext cx="761956" cy="762007"/>
            </a:xfrm>
            <a:custGeom>
              <a:avLst/>
              <a:gdLst/>
              <a:ahLst/>
              <a:cxnLst/>
              <a:rect l="l" t="t" r="r" b="b"/>
              <a:pathLst>
                <a:path w="29793" h="29795" extrusionOk="0">
                  <a:moveTo>
                    <a:pt x="0" y="1"/>
                  </a:moveTo>
                  <a:lnTo>
                    <a:pt x="0" y="29795"/>
                  </a:lnTo>
                  <a:lnTo>
                    <a:pt x="29793" y="29795"/>
                  </a:lnTo>
                  <a:cubicBezTo>
                    <a:pt x="29793" y="13339"/>
                    <a:pt x="16454" y="1"/>
                    <a:pt x="0" y="1"/>
                  </a:cubicBezTo>
                  <a:close/>
                </a:path>
              </a:pathLst>
            </a:custGeom>
            <a:solidFill>
              <a:srgbClr val="D6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047966" y="761989"/>
              <a:ext cx="762007" cy="761982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2285981" y="761989"/>
              <a:ext cx="762007" cy="761982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286006" y="0"/>
              <a:ext cx="761930" cy="762033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523996" y="0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0"/>
                  </a:moveTo>
                  <a:cubicBezTo>
                    <a:pt x="1" y="16454"/>
                    <a:pt x="13339" y="29794"/>
                    <a:pt x="29794" y="29794"/>
                  </a:cubicBezTo>
                  <a:lnTo>
                    <a:pt x="29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2666961" y="1904986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666961" y="1523979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047991" y="1523979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047991" y="1904986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422475" y="1523979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422475" y="1904986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047991" y="0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225770" y="177805"/>
              <a:ext cx="406387" cy="406387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225770" y="177805"/>
              <a:ext cx="406387" cy="406387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287618" y="768076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287618" y="768076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286006" y="0"/>
              <a:ext cx="761930" cy="538865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11217" y="761989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2979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60397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09603" y="761989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58784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8" y="59588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08016" y="761989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57196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6377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55608" y="761989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4789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253995" y="761989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03176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52407" y="761989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01588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0794" y="761989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0" y="761989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0" y="1"/>
                  </a:moveTo>
                  <a:lnTo>
                    <a:pt x="0" y="29794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0" y="0"/>
              <a:ext cx="1523912" cy="1523912"/>
            </a:xfrm>
            <a:custGeom>
              <a:avLst/>
              <a:gdLst/>
              <a:ahLst/>
              <a:cxnLst/>
              <a:rect l="l" t="t" r="r" b="b"/>
              <a:pathLst>
                <a:path w="59586" h="59586" extrusionOk="0">
                  <a:moveTo>
                    <a:pt x="0" y="0"/>
                  </a:moveTo>
                  <a:lnTo>
                    <a:pt x="0" y="59586"/>
                  </a:lnTo>
                  <a:cubicBezTo>
                    <a:pt x="16454" y="59586"/>
                    <a:pt x="31352" y="52915"/>
                    <a:pt x="42133" y="42134"/>
                  </a:cubicBezTo>
                  <a:lnTo>
                    <a:pt x="42139" y="42129"/>
                  </a:lnTo>
                  <a:cubicBezTo>
                    <a:pt x="45818" y="38449"/>
                    <a:pt x="49002" y="34304"/>
                    <a:pt x="51608" y="29801"/>
                  </a:cubicBezTo>
                  <a:lnTo>
                    <a:pt x="29805" y="29801"/>
                  </a:lnTo>
                  <a:cubicBezTo>
                    <a:pt x="45990" y="29801"/>
                    <a:pt x="59162" y="16889"/>
                    <a:pt x="59576" y="798"/>
                  </a:cubicBezTo>
                  <a:cubicBezTo>
                    <a:pt x="59581" y="534"/>
                    <a:pt x="59586" y="275"/>
                    <a:pt x="59586" y="10"/>
                  </a:cubicBezTo>
                  <a:lnTo>
                    <a:pt x="59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0" y="0"/>
              <a:ext cx="1077705" cy="1077730"/>
            </a:xfrm>
            <a:custGeom>
              <a:avLst/>
              <a:gdLst/>
              <a:ahLst/>
              <a:cxnLst/>
              <a:rect l="l" t="t" r="r" b="b"/>
              <a:pathLst>
                <a:path w="42139" h="42140" extrusionOk="0">
                  <a:moveTo>
                    <a:pt x="0" y="0"/>
                  </a:moveTo>
                  <a:lnTo>
                    <a:pt x="0" y="42139"/>
                  </a:lnTo>
                  <a:cubicBezTo>
                    <a:pt x="23273" y="42139"/>
                    <a:pt x="42139" y="23272"/>
                    <a:pt x="42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0" y="0"/>
              <a:ext cx="613416" cy="613416"/>
            </a:xfrm>
            <a:custGeom>
              <a:avLst/>
              <a:gdLst/>
              <a:ahLst/>
              <a:cxnLst/>
              <a:rect l="l" t="t" r="r" b="b"/>
              <a:pathLst>
                <a:path w="23985" h="23985" extrusionOk="0">
                  <a:moveTo>
                    <a:pt x="0" y="0"/>
                  </a:moveTo>
                  <a:lnTo>
                    <a:pt x="0" y="23985"/>
                  </a:lnTo>
                  <a:cubicBezTo>
                    <a:pt x="13247" y="23985"/>
                    <a:pt x="23985" y="13246"/>
                    <a:pt x="23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3272267" y="986087"/>
              <a:ext cx="313319" cy="313319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62011" y="1524004"/>
              <a:ext cx="1523938" cy="762007"/>
            </a:xfrm>
            <a:custGeom>
              <a:avLst/>
              <a:gdLst/>
              <a:ahLst/>
              <a:cxnLst/>
              <a:rect l="l" t="t" r="r" b="b"/>
              <a:pathLst>
                <a:path w="59587" h="29795" extrusionOk="0">
                  <a:moveTo>
                    <a:pt x="29794" y="1"/>
                  </a:moveTo>
                  <a:lnTo>
                    <a:pt x="1" y="29795"/>
                  </a:lnTo>
                  <a:lnTo>
                    <a:pt x="1" y="29795"/>
                  </a:lnTo>
                  <a:lnTo>
                    <a:pt x="59587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523996" y="761989"/>
              <a:ext cx="761982" cy="1523963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29794" y="1"/>
                  </a:moveTo>
                  <a:lnTo>
                    <a:pt x="1" y="29795"/>
                  </a:lnTo>
                  <a:lnTo>
                    <a:pt x="29794" y="59588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523996" y="1523979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29794" y="1"/>
                  </a:moveTo>
                  <a:cubicBezTo>
                    <a:pt x="13339" y="1"/>
                    <a:pt x="1" y="13339"/>
                    <a:pt x="1" y="29795"/>
                  </a:cubicBezTo>
                  <a:lnTo>
                    <a:pt x="29794" y="29795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62318" y="762143"/>
              <a:ext cx="1523631" cy="761854"/>
            </a:xfrm>
            <a:custGeom>
              <a:avLst/>
              <a:gdLst/>
              <a:ahLst/>
              <a:cxnLst/>
              <a:rect l="l" t="t" r="r" b="b"/>
              <a:pathLst>
                <a:path w="59575" h="29789" extrusionOk="0">
                  <a:moveTo>
                    <a:pt x="0" y="0"/>
                  </a:moveTo>
                  <a:lnTo>
                    <a:pt x="29788" y="29789"/>
                  </a:lnTo>
                  <a:lnTo>
                    <a:pt x="59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62266" y="762168"/>
              <a:ext cx="761930" cy="761777"/>
            </a:xfrm>
            <a:custGeom>
              <a:avLst/>
              <a:gdLst/>
              <a:ahLst/>
              <a:cxnLst/>
              <a:rect l="l" t="t" r="r" b="b"/>
              <a:pathLst>
                <a:path w="29792" h="29786" extrusionOk="0">
                  <a:moveTo>
                    <a:pt x="1" y="1"/>
                  </a:moveTo>
                  <a:lnTo>
                    <a:pt x="12335" y="12329"/>
                  </a:lnTo>
                  <a:lnTo>
                    <a:pt x="29791" y="29786"/>
                  </a:lnTo>
                  <a:lnTo>
                    <a:pt x="29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62266" y="0"/>
              <a:ext cx="761675" cy="762161"/>
            </a:xfrm>
            <a:custGeom>
              <a:avLst/>
              <a:gdLst/>
              <a:ahLst/>
              <a:cxnLst/>
              <a:rect l="l" t="t" r="r" b="b"/>
              <a:pathLst>
                <a:path w="29782" h="29801" extrusionOk="0">
                  <a:moveTo>
                    <a:pt x="1" y="0"/>
                  </a:moveTo>
                  <a:lnTo>
                    <a:pt x="1" y="29801"/>
                  </a:lnTo>
                  <a:cubicBezTo>
                    <a:pt x="16186" y="29801"/>
                    <a:pt x="29358" y="16889"/>
                    <a:pt x="29772" y="798"/>
                  </a:cubicBezTo>
                  <a:cubicBezTo>
                    <a:pt x="29777" y="534"/>
                    <a:pt x="29782" y="275"/>
                    <a:pt x="29782" y="10"/>
                  </a:cubicBezTo>
                  <a:lnTo>
                    <a:pt x="29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1523996" y="768076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lnTo>
                    <a:pt x="29494" y="29493"/>
                  </a:lnTo>
                  <a:cubicBezTo>
                    <a:pt x="29494" y="13204"/>
                    <a:pt x="1628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523970" y="768076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cubicBezTo>
                    <a:pt x="1" y="16288"/>
                    <a:pt x="13206" y="29493"/>
                    <a:pt x="29494" y="294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4721453" y="1367274"/>
              <a:ext cx="310097" cy="310122"/>
            </a:xfrm>
            <a:custGeom>
              <a:avLst/>
              <a:gdLst/>
              <a:ahLst/>
              <a:cxnLst/>
              <a:rect l="l" t="t" r="r" b="b"/>
              <a:pathLst>
                <a:path w="12125" h="12126" extrusionOk="0">
                  <a:moveTo>
                    <a:pt x="6062" y="1"/>
                  </a:moveTo>
                  <a:cubicBezTo>
                    <a:pt x="2715" y="1"/>
                    <a:pt x="0" y="2715"/>
                    <a:pt x="0" y="6063"/>
                  </a:cubicBezTo>
                  <a:cubicBezTo>
                    <a:pt x="0" y="9411"/>
                    <a:pt x="2715" y="12126"/>
                    <a:pt x="6062" y="12126"/>
                  </a:cubicBezTo>
                  <a:cubicBezTo>
                    <a:pt x="9410" y="12126"/>
                    <a:pt x="12125" y="9411"/>
                    <a:pt x="12125" y="6063"/>
                  </a:cubicBezTo>
                  <a:cubicBezTo>
                    <a:pt x="12125" y="2714"/>
                    <a:pt x="9410" y="1"/>
                    <a:pt x="6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095983" y="1523979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810002" y="1523979"/>
              <a:ext cx="761956" cy="762007"/>
            </a:xfrm>
            <a:custGeom>
              <a:avLst/>
              <a:gdLst/>
              <a:ahLst/>
              <a:cxnLst/>
              <a:rect l="l" t="t" r="r" b="b"/>
              <a:pathLst>
                <a:path w="29793" h="29795" extrusionOk="0">
                  <a:moveTo>
                    <a:pt x="0" y="1"/>
                  </a:moveTo>
                  <a:lnTo>
                    <a:pt x="0" y="29795"/>
                  </a:lnTo>
                  <a:lnTo>
                    <a:pt x="29793" y="29795"/>
                  </a:lnTo>
                  <a:cubicBezTo>
                    <a:pt x="29793" y="13339"/>
                    <a:pt x="16454" y="1"/>
                    <a:pt x="0" y="1"/>
                  </a:cubicBezTo>
                  <a:close/>
                </a:path>
              </a:pathLst>
            </a:custGeom>
            <a:solidFill>
              <a:srgbClr val="D6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857968" y="761989"/>
              <a:ext cx="762007" cy="761982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095983" y="761989"/>
              <a:ext cx="762007" cy="761982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096009" y="0"/>
              <a:ext cx="761930" cy="762033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333998" y="0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0"/>
                  </a:moveTo>
                  <a:cubicBezTo>
                    <a:pt x="1" y="16454"/>
                    <a:pt x="13339" y="29794"/>
                    <a:pt x="29794" y="29794"/>
                  </a:cubicBezTo>
                  <a:lnTo>
                    <a:pt x="29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476963" y="1904986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476963" y="1523979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6857994" y="1523979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857994" y="1904986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7232477" y="1523979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7232477" y="1904986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857994" y="0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035772" y="177805"/>
              <a:ext cx="406387" cy="406387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035772" y="177805"/>
              <a:ext cx="406387" cy="406387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6097620" y="768076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097620" y="768076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6096009" y="0"/>
              <a:ext cx="761930" cy="538865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521219" y="761989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2979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4470399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4419606" y="761989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368786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8" y="59588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318018" y="761989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267198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4216379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165611" y="761989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114791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063997" y="761989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4013178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3962409" y="761989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3911590" y="761989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3860796" y="761989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810002" y="761989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0" y="1"/>
                  </a:moveTo>
                  <a:lnTo>
                    <a:pt x="0" y="29794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3810002" y="0"/>
              <a:ext cx="1523912" cy="1523912"/>
            </a:xfrm>
            <a:custGeom>
              <a:avLst/>
              <a:gdLst/>
              <a:ahLst/>
              <a:cxnLst/>
              <a:rect l="l" t="t" r="r" b="b"/>
              <a:pathLst>
                <a:path w="59586" h="59586" extrusionOk="0">
                  <a:moveTo>
                    <a:pt x="0" y="0"/>
                  </a:moveTo>
                  <a:lnTo>
                    <a:pt x="0" y="59586"/>
                  </a:lnTo>
                  <a:cubicBezTo>
                    <a:pt x="16454" y="59586"/>
                    <a:pt x="31352" y="52915"/>
                    <a:pt x="42133" y="42134"/>
                  </a:cubicBezTo>
                  <a:lnTo>
                    <a:pt x="42139" y="42129"/>
                  </a:lnTo>
                  <a:cubicBezTo>
                    <a:pt x="45818" y="38449"/>
                    <a:pt x="49002" y="34304"/>
                    <a:pt x="51608" y="29801"/>
                  </a:cubicBezTo>
                  <a:lnTo>
                    <a:pt x="29805" y="29801"/>
                  </a:lnTo>
                  <a:cubicBezTo>
                    <a:pt x="45990" y="29801"/>
                    <a:pt x="59162" y="16889"/>
                    <a:pt x="59576" y="798"/>
                  </a:cubicBezTo>
                  <a:cubicBezTo>
                    <a:pt x="59581" y="534"/>
                    <a:pt x="59586" y="275"/>
                    <a:pt x="59586" y="10"/>
                  </a:cubicBezTo>
                  <a:lnTo>
                    <a:pt x="59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3810002" y="0"/>
              <a:ext cx="1077705" cy="1077730"/>
            </a:xfrm>
            <a:custGeom>
              <a:avLst/>
              <a:gdLst/>
              <a:ahLst/>
              <a:cxnLst/>
              <a:rect l="l" t="t" r="r" b="b"/>
              <a:pathLst>
                <a:path w="42139" h="42140" extrusionOk="0">
                  <a:moveTo>
                    <a:pt x="0" y="0"/>
                  </a:moveTo>
                  <a:lnTo>
                    <a:pt x="0" y="42139"/>
                  </a:lnTo>
                  <a:cubicBezTo>
                    <a:pt x="23273" y="42139"/>
                    <a:pt x="42139" y="23272"/>
                    <a:pt x="42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810002" y="0"/>
              <a:ext cx="613416" cy="613416"/>
            </a:xfrm>
            <a:custGeom>
              <a:avLst/>
              <a:gdLst/>
              <a:ahLst/>
              <a:cxnLst/>
              <a:rect l="l" t="t" r="r" b="b"/>
              <a:pathLst>
                <a:path w="23985" h="23985" extrusionOk="0">
                  <a:moveTo>
                    <a:pt x="0" y="0"/>
                  </a:moveTo>
                  <a:lnTo>
                    <a:pt x="0" y="23985"/>
                  </a:lnTo>
                  <a:cubicBezTo>
                    <a:pt x="13247" y="23985"/>
                    <a:pt x="23985" y="13246"/>
                    <a:pt x="23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082269" y="986087"/>
              <a:ext cx="313319" cy="313319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4572013" y="1524004"/>
              <a:ext cx="1523938" cy="762007"/>
            </a:xfrm>
            <a:custGeom>
              <a:avLst/>
              <a:gdLst/>
              <a:ahLst/>
              <a:cxnLst/>
              <a:rect l="l" t="t" r="r" b="b"/>
              <a:pathLst>
                <a:path w="59587" h="29795" extrusionOk="0">
                  <a:moveTo>
                    <a:pt x="29794" y="1"/>
                  </a:moveTo>
                  <a:lnTo>
                    <a:pt x="1" y="29795"/>
                  </a:lnTo>
                  <a:lnTo>
                    <a:pt x="1" y="29795"/>
                  </a:lnTo>
                  <a:lnTo>
                    <a:pt x="59587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5333998" y="761989"/>
              <a:ext cx="761982" cy="1523963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29794" y="1"/>
                  </a:moveTo>
                  <a:lnTo>
                    <a:pt x="1" y="29795"/>
                  </a:lnTo>
                  <a:lnTo>
                    <a:pt x="29794" y="59588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5333998" y="1523979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29794" y="1"/>
                  </a:moveTo>
                  <a:cubicBezTo>
                    <a:pt x="13339" y="1"/>
                    <a:pt x="1" y="13339"/>
                    <a:pt x="1" y="29795"/>
                  </a:cubicBezTo>
                  <a:lnTo>
                    <a:pt x="29794" y="29795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572320" y="762143"/>
              <a:ext cx="1523631" cy="761854"/>
            </a:xfrm>
            <a:custGeom>
              <a:avLst/>
              <a:gdLst/>
              <a:ahLst/>
              <a:cxnLst/>
              <a:rect l="l" t="t" r="r" b="b"/>
              <a:pathLst>
                <a:path w="59575" h="29789" extrusionOk="0">
                  <a:moveTo>
                    <a:pt x="0" y="0"/>
                  </a:moveTo>
                  <a:lnTo>
                    <a:pt x="29788" y="29789"/>
                  </a:lnTo>
                  <a:lnTo>
                    <a:pt x="59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4572269" y="762168"/>
              <a:ext cx="761930" cy="761777"/>
            </a:xfrm>
            <a:custGeom>
              <a:avLst/>
              <a:gdLst/>
              <a:ahLst/>
              <a:cxnLst/>
              <a:rect l="l" t="t" r="r" b="b"/>
              <a:pathLst>
                <a:path w="29792" h="29786" extrusionOk="0">
                  <a:moveTo>
                    <a:pt x="1" y="1"/>
                  </a:moveTo>
                  <a:lnTo>
                    <a:pt x="12335" y="12329"/>
                  </a:lnTo>
                  <a:lnTo>
                    <a:pt x="29791" y="29786"/>
                  </a:lnTo>
                  <a:lnTo>
                    <a:pt x="29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572269" y="0"/>
              <a:ext cx="761675" cy="762161"/>
            </a:xfrm>
            <a:custGeom>
              <a:avLst/>
              <a:gdLst/>
              <a:ahLst/>
              <a:cxnLst/>
              <a:rect l="l" t="t" r="r" b="b"/>
              <a:pathLst>
                <a:path w="29782" h="29801" extrusionOk="0">
                  <a:moveTo>
                    <a:pt x="1" y="0"/>
                  </a:moveTo>
                  <a:lnTo>
                    <a:pt x="1" y="29801"/>
                  </a:lnTo>
                  <a:cubicBezTo>
                    <a:pt x="16186" y="29801"/>
                    <a:pt x="29358" y="16889"/>
                    <a:pt x="29772" y="798"/>
                  </a:cubicBezTo>
                  <a:cubicBezTo>
                    <a:pt x="29777" y="534"/>
                    <a:pt x="29782" y="275"/>
                    <a:pt x="29782" y="10"/>
                  </a:cubicBezTo>
                  <a:lnTo>
                    <a:pt x="29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333998" y="768076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lnTo>
                    <a:pt x="29494" y="29493"/>
                  </a:lnTo>
                  <a:cubicBezTo>
                    <a:pt x="29494" y="13204"/>
                    <a:pt x="1628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5333972" y="768076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cubicBezTo>
                    <a:pt x="1" y="16288"/>
                    <a:pt x="13206" y="29493"/>
                    <a:pt x="29494" y="294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607902" y="1752182"/>
              <a:ext cx="310122" cy="310097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619979" y="1526217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7619979" y="1526217"/>
              <a:ext cx="762007" cy="762007"/>
            </a:xfrm>
            <a:custGeom>
              <a:avLst/>
              <a:gdLst/>
              <a:ahLst/>
              <a:cxnLst/>
              <a:rect l="l" t="t" r="r" b="b"/>
              <a:pathLst>
                <a:path w="29795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4" y="29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7619979" y="764227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7619979" y="2212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7619979" y="764227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7837937" y="982161"/>
              <a:ext cx="326107" cy="326132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8381989" y="1145235"/>
              <a:ext cx="380991" cy="380991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762969" y="764227"/>
              <a:ext cx="381016" cy="761982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381989" y="764202"/>
              <a:ext cx="380991" cy="381042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000958" y="383220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8000958" y="2212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81989" y="2212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81989" y="383220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56473" y="2212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756473" y="383220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body" idx="1"/>
          </p:nvPr>
        </p:nvSpPr>
        <p:spPr>
          <a:xfrm>
            <a:off x="714750" y="1142625"/>
            <a:ext cx="7658100" cy="3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cxnSp>
        <p:nvCxnSpPr>
          <p:cNvPr id="506" name="Google Shape;506;p27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7" name="Google Shape;507;p27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8" name="Google Shape;508;p27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2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>
            <a:spLocks noGrp="1"/>
          </p:cNvSpPr>
          <p:nvPr>
            <p:ph type="title"/>
          </p:nvPr>
        </p:nvSpPr>
        <p:spPr>
          <a:xfrm>
            <a:off x="774625" y="1201400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28"/>
          <p:cNvSpPr txBox="1">
            <a:spLocks noGrp="1"/>
          </p:cNvSpPr>
          <p:nvPr>
            <p:ph type="subTitle" idx="1"/>
          </p:nvPr>
        </p:nvSpPr>
        <p:spPr>
          <a:xfrm>
            <a:off x="774625" y="1420175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title" idx="2"/>
          </p:nvPr>
        </p:nvSpPr>
        <p:spPr>
          <a:xfrm>
            <a:off x="774625" y="484675"/>
            <a:ext cx="23700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28"/>
          <p:cNvSpPr txBox="1">
            <a:spLocks noGrp="1"/>
          </p:cNvSpPr>
          <p:nvPr>
            <p:ph type="title" idx="3"/>
          </p:nvPr>
        </p:nvSpPr>
        <p:spPr>
          <a:xfrm>
            <a:off x="3387000" y="1201400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subTitle" idx="4"/>
          </p:nvPr>
        </p:nvSpPr>
        <p:spPr>
          <a:xfrm>
            <a:off x="3387000" y="1420175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title" idx="5"/>
          </p:nvPr>
        </p:nvSpPr>
        <p:spPr>
          <a:xfrm>
            <a:off x="3387000" y="484675"/>
            <a:ext cx="23700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title" idx="6"/>
          </p:nvPr>
        </p:nvSpPr>
        <p:spPr>
          <a:xfrm>
            <a:off x="5999375" y="1201400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subTitle" idx="7"/>
          </p:nvPr>
        </p:nvSpPr>
        <p:spPr>
          <a:xfrm>
            <a:off x="5999375" y="1420175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title" idx="8"/>
          </p:nvPr>
        </p:nvSpPr>
        <p:spPr>
          <a:xfrm>
            <a:off x="5999375" y="484675"/>
            <a:ext cx="23700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title" idx="9"/>
          </p:nvPr>
        </p:nvSpPr>
        <p:spPr>
          <a:xfrm>
            <a:off x="2080813" y="29365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subTitle" idx="13"/>
          </p:nvPr>
        </p:nvSpPr>
        <p:spPr>
          <a:xfrm>
            <a:off x="2080813" y="3155300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 idx="14"/>
          </p:nvPr>
        </p:nvSpPr>
        <p:spPr>
          <a:xfrm>
            <a:off x="2080813" y="2219800"/>
            <a:ext cx="23700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title" idx="15"/>
          </p:nvPr>
        </p:nvSpPr>
        <p:spPr>
          <a:xfrm>
            <a:off x="4693188" y="29365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16"/>
          </p:nvPr>
        </p:nvSpPr>
        <p:spPr>
          <a:xfrm>
            <a:off x="4693188" y="3155300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8"/>
          <p:cNvSpPr txBox="1">
            <a:spLocks noGrp="1"/>
          </p:cNvSpPr>
          <p:nvPr>
            <p:ph type="title" idx="17"/>
          </p:nvPr>
        </p:nvSpPr>
        <p:spPr>
          <a:xfrm>
            <a:off x="4693188" y="2219800"/>
            <a:ext cx="2370000" cy="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525" name="Google Shape;525;p28"/>
          <p:cNvGrpSpPr/>
          <p:nvPr/>
        </p:nvGrpSpPr>
        <p:grpSpPr>
          <a:xfrm>
            <a:off x="0" y="4379307"/>
            <a:ext cx="9143994" cy="764189"/>
            <a:chOff x="0" y="4379307"/>
            <a:chExt cx="9143994" cy="764189"/>
          </a:xfrm>
        </p:grpSpPr>
        <p:sp>
          <p:nvSpPr>
            <p:cNvPr id="526" name="Google Shape;526;p28"/>
            <p:cNvSpPr/>
            <p:nvPr/>
          </p:nvSpPr>
          <p:spPr>
            <a:xfrm>
              <a:off x="0" y="4379524"/>
              <a:ext cx="761684" cy="761709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380812" y="4760368"/>
              <a:ext cx="380867" cy="380867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380812" y="4379524"/>
              <a:ext cx="380867" cy="380867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61675" y="4379524"/>
              <a:ext cx="380842" cy="380867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61675" y="4760368"/>
              <a:ext cx="380842" cy="380867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135993" y="4379524"/>
              <a:ext cx="380867" cy="380867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135993" y="4760368"/>
              <a:ext cx="380867" cy="380867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2278506" y="4379550"/>
              <a:ext cx="761709" cy="761684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1516857" y="4379550"/>
              <a:ext cx="761709" cy="761684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518493" y="4385634"/>
              <a:ext cx="754014" cy="75398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518493" y="4385634"/>
              <a:ext cx="754014" cy="75398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502708" y="4603551"/>
              <a:ext cx="313197" cy="313197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807889" y="4381761"/>
              <a:ext cx="761632" cy="761735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046214" y="4381761"/>
              <a:ext cx="761684" cy="761684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0"/>
                  </a:moveTo>
                  <a:cubicBezTo>
                    <a:pt x="1" y="16454"/>
                    <a:pt x="13339" y="29794"/>
                    <a:pt x="29794" y="29794"/>
                  </a:cubicBezTo>
                  <a:lnTo>
                    <a:pt x="29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4569539" y="4381761"/>
              <a:ext cx="761684" cy="761684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4747239" y="4559490"/>
              <a:ext cx="406228" cy="406228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4747239" y="4559490"/>
              <a:ext cx="406228" cy="406228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807889" y="4381761"/>
              <a:ext cx="761632" cy="538655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 rot="5400000">
              <a:off x="5561472" y="4607616"/>
              <a:ext cx="310001" cy="309976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 rot="5400000">
              <a:off x="6097294" y="4381787"/>
              <a:ext cx="380842" cy="380842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 rot="5400000">
              <a:off x="6287698" y="4572196"/>
              <a:ext cx="380867" cy="761684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 rot="5400000">
              <a:off x="6478132" y="4381761"/>
              <a:ext cx="380842" cy="38089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 rot="5400000">
              <a:off x="7239794" y="4381774"/>
              <a:ext cx="380842" cy="380867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8"/>
            <p:cNvSpPr/>
            <p:nvPr/>
          </p:nvSpPr>
          <p:spPr>
            <a:xfrm rot="5400000">
              <a:off x="6858956" y="4381774"/>
              <a:ext cx="380842" cy="380867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 rot="5400000">
              <a:off x="7239781" y="4756111"/>
              <a:ext cx="380867" cy="380867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 rot="5400000">
              <a:off x="6858944" y="4756111"/>
              <a:ext cx="380867" cy="380867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8382285" y="4379307"/>
              <a:ext cx="761709" cy="761684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5" y="29794"/>
                  </a:lnTo>
                  <a:lnTo>
                    <a:pt x="297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7620636" y="4379307"/>
              <a:ext cx="761684" cy="761684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cubicBezTo>
                    <a:pt x="1" y="7902"/>
                    <a:pt x="3140" y="15480"/>
                    <a:pt x="8727" y="21067"/>
                  </a:cubicBezTo>
                  <a:cubicBezTo>
                    <a:pt x="14314" y="26655"/>
                    <a:pt x="21893" y="29794"/>
                    <a:pt x="29794" y="29794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8382285" y="4379307"/>
              <a:ext cx="761709" cy="761684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1" y="29794"/>
                    <a:pt x="14898" y="29794"/>
                  </a:cubicBezTo>
                  <a:cubicBezTo>
                    <a:pt x="23125" y="29794"/>
                    <a:pt x="29795" y="23124"/>
                    <a:pt x="29795" y="14897"/>
                  </a:cubicBezTo>
                  <a:cubicBezTo>
                    <a:pt x="29795" y="6670"/>
                    <a:pt x="23125" y="1"/>
                    <a:pt x="14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8600148" y="4597147"/>
              <a:ext cx="326005" cy="326005"/>
            </a:xfrm>
            <a:custGeom>
              <a:avLst/>
              <a:gdLst/>
              <a:ahLst/>
              <a:cxnLst/>
              <a:rect l="l" t="t" r="r" b="b"/>
              <a:pathLst>
                <a:path w="12752" h="12752" extrusionOk="0">
                  <a:moveTo>
                    <a:pt x="6376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6" y="12751"/>
                  </a:cubicBezTo>
                  <a:cubicBezTo>
                    <a:pt x="9897" y="12751"/>
                    <a:pt x="12751" y="9897"/>
                    <a:pt x="12751" y="6376"/>
                  </a:cubicBezTo>
                  <a:cubicBezTo>
                    <a:pt x="12751" y="2855"/>
                    <a:pt x="9897" y="0"/>
                    <a:pt x="6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"/>
          <p:cNvSpPr txBox="1">
            <a:spLocks noGrp="1"/>
          </p:cNvSpPr>
          <p:nvPr>
            <p:ph type="title"/>
          </p:nvPr>
        </p:nvSpPr>
        <p:spPr>
          <a:xfrm>
            <a:off x="3168000" y="12453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8" name="Google Shape;558;p29"/>
          <p:cNvSpPr txBox="1">
            <a:spLocks noGrp="1"/>
          </p:cNvSpPr>
          <p:nvPr>
            <p:ph type="body" idx="1"/>
          </p:nvPr>
        </p:nvSpPr>
        <p:spPr>
          <a:xfrm>
            <a:off x="3249900" y="2079300"/>
            <a:ext cx="2644200" cy="18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9" name="Google Shape;559;p29"/>
          <p:cNvCxnSpPr/>
          <p:nvPr/>
        </p:nvCxnSpPr>
        <p:spPr>
          <a:xfrm>
            <a:off x="748150" y="4505500"/>
            <a:ext cx="5975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0" name="Google Shape;560;p29"/>
          <p:cNvSpPr txBox="1">
            <a:spLocks noGrp="1"/>
          </p:cNvSpPr>
          <p:nvPr>
            <p:ph type="subTitle" idx="2"/>
          </p:nvPr>
        </p:nvSpPr>
        <p:spPr>
          <a:xfrm>
            <a:off x="6781375" y="4330000"/>
            <a:ext cx="16677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1" name="Google Shape;561;p29"/>
          <p:cNvGrpSpPr/>
          <p:nvPr/>
        </p:nvGrpSpPr>
        <p:grpSpPr>
          <a:xfrm>
            <a:off x="0" y="0"/>
            <a:ext cx="1489725" cy="2979376"/>
            <a:chOff x="0" y="0"/>
            <a:chExt cx="1489725" cy="2979376"/>
          </a:xfrm>
        </p:grpSpPr>
        <p:sp>
          <p:nvSpPr>
            <p:cNvPr id="562" name="Google Shape;562;p29"/>
            <p:cNvSpPr/>
            <p:nvPr/>
          </p:nvSpPr>
          <p:spPr>
            <a:xfrm rot="5400000">
              <a:off x="594938" y="890913"/>
              <a:ext cx="303125" cy="303150"/>
            </a:xfrm>
            <a:custGeom>
              <a:avLst/>
              <a:gdLst/>
              <a:ahLst/>
              <a:cxnLst/>
              <a:rect l="l" t="t" r="r" b="b"/>
              <a:pathLst>
                <a:path w="12125" h="12126" extrusionOk="0">
                  <a:moveTo>
                    <a:pt x="6062" y="1"/>
                  </a:moveTo>
                  <a:cubicBezTo>
                    <a:pt x="2715" y="1"/>
                    <a:pt x="0" y="2715"/>
                    <a:pt x="0" y="6063"/>
                  </a:cubicBezTo>
                  <a:cubicBezTo>
                    <a:pt x="0" y="9411"/>
                    <a:pt x="2715" y="12126"/>
                    <a:pt x="6062" y="12126"/>
                  </a:cubicBezTo>
                  <a:cubicBezTo>
                    <a:pt x="9410" y="12126"/>
                    <a:pt x="12125" y="9411"/>
                    <a:pt x="12125" y="6063"/>
                  </a:cubicBezTo>
                  <a:cubicBezTo>
                    <a:pt x="12125" y="2714"/>
                    <a:pt x="9410" y="1"/>
                    <a:pt x="6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 rot="5400000">
              <a:off x="38" y="2234488"/>
              <a:ext cx="744850" cy="744875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 rot="5400000">
              <a:off x="50" y="-25"/>
              <a:ext cx="744825" cy="744875"/>
            </a:xfrm>
            <a:custGeom>
              <a:avLst/>
              <a:gdLst/>
              <a:ahLst/>
              <a:cxnLst/>
              <a:rect l="l" t="t" r="r" b="b"/>
              <a:pathLst>
                <a:path w="29793" h="29795" extrusionOk="0">
                  <a:moveTo>
                    <a:pt x="0" y="1"/>
                  </a:moveTo>
                  <a:lnTo>
                    <a:pt x="0" y="29795"/>
                  </a:lnTo>
                  <a:lnTo>
                    <a:pt x="29793" y="29795"/>
                  </a:lnTo>
                  <a:cubicBezTo>
                    <a:pt x="29793" y="13339"/>
                    <a:pt x="16454" y="1"/>
                    <a:pt x="0" y="1"/>
                  </a:cubicBezTo>
                  <a:close/>
                </a:path>
              </a:pathLst>
            </a:custGeom>
            <a:solidFill>
              <a:srgbClr val="D6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 rot="5400000">
              <a:off x="744863" y="2234513"/>
              <a:ext cx="744875" cy="744850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 rot="5400000">
              <a:off x="25" y="2606900"/>
              <a:ext cx="372450" cy="372450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 rot="5400000">
              <a:off x="372450" y="2606900"/>
              <a:ext cx="372450" cy="372450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 rot="5400000">
              <a:off x="746438" y="2236113"/>
              <a:ext cx="737350" cy="737325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 rot="5400000">
              <a:off x="746438" y="2236113"/>
              <a:ext cx="737350" cy="737325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 rot="5400000">
              <a:off x="720050" y="-24825"/>
              <a:ext cx="49650" cy="1489700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2979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 rot="5400000">
              <a:off x="720025" y="-74475"/>
              <a:ext cx="49700" cy="1489700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 rot="5400000">
              <a:off x="720038" y="-124137"/>
              <a:ext cx="49675" cy="1489700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 rot="5400000">
              <a:off x="720025" y="-173800"/>
              <a:ext cx="49700" cy="1489700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8" y="59588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 rot="5400000">
              <a:off x="720050" y="-223450"/>
              <a:ext cx="49650" cy="1489700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 rot="5400000">
              <a:off x="720025" y="-273100"/>
              <a:ext cx="49700" cy="1489700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 rot="5400000">
              <a:off x="720025" y="-322775"/>
              <a:ext cx="49700" cy="1489700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 rot="5400000">
              <a:off x="720050" y="-372425"/>
              <a:ext cx="49650" cy="1489700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 rot="5400000">
              <a:off x="720025" y="-422075"/>
              <a:ext cx="49700" cy="1489700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 rot="5400000">
              <a:off x="720038" y="-471737"/>
              <a:ext cx="49675" cy="1489700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 rot="5400000">
              <a:off x="720025" y="-521400"/>
              <a:ext cx="49700" cy="1489700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 rot="5400000">
              <a:off x="720050" y="-571050"/>
              <a:ext cx="49650" cy="1489700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 rot="5400000">
              <a:off x="720025" y="-620700"/>
              <a:ext cx="49700" cy="1489700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 rot="5400000">
              <a:off x="720038" y="-670362"/>
              <a:ext cx="49675" cy="1489700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 rot="5400000">
              <a:off x="720038" y="-720012"/>
              <a:ext cx="49675" cy="1489700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0" y="1"/>
                  </a:moveTo>
                  <a:lnTo>
                    <a:pt x="0" y="29794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 rot="5400000">
              <a:off x="-372400" y="1117250"/>
              <a:ext cx="1489675" cy="744875"/>
            </a:xfrm>
            <a:custGeom>
              <a:avLst/>
              <a:gdLst/>
              <a:ahLst/>
              <a:cxnLst/>
              <a:rect l="l" t="t" r="r" b="b"/>
              <a:pathLst>
                <a:path w="59587" h="29795" extrusionOk="0">
                  <a:moveTo>
                    <a:pt x="29794" y="1"/>
                  </a:moveTo>
                  <a:lnTo>
                    <a:pt x="1" y="29795"/>
                  </a:lnTo>
                  <a:lnTo>
                    <a:pt x="1" y="29795"/>
                  </a:lnTo>
                  <a:lnTo>
                    <a:pt x="59587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 rot="5400000">
              <a:off x="372450" y="1117250"/>
              <a:ext cx="744850" cy="1489700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29794" y="1"/>
                  </a:moveTo>
                  <a:lnTo>
                    <a:pt x="1" y="29795"/>
                  </a:lnTo>
                  <a:lnTo>
                    <a:pt x="29794" y="59588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 rot="5400000">
              <a:off x="38" y="1489663"/>
              <a:ext cx="744850" cy="744875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29794" y="1"/>
                  </a:moveTo>
                  <a:cubicBezTo>
                    <a:pt x="13339" y="1"/>
                    <a:pt x="1" y="13339"/>
                    <a:pt x="1" y="29795"/>
                  </a:cubicBezTo>
                  <a:lnTo>
                    <a:pt x="29794" y="29795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 rot="5400000">
              <a:off x="372525" y="1117475"/>
              <a:ext cx="1489375" cy="744725"/>
            </a:xfrm>
            <a:custGeom>
              <a:avLst/>
              <a:gdLst/>
              <a:ahLst/>
              <a:cxnLst/>
              <a:rect l="l" t="t" r="r" b="b"/>
              <a:pathLst>
                <a:path w="59575" h="29789" extrusionOk="0">
                  <a:moveTo>
                    <a:pt x="0" y="0"/>
                  </a:moveTo>
                  <a:lnTo>
                    <a:pt x="29788" y="29789"/>
                  </a:lnTo>
                  <a:lnTo>
                    <a:pt x="59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 rot="5400000">
              <a:off x="744825" y="745175"/>
              <a:ext cx="744800" cy="744650"/>
            </a:xfrm>
            <a:custGeom>
              <a:avLst/>
              <a:gdLst/>
              <a:ahLst/>
              <a:cxnLst/>
              <a:rect l="l" t="t" r="r" b="b"/>
              <a:pathLst>
                <a:path w="29792" h="29786" extrusionOk="0">
                  <a:moveTo>
                    <a:pt x="1" y="1"/>
                  </a:moveTo>
                  <a:lnTo>
                    <a:pt x="12335" y="12329"/>
                  </a:lnTo>
                  <a:lnTo>
                    <a:pt x="29791" y="29786"/>
                  </a:lnTo>
                  <a:lnTo>
                    <a:pt x="29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 rot="5400000">
              <a:off x="746438" y="1489688"/>
              <a:ext cx="737350" cy="737325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lnTo>
                    <a:pt x="29494" y="29493"/>
                  </a:lnTo>
                  <a:cubicBezTo>
                    <a:pt x="29494" y="13204"/>
                    <a:pt x="1628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 rot="5400000">
              <a:off x="746438" y="1489663"/>
              <a:ext cx="737350" cy="737325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cubicBezTo>
                    <a:pt x="1" y="16288"/>
                    <a:pt x="13206" y="29493"/>
                    <a:pt x="29494" y="294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29"/>
          <p:cNvGrpSpPr/>
          <p:nvPr/>
        </p:nvGrpSpPr>
        <p:grpSpPr>
          <a:xfrm>
            <a:off x="6164613" y="-1225"/>
            <a:ext cx="2979387" cy="747275"/>
            <a:chOff x="6164613" y="-1225"/>
            <a:chExt cx="2979387" cy="747275"/>
          </a:xfrm>
        </p:grpSpPr>
        <p:sp>
          <p:nvSpPr>
            <p:cNvPr id="593" name="Google Shape;593;p29"/>
            <p:cNvSpPr/>
            <p:nvPr/>
          </p:nvSpPr>
          <p:spPr>
            <a:xfrm rot="5400000">
              <a:off x="6164613" y="1200"/>
              <a:ext cx="372425" cy="372425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 rot="5400000">
              <a:off x="6350813" y="187400"/>
              <a:ext cx="372450" cy="744850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 rot="5400000">
              <a:off x="6537038" y="1175"/>
              <a:ext cx="372425" cy="372475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 rot="5400000">
              <a:off x="7281875" y="1188"/>
              <a:ext cx="372425" cy="372450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 rot="5400000">
              <a:off x="6909450" y="1188"/>
              <a:ext cx="372425" cy="372450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 rot="5400000">
              <a:off x="7281863" y="367250"/>
              <a:ext cx="372450" cy="372450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 rot="5400000">
              <a:off x="6909438" y="367250"/>
              <a:ext cx="372450" cy="372450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399125" y="-1225"/>
              <a:ext cx="744875" cy="744850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5" y="29794"/>
                  </a:lnTo>
                  <a:lnTo>
                    <a:pt x="297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7654300" y="-1225"/>
              <a:ext cx="744850" cy="744850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cubicBezTo>
                    <a:pt x="1" y="7902"/>
                    <a:pt x="3140" y="15480"/>
                    <a:pt x="8727" y="21067"/>
                  </a:cubicBezTo>
                  <a:cubicBezTo>
                    <a:pt x="14314" y="26655"/>
                    <a:pt x="21893" y="29794"/>
                    <a:pt x="29794" y="29794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8399125" y="-1225"/>
              <a:ext cx="744875" cy="744850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1" y="29794"/>
                    <a:pt x="14898" y="29794"/>
                  </a:cubicBezTo>
                  <a:cubicBezTo>
                    <a:pt x="23125" y="29794"/>
                    <a:pt x="29795" y="23124"/>
                    <a:pt x="29795" y="14897"/>
                  </a:cubicBezTo>
                  <a:cubicBezTo>
                    <a:pt x="29795" y="6670"/>
                    <a:pt x="23125" y="1"/>
                    <a:pt x="14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8612175" y="211800"/>
              <a:ext cx="318800" cy="318800"/>
            </a:xfrm>
            <a:custGeom>
              <a:avLst/>
              <a:gdLst/>
              <a:ahLst/>
              <a:cxnLst/>
              <a:rect l="l" t="t" r="r" b="b"/>
              <a:pathLst>
                <a:path w="12752" h="12752" extrusionOk="0">
                  <a:moveTo>
                    <a:pt x="6376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6" y="12751"/>
                  </a:cubicBezTo>
                  <a:cubicBezTo>
                    <a:pt x="9897" y="12751"/>
                    <a:pt x="12751" y="9897"/>
                    <a:pt x="12751" y="6376"/>
                  </a:cubicBezTo>
                  <a:cubicBezTo>
                    <a:pt x="12751" y="2855"/>
                    <a:pt x="9897" y="0"/>
                    <a:pt x="6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0"/>
          <p:cNvSpPr txBox="1">
            <a:spLocks noGrp="1"/>
          </p:cNvSpPr>
          <p:nvPr>
            <p:ph type="title"/>
          </p:nvPr>
        </p:nvSpPr>
        <p:spPr>
          <a:xfrm>
            <a:off x="656191" y="1708000"/>
            <a:ext cx="360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title" idx="2"/>
          </p:nvPr>
        </p:nvSpPr>
        <p:spPr>
          <a:xfrm>
            <a:off x="656191" y="563200"/>
            <a:ext cx="36009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1"/>
          </p:nvPr>
        </p:nvSpPr>
        <p:spPr>
          <a:xfrm>
            <a:off x="656191" y="2702200"/>
            <a:ext cx="2817900" cy="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08" name="Google Shape;608;p30"/>
          <p:cNvGrpSpPr/>
          <p:nvPr/>
        </p:nvGrpSpPr>
        <p:grpSpPr>
          <a:xfrm>
            <a:off x="5487173" y="-37"/>
            <a:ext cx="3656893" cy="5143603"/>
            <a:chOff x="5487173" y="-37"/>
            <a:chExt cx="3656893" cy="5143603"/>
          </a:xfrm>
        </p:grpSpPr>
        <p:sp>
          <p:nvSpPr>
            <p:cNvPr id="609" name="Google Shape;609;p30"/>
            <p:cNvSpPr/>
            <p:nvPr/>
          </p:nvSpPr>
          <p:spPr>
            <a:xfrm>
              <a:off x="8629483" y="3142135"/>
              <a:ext cx="297663" cy="297638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7681330" y="2925267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7681330" y="2925267"/>
              <a:ext cx="731393" cy="731393"/>
            </a:xfrm>
            <a:custGeom>
              <a:avLst/>
              <a:gdLst/>
              <a:ahLst/>
              <a:cxnLst/>
              <a:rect l="l" t="t" r="r" b="b"/>
              <a:pathLst>
                <a:path w="29795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4" y="29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7681330" y="2193956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7681330" y="1462621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7681330" y="2193956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7890514" y="2403116"/>
              <a:ext cx="313005" cy="313030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8412640" y="731311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7681330" y="731311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7681354" y="0"/>
              <a:ext cx="731319" cy="731417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8412665" y="2559624"/>
              <a:ext cx="365684" cy="365684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8778308" y="2193956"/>
              <a:ext cx="365709" cy="731368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8412665" y="2193932"/>
              <a:ext cx="365684" cy="36573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8046973" y="182828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8046973" y="146262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8412665" y="1462621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8412665" y="1828289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8772073" y="146262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8772073" y="182828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8412665" y="0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8583287" y="170647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8583287" y="170647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7682901" y="737153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7682901" y="737153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8412665" y="3680830"/>
              <a:ext cx="731368" cy="1462736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0" y="0"/>
                  </a:moveTo>
                  <a:lnTo>
                    <a:pt x="0" y="59587"/>
                  </a:lnTo>
                  <a:lnTo>
                    <a:pt x="29793" y="59587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7681330" y="4412165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" y="0"/>
                  </a:moveTo>
                  <a:lnTo>
                    <a:pt x="29794" y="29793"/>
                  </a:lnTo>
                  <a:lnTo>
                    <a:pt x="29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7681354" y="0"/>
              <a:ext cx="731319" cy="517216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7681330" y="4362090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7681330" y="4311721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7681330" y="4261327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7681330" y="4210933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7681330" y="4160589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7681330" y="4110195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7681330" y="4059826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7681330" y="4009432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7681330" y="3959063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7681330" y="3908669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7681330" y="3858300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7681330" y="3807906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7681330" y="3757562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7681330" y="3707168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7681330" y="3656774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8412640" y="3656602"/>
              <a:ext cx="731393" cy="1485345"/>
            </a:xfrm>
            <a:custGeom>
              <a:avLst/>
              <a:gdLst/>
              <a:ahLst/>
              <a:cxnLst/>
              <a:rect l="l" t="t" r="r" b="b"/>
              <a:pathLst>
                <a:path w="29795" h="60509" extrusionOk="0">
                  <a:moveTo>
                    <a:pt x="29794" y="1"/>
                  </a:moveTo>
                  <a:cubicBezTo>
                    <a:pt x="13340" y="1"/>
                    <a:pt x="0" y="13545"/>
                    <a:pt x="0" y="30254"/>
                  </a:cubicBezTo>
                  <a:cubicBezTo>
                    <a:pt x="1" y="46963"/>
                    <a:pt x="13340" y="60508"/>
                    <a:pt x="29794" y="60508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8769226" y="4018711"/>
              <a:ext cx="374791" cy="761095"/>
            </a:xfrm>
            <a:custGeom>
              <a:avLst/>
              <a:gdLst/>
              <a:ahLst/>
              <a:cxnLst/>
              <a:rect l="l" t="t" r="r" b="b"/>
              <a:pathLst>
                <a:path w="15268" h="31005" extrusionOk="0">
                  <a:moveTo>
                    <a:pt x="15267" y="1"/>
                  </a:moveTo>
                  <a:cubicBezTo>
                    <a:pt x="6836" y="1"/>
                    <a:pt x="0" y="6941"/>
                    <a:pt x="0" y="15502"/>
                  </a:cubicBezTo>
                  <a:cubicBezTo>
                    <a:pt x="0" y="24064"/>
                    <a:pt x="6836" y="31004"/>
                    <a:pt x="15267" y="31004"/>
                  </a:cubicBezTo>
                  <a:lnTo>
                    <a:pt x="15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8627912" y="946386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 rot="10800000">
              <a:off x="6435500" y="1703756"/>
              <a:ext cx="297663" cy="297638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 rot="10800000">
              <a:off x="6949948" y="1486869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 rot="10800000">
              <a:off x="6949923" y="1486869"/>
              <a:ext cx="731393" cy="731393"/>
            </a:xfrm>
            <a:custGeom>
              <a:avLst/>
              <a:gdLst/>
              <a:ahLst/>
              <a:cxnLst/>
              <a:rect l="l" t="t" r="r" b="b"/>
              <a:pathLst>
                <a:path w="29795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4" y="29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 rot="10800000">
              <a:off x="6949948" y="2218204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 rot="10800000">
              <a:off x="6949948" y="2949514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 rot="10800000">
              <a:off x="6949948" y="2218204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 rot="10800000">
              <a:off x="7159127" y="2427383"/>
              <a:ext cx="313005" cy="313030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 rot="10800000">
              <a:off x="6218613" y="3680850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 rot="10800000">
              <a:off x="6949923" y="3680850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0"/>
            <p:cNvSpPr/>
            <p:nvPr/>
          </p:nvSpPr>
          <p:spPr>
            <a:xfrm rot="10800000">
              <a:off x="6949972" y="4412111"/>
              <a:ext cx="731319" cy="731417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0"/>
            <p:cNvSpPr/>
            <p:nvPr/>
          </p:nvSpPr>
          <p:spPr>
            <a:xfrm rot="10800000">
              <a:off x="6584297" y="2218220"/>
              <a:ext cx="365684" cy="365684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 rot="10800000">
              <a:off x="6218629" y="2218204"/>
              <a:ext cx="365709" cy="731368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 rot="10800000">
              <a:off x="6584297" y="2583863"/>
              <a:ext cx="365684" cy="36573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 rot="10800000">
              <a:off x="6949964" y="294953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0"/>
            <p:cNvSpPr/>
            <p:nvPr/>
          </p:nvSpPr>
          <p:spPr>
            <a:xfrm rot="10800000">
              <a:off x="6949964" y="331519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 rot="10800000">
              <a:off x="6584297" y="3315199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 rot="10800000">
              <a:off x="6584297" y="2949531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 rot="10800000">
              <a:off x="6224864" y="331519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 rot="10800000">
              <a:off x="6224864" y="294953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 rot="10800000">
              <a:off x="6218613" y="4412160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0"/>
            <p:cNvSpPr/>
            <p:nvPr/>
          </p:nvSpPr>
          <p:spPr>
            <a:xfrm rot="10800000">
              <a:off x="6389299" y="4582822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0"/>
            <p:cNvSpPr/>
            <p:nvPr/>
          </p:nvSpPr>
          <p:spPr>
            <a:xfrm rot="10800000">
              <a:off x="6389299" y="4582822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0"/>
            <p:cNvSpPr/>
            <p:nvPr/>
          </p:nvSpPr>
          <p:spPr>
            <a:xfrm rot="10800000">
              <a:off x="6955741" y="3682396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0"/>
            <p:cNvSpPr/>
            <p:nvPr/>
          </p:nvSpPr>
          <p:spPr>
            <a:xfrm rot="10800000">
              <a:off x="6955741" y="3682396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0"/>
            <p:cNvSpPr/>
            <p:nvPr/>
          </p:nvSpPr>
          <p:spPr>
            <a:xfrm rot="10800000">
              <a:off x="6218613" y="-37"/>
              <a:ext cx="731368" cy="1462736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0" y="0"/>
                  </a:moveTo>
                  <a:lnTo>
                    <a:pt x="0" y="59587"/>
                  </a:lnTo>
                  <a:lnTo>
                    <a:pt x="29793" y="59587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0"/>
            <p:cNvSpPr/>
            <p:nvPr/>
          </p:nvSpPr>
          <p:spPr>
            <a:xfrm rot="10800000">
              <a:off x="6949923" y="-4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" y="0"/>
                  </a:moveTo>
                  <a:lnTo>
                    <a:pt x="29794" y="29793"/>
                  </a:lnTo>
                  <a:lnTo>
                    <a:pt x="29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0"/>
            <p:cNvSpPr/>
            <p:nvPr/>
          </p:nvSpPr>
          <p:spPr>
            <a:xfrm rot="10800000">
              <a:off x="6949972" y="4626313"/>
              <a:ext cx="731319" cy="517216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0"/>
            <p:cNvSpPr/>
            <p:nvPr/>
          </p:nvSpPr>
          <p:spPr>
            <a:xfrm rot="10800000">
              <a:off x="6218580" y="731018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0"/>
            <p:cNvSpPr/>
            <p:nvPr/>
          </p:nvSpPr>
          <p:spPr>
            <a:xfrm rot="10800000">
              <a:off x="6218580" y="781412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0"/>
            <p:cNvSpPr/>
            <p:nvPr/>
          </p:nvSpPr>
          <p:spPr>
            <a:xfrm rot="10800000">
              <a:off x="6218580" y="831781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0"/>
            <p:cNvSpPr/>
            <p:nvPr/>
          </p:nvSpPr>
          <p:spPr>
            <a:xfrm rot="10800000">
              <a:off x="6218580" y="882174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0"/>
            <p:cNvSpPr/>
            <p:nvPr/>
          </p:nvSpPr>
          <p:spPr>
            <a:xfrm rot="10800000">
              <a:off x="6218580" y="932568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0"/>
            <p:cNvSpPr/>
            <p:nvPr/>
          </p:nvSpPr>
          <p:spPr>
            <a:xfrm rot="10800000">
              <a:off x="6218580" y="982913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0"/>
            <p:cNvSpPr/>
            <p:nvPr/>
          </p:nvSpPr>
          <p:spPr>
            <a:xfrm rot="10800000">
              <a:off x="6218580" y="1033307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0"/>
            <p:cNvSpPr/>
            <p:nvPr/>
          </p:nvSpPr>
          <p:spPr>
            <a:xfrm rot="10800000">
              <a:off x="6218580" y="1083676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0"/>
            <p:cNvSpPr/>
            <p:nvPr/>
          </p:nvSpPr>
          <p:spPr>
            <a:xfrm rot="10800000">
              <a:off x="6218580" y="1134070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 rot="10800000">
              <a:off x="6218580" y="1184439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0"/>
            <p:cNvSpPr/>
            <p:nvPr/>
          </p:nvSpPr>
          <p:spPr>
            <a:xfrm rot="10800000">
              <a:off x="6218580" y="1234833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 rot="10800000">
              <a:off x="6218580" y="1285202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6218580" y="1335595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0"/>
            <p:cNvSpPr/>
            <p:nvPr/>
          </p:nvSpPr>
          <p:spPr>
            <a:xfrm rot="10800000">
              <a:off x="6218580" y="1385940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 rot="10800000">
              <a:off x="6218580" y="1436334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 rot="10800000">
              <a:off x="6218613" y="1582"/>
              <a:ext cx="731393" cy="1485345"/>
            </a:xfrm>
            <a:custGeom>
              <a:avLst/>
              <a:gdLst/>
              <a:ahLst/>
              <a:cxnLst/>
              <a:rect l="l" t="t" r="r" b="b"/>
              <a:pathLst>
                <a:path w="29795" h="60509" extrusionOk="0">
                  <a:moveTo>
                    <a:pt x="29794" y="1"/>
                  </a:moveTo>
                  <a:cubicBezTo>
                    <a:pt x="13340" y="1"/>
                    <a:pt x="0" y="13545"/>
                    <a:pt x="0" y="30254"/>
                  </a:cubicBezTo>
                  <a:cubicBezTo>
                    <a:pt x="1" y="46963"/>
                    <a:pt x="13340" y="60508"/>
                    <a:pt x="29794" y="60508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0"/>
            <p:cNvSpPr/>
            <p:nvPr/>
          </p:nvSpPr>
          <p:spPr>
            <a:xfrm rot="10800000">
              <a:off x="6218629" y="363723"/>
              <a:ext cx="374791" cy="761095"/>
            </a:xfrm>
            <a:custGeom>
              <a:avLst/>
              <a:gdLst/>
              <a:ahLst/>
              <a:cxnLst/>
              <a:rect l="l" t="t" r="r" b="b"/>
              <a:pathLst>
                <a:path w="15268" h="31005" extrusionOk="0">
                  <a:moveTo>
                    <a:pt x="15267" y="1"/>
                  </a:moveTo>
                  <a:cubicBezTo>
                    <a:pt x="6836" y="1"/>
                    <a:pt x="0" y="6941"/>
                    <a:pt x="0" y="15502"/>
                  </a:cubicBezTo>
                  <a:cubicBezTo>
                    <a:pt x="0" y="24064"/>
                    <a:pt x="6836" y="31004"/>
                    <a:pt x="15267" y="31004"/>
                  </a:cubicBezTo>
                  <a:lnTo>
                    <a:pt x="15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0"/>
            <p:cNvSpPr/>
            <p:nvPr/>
          </p:nvSpPr>
          <p:spPr>
            <a:xfrm rot="10800000">
              <a:off x="6434002" y="3896411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04133" y="4628810"/>
              <a:ext cx="297663" cy="297638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487290" y="2217986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487315" y="4046299"/>
              <a:ext cx="365684" cy="365684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852958" y="3680631"/>
              <a:ext cx="365709" cy="731368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487315" y="3680607"/>
              <a:ext cx="365684" cy="36573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487315" y="2949296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5487315" y="3314964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5846723" y="2949296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5846723" y="3314964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5487315" y="1486675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657937" y="1657322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5657937" y="1657322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5702562" y="2433061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 rot="10800000">
              <a:off x="5487173" y="24029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 rot="10800000">
              <a:off x="5487173" y="755339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 rot="10800000">
              <a:off x="5487173" y="24029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0"/>
            <p:cNvSpPr/>
            <p:nvPr/>
          </p:nvSpPr>
          <p:spPr>
            <a:xfrm rot="10800000">
              <a:off x="5696352" y="233208"/>
              <a:ext cx="313005" cy="313030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0"/>
            <p:cNvSpPr/>
            <p:nvPr/>
          </p:nvSpPr>
          <p:spPr>
            <a:xfrm rot="10800000">
              <a:off x="5487189" y="755356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0"/>
            <p:cNvSpPr/>
            <p:nvPr/>
          </p:nvSpPr>
          <p:spPr>
            <a:xfrm rot="10800000">
              <a:off x="5487189" y="1121024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1"/>
          <p:cNvSpPr/>
          <p:nvPr/>
        </p:nvSpPr>
        <p:spPr>
          <a:xfrm>
            <a:off x="4813600" y="2928100"/>
            <a:ext cx="4381500" cy="22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0" name="Google Shape;720;p31"/>
          <p:cNvGrpSpPr/>
          <p:nvPr/>
        </p:nvGrpSpPr>
        <p:grpSpPr>
          <a:xfrm>
            <a:off x="4082043" y="2932419"/>
            <a:ext cx="731510" cy="2215517"/>
            <a:chOff x="-2" y="731314"/>
            <a:chExt cx="731510" cy="2194015"/>
          </a:xfrm>
        </p:grpSpPr>
        <p:sp>
          <p:nvSpPr>
            <p:cNvPr id="721" name="Google Shape;721;p31"/>
            <p:cNvSpPr/>
            <p:nvPr/>
          </p:nvSpPr>
          <p:spPr>
            <a:xfrm>
              <a:off x="115" y="2193961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140" y="1462650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170762" y="1633297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70762" y="1633297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215387" y="2409036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 rot="10800000">
              <a:off x="-2" y="731314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 rot="10800000">
              <a:off x="14" y="73133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1"/>
            <p:cNvSpPr/>
            <p:nvPr/>
          </p:nvSpPr>
          <p:spPr>
            <a:xfrm rot="10800000">
              <a:off x="14" y="109699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9" name="Google Shape;729;p31"/>
          <p:cNvGrpSpPr/>
          <p:nvPr/>
        </p:nvGrpSpPr>
        <p:grpSpPr>
          <a:xfrm rot="-5400000">
            <a:off x="-1116062" y="1116051"/>
            <a:ext cx="2979387" cy="747275"/>
            <a:chOff x="6164613" y="-1225"/>
            <a:chExt cx="2979387" cy="747275"/>
          </a:xfrm>
        </p:grpSpPr>
        <p:sp>
          <p:nvSpPr>
            <p:cNvPr id="730" name="Google Shape;730;p31"/>
            <p:cNvSpPr/>
            <p:nvPr/>
          </p:nvSpPr>
          <p:spPr>
            <a:xfrm rot="5400000">
              <a:off x="6164613" y="1200"/>
              <a:ext cx="372425" cy="372425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1"/>
            <p:cNvSpPr/>
            <p:nvPr/>
          </p:nvSpPr>
          <p:spPr>
            <a:xfrm rot="5400000">
              <a:off x="6350813" y="187400"/>
              <a:ext cx="372450" cy="744850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1"/>
            <p:cNvSpPr/>
            <p:nvPr/>
          </p:nvSpPr>
          <p:spPr>
            <a:xfrm rot="5400000">
              <a:off x="6537038" y="1175"/>
              <a:ext cx="372425" cy="372475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1"/>
            <p:cNvSpPr/>
            <p:nvPr/>
          </p:nvSpPr>
          <p:spPr>
            <a:xfrm rot="5400000">
              <a:off x="7281875" y="1188"/>
              <a:ext cx="372425" cy="372450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 rot="5400000">
              <a:off x="6909450" y="1188"/>
              <a:ext cx="372425" cy="372450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 rot="5400000">
              <a:off x="7281863" y="367250"/>
              <a:ext cx="372450" cy="372450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 rot="5400000">
              <a:off x="6909438" y="367250"/>
              <a:ext cx="372450" cy="372450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8399125" y="-1225"/>
              <a:ext cx="744875" cy="744850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5" y="29794"/>
                  </a:lnTo>
                  <a:lnTo>
                    <a:pt x="29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7654300" y="-1225"/>
              <a:ext cx="744850" cy="744850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cubicBezTo>
                    <a:pt x="1" y="7902"/>
                    <a:pt x="3140" y="15480"/>
                    <a:pt x="8727" y="21067"/>
                  </a:cubicBezTo>
                  <a:cubicBezTo>
                    <a:pt x="14314" y="26655"/>
                    <a:pt x="21893" y="29794"/>
                    <a:pt x="29794" y="29794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8399125" y="-1225"/>
              <a:ext cx="744875" cy="744850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1" y="29794"/>
                    <a:pt x="14898" y="29794"/>
                  </a:cubicBezTo>
                  <a:cubicBezTo>
                    <a:pt x="23125" y="29794"/>
                    <a:pt x="29795" y="23124"/>
                    <a:pt x="29795" y="14897"/>
                  </a:cubicBezTo>
                  <a:cubicBezTo>
                    <a:pt x="29795" y="6670"/>
                    <a:pt x="23125" y="1"/>
                    <a:pt x="148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8612175" y="211800"/>
              <a:ext cx="318800" cy="318800"/>
            </a:xfrm>
            <a:custGeom>
              <a:avLst/>
              <a:gdLst/>
              <a:ahLst/>
              <a:cxnLst/>
              <a:rect l="l" t="t" r="r" b="b"/>
              <a:pathLst>
                <a:path w="12752" h="12752" extrusionOk="0">
                  <a:moveTo>
                    <a:pt x="6376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6" y="12751"/>
                  </a:cubicBezTo>
                  <a:cubicBezTo>
                    <a:pt x="9897" y="12751"/>
                    <a:pt x="12751" y="9897"/>
                    <a:pt x="12751" y="6376"/>
                  </a:cubicBezTo>
                  <a:cubicBezTo>
                    <a:pt x="12751" y="2855"/>
                    <a:pt x="9897" y="0"/>
                    <a:pt x="6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1" name="Google Shape;741;p31"/>
          <p:cNvSpPr txBox="1">
            <a:spLocks noGrp="1"/>
          </p:cNvSpPr>
          <p:nvPr>
            <p:ph type="title"/>
          </p:nvPr>
        </p:nvSpPr>
        <p:spPr>
          <a:xfrm>
            <a:off x="5343925" y="3488638"/>
            <a:ext cx="29289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3" name="Google Shape;743;p32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4" name="Google Shape;744;p32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5" name="Google Shape;745;p32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CAPTION_ONLY_1_2_2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7" name="Google Shape;747;p33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8" name="Google Shape;748;p33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0" name="Google Shape;750;p33"/>
          <p:cNvSpPr txBox="1">
            <a:spLocks noGrp="1"/>
          </p:cNvSpPr>
          <p:nvPr>
            <p:ph type="title" idx="2"/>
          </p:nvPr>
        </p:nvSpPr>
        <p:spPr>
          <a:xfrm>
            <a:off x="881450" y="1745900"/>
            <a:ext cx="25254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33"/>
          <p:cNvSpPr txBox="1">
            <a:spLocks noGrp="1"/>
          </p:cNvSpPr>
          <p:nvPr>
            <p:ph type="subTitle" idx="1"/>
          </p:nvPr>
        </p:nvSpPr>
        <p:spPr>
          <a:xfrm>
            <a:off x="881450" y="2040875"/>
            <a:ext cx="25254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 idx="3"/>
          </p:nvPr>
        </p:nvSpPr>
        <p:spPr>
          <a:xfrm>
            <a:off x="881450" y="3369925"/>
            <a:ext cx="25254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33"/>
          <p:cNvSpPr txBox="1">
            <a:spLocks noGrp="1"/>
          </p:cNvSpPr>
          <p:nvPr>
            <p:ph type="subTitle" idx="4"/>
          </p:nvPr>
        </p:nvSpPr>
        <p:spPr>
          <a:xfrm>
            <a:off x="881450" y="3664900"/>
            <a:ext cx="25254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">
  <p:cSld name="TITLE_AND_BODY_1_2_1">
    <p:bg>
      <p:bgPr>
        <a:solidFill>
          <a:schemeClr val="accent2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title"/>
          </p:nvPr>
        </p:nvSpPr>
        <p:spPr>
          <a:xfrm>
            <a:off x="774625" y="1963400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34"/>
          <p:cNvSpPr txBox="1">
            <a:spLocks noGrp="1"/>
          </p:cNvSpPr>
          <p:nvPr>
            <p:ph type="subTitle" idx="1"/>
          </p:nvPr>
        </p:nvSpPr>
        <p:spPr>
          <a:xfrm>
            <a:off x="774625" y="2182175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title" idx="2"/>
          </p:nvPr>
        </p:nvSpPr>
        <p:spPr>
          <a:xfrm>
            <a:off x="3387000" y="1963400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34"/>
          <p:cNvSpPr txBox="1">
            <a:spLocks noGrp="1"/>
          </p:cNvSpPr>
          <p:nvPr>
            <p:ph type="subTitle" idx="3"/>
          </p:nvPr>
        </p:nvSpPr>
        <p:spPr>
          <a:xfrm>
            <a:off x="3387000" y="2182175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34"/>
          <p:cNvSpPr txBox="1">
            <a:spLocks noGrp="1"/>
          </p:cNvSpPr>
          <p:nvPr>
            <p:ph type="title" idx="4"/>
          </p:nvPr>
        </p:nvSpPr>
        <p:spPr>
          <a:xfrm>
            <a:off x="5999375" y="1963400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34"/>
          <p:cNvSpPr txBox="1">
            <a:spLocks noGrp="1"/>
          </p:cNvSpPr>
          <p:nvPr>
            <p:ph type="subTitle" idx="5"/>
          </p:nvPr>
        </p:nvSpPr>
        <p:spPr>
          <a:xfrm>
            <a:off x="5999375" y="2182175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34"/>
          <p:cNvSpPr txBox="1">
            <a:spLocks noGrp="1"/>
          </p:cNvSpPr>
          <p:nvPr>
            <p:ph type="title" idx="6"/>
          </p:nvPr>
        </p:nvSpPr>
        <p:spPr>
          <a:xfrm>
            <a:off x="774625" y="37747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2" name="Google Shape;762;p34"/>
          <p:cNvSpPr txBox="1">
            <a:spLocks noGrp="1"/>
          </p:cNvSpPr>
          <p:nvPr>
            <p:ph type="subTitle" idx="7"/>
          </p:nvPr>
        </p:nvSpPr>
        <p:spPr>
          <a:xfrm>
            <a:off x="774625" y="3993500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34"/>
          <p:cNvSpPr txBox="1">
            <a:spLocks noGrp="1"/>
          </p:cNvSpPr>
          <p:nvPr>
            <p:ph type="title" idx="8"/>
          </p:nvPr>
        </p:nvSpPr>
        <p:spPr>
          <a:xfrm>
            <a:off x="3387000" y="37747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34"/>
          <p:cNvSpPr txBox="1">
            <a:spLocks noGrp="1"/>
          </p:cNvSpPr>
          <p:nvPr>
            <p:ph type="subTitle" idx="9"/>
          </p:nvPr>
        </p:nvSpPr>
        <p:spPr>
          <a:xfrm>
            <a:off x="3387000" y="3993500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34"/>
          <p:cNvSpPr txBox="1">
            <a:spLocks noGrp="1"/>
          </p:cNvSpPr>
          <p:nvPr>
            <p:ph type="title" idx="13"/>
          </p:nvPr>
        </p:nvSpPr>
        <p:spPr>
          <a:xfrm>
            <a:off x="5999375" y="37747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34"/>
          <p:cNvSpPr txBox="1">
            <a:spLocks noGrp="1"/>
          </p:cNvSpPr>
          <p:nvPr>
            <p:ph type="subTitle" idx="14"/>
          </p:nvPr>
        </p:nvSpPr>
        <p:spPr>
          <a:xfrm>
            <a:off x="5999375" y="3993500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67" name="Google Shape;767;p34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8" name="Google Shape;768;p34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9" name="Google Shape;769;p34"/>
          <p:cNvSpPr txBox="1">
            <a:spLocks noGrp="1"/>
          </p:cNvSpPr>
          <p:nvPr>
            <p:ph type="title" idx="15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0" name="Google Shape;770;p34"/>
          <p:cNvSpPr/>
          <p:nvPr/>
        </p:nvSpPr>
        <p:spPr>
          <a:xfrm>
            <a:off x="8441625" y="6325"/>
            <a:ext cx="702300" cy="15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8441625" y="4490975"/>
            <a:ext cx="702300" cy="64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1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15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15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5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-2" y="4"/>
            <a:ext cx="731510" cy="4902419"/>
            <a:chOff x="-2" y="4"/>
            <a:chExt cx="731510" cy="4902419"/>
          </a:xfrm>
        </p:grpSpPr>
        <p:sp>
          <p:nvSpPr>
            <p:cNvPr id="170" name="Google Shape;170;p15"/>
            <p:cNvSpPr/>
            <p:nvPr/>
          </p:nvSpPr>
          <p:spPr>
            <a:xfrm>
              <a:off x="216958" y="4604785"/>
              <a:ext cx="297663" cy="297638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115" y="2193961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140" y="4022274"/>
              <a:ext cx="365684" cy="365684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65783" y="3656606"/>
              <a:ext cx="365709" cy="731368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140" y="3656582"/>
              <a:ext cx="365684" cy="36573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40" y="2925271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140" y="3290939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59548" y="292527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59548" y="329093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40" y="1462650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70762" y="1633297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170762" y="1633297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15387" y="2409036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 rot="10800000">
              <a:off x="-2" y="4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 rot="10800000">
              <a:off x="-2" y="731314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 rot="10800000">
              <a:off x="-2" y="4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 rot="10800000">
              <a:off x="209177" y="209183"/>
              <a:ext cx="313005" cy="313030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10800000">
              <a:off x="14" y="73133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 rot="10800000">
              <a:off x="14" y="109699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TITLE_AND_BODY_1_1_2_1">
    <p:bg>
      <p:bgPr>
        <a:solidFill>
          <a:schemeClr val="accent2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5"/>
          <p:cNvSpPr txBox="1">
            <a:spLocks noGrp="1"/>
          </p:cNvSpPr>
          <p:nvPr>
            <p:ph type="title"/>
          </p:nvPr>
        </p:nvSpPr>
        <p:spPr>
          <a:xfrm>
            <a:off x="1356900" y="32175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35"/>
          <p:cNvSpPr txBox="1">
            <a:spLocks noGrp="1"/>
          </p:cNvSpPr>
          <p:nvPr>
            <p:ph type="subTitle" idx="1"/>
          </p:nvPr>
        </p:nvSpPr>
        <p:spPr>
          <a:xfrm>
            <a:off x="1356900" y="3512500"/>
            <a:ext cx="2370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35"/>
          <p:cNvSpPr txBox="1">
            <a:spLocks noGrp="1"/>
          </p:cNvSpPr>
          <p:nvPr>
            <p:ph type="title" idx="2"/>
          </p:nvPr>
        </p:nvSpPr>
        <p:spPr>
          <a:xfrm>
            <a:off x="5417075" y="32175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35"/>
          <p:cNvSpPr txBox="1">
            <a:spLocks noGrp="1"/>
          </p:cNvSpPr>
          <p:nvPr>
            <p:ph type="subTitle" idx="3"/>
          </p:nvPr>
        </p:nvSpPr>
        <p:spPr>
          <a:xfrm>
            <a:off x="5417075" y="3512500"/>
            <a:ext cx="2370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35"/>
          <p:cNvSpPr txBox="1">
            <a:spLocks noGrp="1"/>
          </p:cNvSpPr>
          <p:nvPr>
            <p:ph type="title" idx="4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778" name="Google Shape;778;p35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9" name="Google Shape;779;p35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TITLE_AND_BODY_1_1_1_1">
    <p:bg>
      <p:bgPr>
        <a:solidFill>
          <a:schemeClr val="accent2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781;p36"/>
          <p:cNvGrpSpPr/>
          <p:nvPr/>
        </p:nvGrpSpPr>
        <p:grpSpPr>
          <a:xfrm>
            <a:off x="0" y="3617275"/>
            <a:ext cx="9143985" cy="2288224"/>
            <a:chOff x="0" y="2855275"/>
            <a:chExt cx="9143985" cy="2288224"/>
          </a:xfrm>
        </p:grpSpPr>
        <p:sp>
          <p:nvSpPr>
            <p:cNvPr id="782" name="Google Shape;782;p36"/>
            <p:cNvSpPr/>
            <p:nvPr/>
          </p:nvSpPr>
          <p:spPr>
            <a:xfrm>
              <a:off x="911451" y="4222549"/>
              <a:ext cx="310097" cy="310122"/>
            </a:xfrm>
            <a:custGeom>
              <a:avLst/>
              <a:gdLst/>
              <a:ahLst/>
              <a:cxnLst/>
              <a:rect l="l" t="t" r="r" b="b"/>
              <a:pathLst>
                <a:path w="12125" h="12126" extrusionOk="0">
                  <a:moveTo>
                    <a:pt x="6062" y="1"/>
                  </a:moveTo>
                  <a:cubicBezTo>
                    <a:pt x="2715" y="1"/>
                    <a:pt x="0" y="2715"/>
                    <a:pt x="0" y="6063"/>
                  </a:cubicBezTo>
                  <a:cubicBezTo>
                    <a:pt x="0" y="9411"/>
                    <a:pt x="2715" y="12126"/>
                    <a:pt x="6062" y="12126"/>
                  </a:cubicBezTo>
                  <a:cubicBezTo>
                    <a:pt x="9410" y="12126"/>
                    <a:pt x="12125" y="9411"/>
                    <a:pt x="12125" y="6063"/>
                  </a:cubicBezTo>
                  <a:cubicBezTo>
                    <a:pt x="12125" y="2714"/>
                    <a:pt x="9410" y="1"/>
                    <a:pt x="6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2285981" y="4379254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0" y="4379254"/>
              <a:ext cx="761956" cy="762007"/>
            </a:xfrm>
            <a:custGeom>
              <a:avLst/>
              <a:gdLst/>
              <a:ahLst/>
              <a:cxnLst/>
              <a:rect l="l" t="t" r="r" b="b"/>
              <a:pathLst>
                <a:path w="29793" h="29795" extrusionOk="0">
                  <a:moveTo>
                    <a:pt x="0" y="1"/>
                  </a:moveTo>
                  <a:lnTo>
                    <a:pt x="0" y="29795"/>
                  </a:lnTo>
                  <a:lnTo>
                    <a:pt x="29793" y="29795"/>
                  </a:lnTo>
                  <a:cubicBezTo>
                    <a:pt x="29793" y="13339"/>
                    <a:pt x="16454" y="1"/>
                    <a:pt x="0" y="1"/>
                  </a:cubicBezTo>
                  <a:close/>
                </a:path>
              </a:pathLst>
            </a:custGeom>
            <a:solidFill>
              <a:srgbClr val="D6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3047966" y="3617264"/>
              <a:ext cx="762007" cy="761982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2285981" y="3617264"/>
              <a:ext cx="762007" cy="761982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286006" y="2855275"/>
              <a:ext cx="761930" cy="762033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1523996" y="2855275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0"/>
                  </a:moveTo>
                  <a:cubicBezTo>
                    <a:pt x="1" y="16454"/>
                    <a:pt x="13339" y="29794"/>
                    <a:pt x="29794" y="29794"/>
                  </a:cubicBezTo>
                  <a:lnTo>
                    <a:pt x="29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2666961" y="4760261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2666961" y="4379254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3047991" y="4379254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3047991" y="4760261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3422475" y="4379254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3422475" y="4760261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3047991" y="2855275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3225770" y="3033080"/>
              <a:ext cx="406387" cy="406387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3225770" y="3033080"/>
              <a:ext cx="406387" cy="406387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2287618" y="3623351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287618" y="3623351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286006" y="2855275"/>
              <a:ext cx="761930" cy="538865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711217" y="3617264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2979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660397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609603" y="3617264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558784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8" y="59588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508016" y="3617264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57196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406377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55608" y="3617264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04789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53995" y="3617264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203176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52407" y="3617264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01588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50794" y="3617264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0" y="3617264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0" y="1"/>
                  </a:moveTo>
                  <a:lnTo>
                    <a:pt x="0" y="29794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0" y="2855275"/>
              <a:ext cx="1523912" cy="1523912"/>
            </a:xfrm>
            <a:custGeom>
              <a:avLst/>
              <a:gdLst/>
              <a:ahLst/>
              <a:cxnLst/>
              <a:rect l="l" t="t" r="r" b="b"/>
              <a:pathLst>
                <a:path w="59586" h="59586" extrusionOk="0">
                  <a:moveTo>
                    <a:pt x="0" y="0"/>
                  </a:moveTo>
                  <a:lnTo>
                    <a:pt x="0" y="59586"/>
                  </a:lnTo>
                  <a:cubicBezTo>
                    <a:pt x="16454" y="59586"/>
                    <a:pt x="31352" y="52915"/>
                    <a:pt x="42133" y="42134"/>
                  </a:cubicBezTo>
                  <a:lnTo>
                    <a:pt x="42139" y="42129"/>
                  </a:lnTo>
                  <a:cubicBezTo>
                    <a:pt x="45818" y="38449"/>
                    <a:pt x="49002" y="34304"/>
                    <a:pt x="51608" y="29801"/>
                  </a:cubicBezTo>
                  <a:lnTo>
                    <a:pt x="29805" y="29801"/>
                  </a:lnTo>
                  <a:cubicBezTo>
                    <a:pt x="45990" y="29801"/>
                    <a:pt x="59162" y="16889"/>
                    <a:pt x="59576" y="798"/>
                  </a:cubicBezTo>
                  <a:cubicBezTo>
                    <a:pt x="59581" y="534"/>
                    <a:pt x="59586" y="275"/>
                    <a:pt x="59586" y="10"/>
                  </a:cubicBezTo>
                  <a:lnTo>
                    <a:pt x="59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0" y="2855275"/>
              <a:ext cx="1077705" cy="1077731"/>
            </a:xfrm>
            <a:custGeom>
              <a:avLst/>
              <a:gdLst/>
              <a:ahLst/>
              <a:cxnLst/>
              <a:rect l="l" t="t" r="r" b="b"/>
              <a:pathLst>
                <a:path w="42139" h="42140" extrusionOk="0">
                  <a:moveTo>
                    <a:pt x="0" y="0"/>
                  </a:moveTo>
                  <a:lnTo>
                    <a:pt x="0" y="42139"/>
                  </a:lnTo>
                  <a:cubicBezTo>
                    <a:pt x="23273" y="42139"/>
                    <a:pt x="42139" y="23272"/>
                    <a:pt x="42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0" y="2855275"/>
              <a:ext cx="613416" cy="613416"/>
            </a:xfrm>
            <a:custGeom>
              <a:avLst/>
              <a:gdLst/>
              <a:ahLst/>
              <a:cxnLst/>
              <a:rect l="l" t="t" r="r" b="b"/>
              <a:pathLst>
                <a:path w="23985" h="23985" extrusionOk="0">
                  <a:moveTo>
                    <a:pt x="0" y="0"/>
                  </a:moveTo>
                  <a:lnTo>
                    <a:pt x="0" y="23985"/>
                  </a:lnTo>
                  <a:cubicBezTo>
                    <a:pt x="13247" y="23985"/>
                    <a:pt x="23985" y="13246"/>
                    <a:pt x="23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3272267" y="3841362"/>
              <a:ext cx="313319" cy="313319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762011" y="4379279"/>
              <a:ext cx="1523938" cy="762007"/>
            </a:xfrm>
            <a:custGeom>
              <a:avLst/>
              <a:gdLst/>
              <a:ahLst/>
              <a:cxnLst/>
              <a:rect l="l" t="t" r="r" b="b"/>
              <a:pathLst>
                <a:path w="59587" h="29795" extrusionOk="0">
                  <a:moveTo>
                    <a:pt x="29794" y="1"/>
                  </a:moveTo>
                  <a:lnTo>
                    <a:pt x="1" y="29795"/>
                  </a:lnTo>
                  <a:lnTo>
                    <a:pt x="1" y="29795"/>
                  </a:lnTo>
                  <a:lnTo>
                    <a:pt x="59587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1523996" y="3617264"/>
              <a:ext cx="761982" cy="1523963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29794" y="1"/>
                  </a:moveTo>
                  <a:lnTo>
                    <a:pt x="1" y="29795"/>
                  </a:lnTo>
                  <a:lnTo>
                    <a:pt x="29794" y="59588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1523996" y="4379254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29794" y="1"/>
                  </a:moveTo>
                  <a:cubicBezTo>
                    <a:pt x="13339" y="1"/>
                    <a:pt x="1" y="13339"/>
                    <a:pt x="1" y="29795"/>
                  </a:cubicBezTo>
                  <a:lnTo>
                    <a:pt x="29794" y="29795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762318" y="3617418"/>
              <a:ext cx="1523631" cy="761854"/>
            </a:xfrm>
            <a:custGeom>
              <a:avLst/>
              <a:gdLst/>
              <a:ahLst/>
              <a:cxnLst/>
              <a:rect l="l" t="t" r="r" b="b"/>
              <a:pathLst>
                <a:path w="59575" h="29789" extrusionOk="0">
                  <a:moveTo>
                    <a:pt x="0" y="0"/>
                  </a:moveTo>
                  <a:lnTo>
                    <a:pt x="29788" y="29789"/>
                  </a:lnTo>
                  <a:lnTo>
                    <a:pt x="59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762266" y="3617443"/>
              <a:ext cx="761930" cy="761777"/>
            </a:xfrm>
            <a:custGeom>
              <a:avLst/>
              <a:gdLst/>
              <a:ahLst/>
              <a:cxnLst/>
              <a:rect l="l" t="t" r="r" b="b"/>
              <a:pathLst>
                <a:path w="29792" h="29786" extrusionOk="0">
                  <a:moveTo>
                    <a:pt x="1" y="1"/>
                  </a:moveTo>
                  <a:lnTo>
                    <a:pt x="12335" y="12329"/>
                  </a:lnTo>
                  <a:lnTo>
                    <a:pt x="29791" y="29786"/>
                  </a:lnTo>
                  <a:lnTo>
                    <a:pt x="29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762266" y="2855275"/>
              <a:ext cx="761675" cy="762161"/>
            </a:xfrm>
            <a:custGeom>
              <a:avLst/>
              <a:gdLst/>
              <a:ahLst/>
              <a:cxnLst/>
              <a:rect l="l" t="t" r="r" b="b"/>
              <a:pathLst>
                <a:path w="29782" h="29801" extrusionOk="0">
                  <a:moveTo>
                    <a:pt x="1" y="0"/>
                  </a:moveTo>
                  <a:lnTo>
                    <a:pt x="1" y="29801"/>
                  </a:lnTo>
                  <a:cubicBezTo>
                    <a:pt x="16186" y="29801"/>
                    <a:pt x="29358" y="16889"/>
                    <a:pt x="29772" y="798"/>
                  </a:cubicBezTo>
                  <a:cubicBezTo>
                    <a:pt x="29777" y="534"/>
                    <a:pt x="29782" y="275"/>
                    <a:pt x="29782" y="10"/>
                  </a:cubicBezTo>
                  <a:lnTo>
                    <a:pt x="297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1523996" y="3623351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lnTo>
                    <a:pt x="29494" y="29493"/>
                  </a:lnTo>
                  <a:cubicBezTo>
                    <a:pt x="29494" y="13204"/>
                    <a:pt x="1628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1523970" y="3623351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cubicBezTo>
                    <a:pt x="1" y="16288"/>
                    <a:pt x="13206" y="29493"/>
                    <a:pt x="29494" y="294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4721453" y="4222549"/>
              <a:ext cx="310097" cy="310122"/>
            </a:xfrm>
            <a:custGeom>
              <a:avLst/>
              <a:gdLst/>
              <a:ahLst/>
              <a:cxnLst/>
              <a:rect l="l" t="t" r="r" b="b"/>
              <a:pathLst>
                <a:path w="12125" h="12126" extrusionOk="0">
                  <a:moveTo>
                    <a:pt x="6062" y="1"/>
                  </a:moveTo>
                  <a:cubicBezTo>
                    <a:pt x="2715" y="1"/>
                    <a:pt x="0" y="2715"/>
                    <a:pt x="0" y="6063"/>
                  </a:cubicBezTo>
                  <a:cubicBezTo>
                    <a:pt x="0" y="9411"/>
                    <a:pt x="2715" y="12126"/>
                    <a:pt x="6062" y="12126"/>
                  </a:cubicBezTo>
                  <a:cubicBezTo>
                    <a:pt x="9410" y="12126"/>
                    <a:pt x="12125" y="9411"/>
                    <a:pt x="12125" y="6063"/>
                  </a:cubicBezTo>
                  <a:cubicBezTo>
                    <a:pt x="12125" y="2714"/>
                    <a:pt x="9410" y="1"/>
                    <a:pt x="6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6095983" y="4379254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810002" y="4379254"/>
              <a:ext cx="761956" cy="762007"/>
            </a:xfrm>
            <a:custGeom>
              <a:avLst/>
              <a:gdLst/>
              <a:ahLst/>
              <a:cxnLst/>
              <a:rect l="l" t="t" r="r" b="b"/>
              <a:pathLst>
                <a:path w="29793" h="29795" extrusionOk="0">
                  <a:moveTo>
                    <a:pt x="0" y="1"/>
                  </a:moveTo>
                  <a:lnTo>
                    <a:pt x="0" y="29795"/>
                  </a:lnTo>
                  <a:lnTo>
                    <a:pt x="29793" y="29795"/>
                  </a:lnTo>
                  <a:cubicBezTo>
                    <a:pt x="29793" y="13339"/>
                    <a:pt x="16454" y="1"/>
                    <a:pt x="0" y="1"/>
                  </a:cubicBezTo>
                  <a:close/>
                </a:path>
              </a:pathLst>
            </a:custGeom>
            <a:solidFill>
              <a:srgbClr val="D6F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6857968" y="3617264"/>
              <a:ext cx="762007" cy="761982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095983" y="3617264"/>
              <a:ext cx="762007" cy="761982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6096009" y="2855275"/>
              <a:ext cx="761930" cy="762033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5333998" y="2855275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0"/>
                  </a:moveTo>
                  <a:cubicBezTo>
                    <a:pt x="1" y="16454"/>
                    <a:pt x="13339" y="29794"/>
                    <a:pt x="29794" y="29794"/>
                  </a:cubicBezTo>
                  <a:lnTo>
                    <a:pt x="29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476963" y="4760261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6476963" y="4379254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6857994" y="4379254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6857994" y="4760261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232477" y="4379254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232477" y="4760261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6857994" y="2855275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7035772" y="3033080"/>
              <a:ext cx="406387" cy="406387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7035772" y="3033080"/>
              <a:ext cx="406387" cy="406387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097620" y="3623351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6097620" y="3623351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096009" y="2855275"/>
              <a:ext cx="761930" cy="538865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4521219" y="3617264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2979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4470399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4419606" y="3617264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4368786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8" y="59588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4318018" y="3617264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4267198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4216379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4165611" y="3617264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4114791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4063997" y="3617264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4013178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962409" y="3617264"/>
              <a:ext cx="50792" cy="1523963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911590" y="3617264"/>
              <a:ext cx="50843" cy="1523963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860796" y="3617264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10002" y="3617264"/>
              <a:ext cx="50818" cy="1523963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0" y="1"/>
                  </a:moveTo>
                  <a:lnTo>
                    <a:pt x="0" y="29794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810002" y="2855275"/>
              <a:ext cx="1523912" cy="1523912"/>
            </a:xfrm>
            <a:custGeom>
              <a:avLst/>
              <a:gdLst/>
              <a:ahLst/>
              <a:cxnLst/>
              <a:rect l="l" t="t" r="r" b="b"/>
              <a:pathLst>
                <a:path w="59586" h="59586" extrusionOk="0">
                  <a:moveTo>
                    <a:pt x="0" y="0"/>
                  </a:moveTo>
                  <a:lnTo>
                    <a:pt x="0" y="59586"/>
                  </a:lnTo>
                  <a:cubicBezTo>
                    <a:pt x="16454" y="59586"/>
                    <a:pt x="31352" y="52915"/>
                    <a:pt x="42133" y="42134"/>
                  </a:cubicBezTo>
                  <a:lnTo>
                    <a:pt x="42139" y="42129"/>
                  </a:lnTo>
                  <a:cubicBezTo>
                    <a:pt x="45818" y="38449"/>
                    <a:pt x="49002" y="34304"/>
                    <a:pt x="51608" y="29801"/>
                  </a:cubicBezTo>
                  <a:lnTo>
                    <a:pt x="29805" y="29801"/>
                  </a:lnTo>
                  <a:cubicBezTo>
                    <a:pt x="45990" y="29801"/>
                    <a:pt x="59162" y="16889"/>
                    <a:pt x="59576" y="798"/>
                  </a:cubicBezTo>
                  <a:cubicBezTo>
                    <a:pt x="59581" y="534"/>
                    <a:pt x="59586" y="275"/>
                    <a:pt x="59586" y="10"/>
                  </a:cubicBezTo>
                  <a:lnTo>
                    <a:pt x="59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810002" y="2855275"/>
              <a:ext cx="1077705" cy="1077731"/>
            </a:xfrm>
            <a:custGeom>
              <a:avLst/>
              <a:gdLst/>
              <a:ahLst/>
              <a:cxnLst/>
              <a:rect l="l" t="t" r="r" b="b"/>
              <a:pathLst>
                <a:path w="42139" h="42140" extrusionOk="0">
                  <a:moveTo>
                    <a:pt x="0" y="0"/>
                  </a:moveTo>
                  <a:lnTo>
                    <a:pt x="0" y="42139"/>
                  </a:lnTo>
                  <a:cubicBezTo>
                    <a:pt x="23273" y="42139"/>
                    <a:pt x="42139" y="23272"/>
                    <a:pt x="42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810002" y="2855275"/>
              <a:ext cx="613416" cy="613416"/>
            </a:xfrm>
            <a:custGeom>
              <a:avLst/>
              <a:gdLst/>
              <a:ahLst/>
              <a:cxnLst/>
              <a:rect l="l" t="t" r="r" b="b"/>
              <a:pathLst>
                <a:path w="23985" h="23985" extrusionOk="0">
                  <a:moveTo>
                    <a:pt x="0" y="0"/>
                  </a:moveTo>
                  <a:lnTo>
                    <a:pt x="0" y="23985"/>
                  </a:lnTo>
                  <a:cubicBezTo>
                    <a:pt x="13247" y="23985"/>
                    <a:pt x="23985" y="13246"/>
                    <a:pt x="23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7082269" y="3841362"/>
              <a:ext cx="313319" cy="313319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4572013" y="4379279"/>
              <a:ext cx="1523938" cy="762007"/>
            </a:xfrm>
            <a:custGeom>
              <a:avLst/>
              <a:gdLst/>
              <a:ahLst/>
              <a:cxnLst/>
              <a:rect l="l" t="t" r="r" b="b"/>
              <a:pathLst>
                <a:path w="59587" h="29795" extrusionOk="0">
                  <a:moveTo>
                    <a:pt x="29794" y="1"/>
                  </a:moveTo>
                  <a:lnTo>
                    <a:pt x="1" y="29795"/>
                  </a:lnTo>
                  <a:lnTo>
                    <a:pt x="1" y="29795"/>
                  </a:lnTo>
                  <a:lnTo>
                    <a:pt x="59587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333998" y="3617264"/>
              <a:ext cx="761982" cy="1523963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29794" y="1"/>
                  </a:moveTo>
                  <a:lnTo>
                    <a:pt x="1" y="29795"/>
                  </a:lnTo>
                  <a:lnTo>
                    <a:pt x="29794" y="59588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5333998" y="4379254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29794" y="1"/>
                  </a:moveTo>
                  <a:cubicBezTo>
                    <a:pt x="13339" y="1"/>
                    <a:pt x="1" y="13339"/>
                    <a:pt x="1" y="29795"/>
                  </a:cubicBezTo>
                  <a:lnTo>
                    <a:pt x="29794" y="29795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572320" y="3617418"/>
              <a:ext cx="1523631" cy="761854"/>
            </a:xfrm>
            <a:custGeom>
              <a:avLst/>
              <a:gdLst/>
              <a:ahLst/>
              <a:cxnLst/>
              <a:rect l="l" t="t" r="r" b="b"/>
              <a:pathLst>
                <a:path w="59575" h="29789" extrusionOk="0">
                  <a:moveTo>
                    <a:pt x="0" y="0"/>
                  </a:moveTo>
                  <a:lnTo>
                    <a:pt x="29788" y="29789"/>
                  </a:lnTo>
                  <a:lnTo>
                    <a:pt x="59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572269" y="3617443"/>
              <a:ext cx="761930" cy="761777"/>
            </a:xfrm>
            <a:custGeom>
              <a:avLst/>
              <a:gdLst/>
              <a:ahLst/>
              <a:cxnLst/>
              <a:rect l="l" t="t" r="r" b="b"/>
              <a:pathLst>
                <a:path w="29792" h="29786" extrusionOk="0">
                  <a:moveTo>
                    <a:pt x="1" y="1"/>
                  </a:moveTo>
                  <a:lnTo>
                    <a:pt x="12335" y="12329"/>
                  </a:lnTo>
                  <a:lnTo>
                    <a:pt x="29791" y="29786"/>
                  </a:lnTo>
                  <a:lnTo>
                    <a:pt x="29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4572269" y="2855275"/>
              <a:ext cx="761675" cy="762161"/>
            </a:xfrm>
            <a:custGeom>
              <a:avLst/>
              <a:gdLst/>
              <a:ahLst/>
              <a:cxnLst/>
              <a:rect l="l" t="t" r="r" b="b"/>
              <a:pathLst>
                <a:path w="29782" h="29801" extrusionOk="0">
                  <a:moveTo>
                    <a:pt x="1" y="0"/>
                  </a:moveTo>
                  <a:lnTo>
                    <a:pt x="1" y="29801"/>
                  </a:lnTo>
                  <a:cubicBezTo>
                    <a:pt x="16186" y="29801"/>
                    <a:pt x="29358" y="16889"/>
                    <a:pt x="29772" y="798"/>
                  </a:cubicBezTo>
                  <a:cubicBezTo>
                    <a:pt x="29777" y="534"/>
                    <a:pt x="29782" y="275"/>
                    <a:pt x="29782" y="10"/>
                  </a:cubicBezTo>
                  <a:lnTo>
                    <a:pt x="297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5333998" y="3623351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lnTo>
                    <a:pt x="29494" y="29493"/>
                  </a:lnTo>
                  <a:cubicBezTo>
                    <a:pt x="29494" y="13204"/>
                    <a:pt x="1628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5333972" y="3623351"/>
              <a:ext cx="754309" cy="754283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cubicBezTo>
                    <a:pt x="1" y="16288"/>
                    <a:pt x="13206" y="29493"/>
                    <a:pt x="29494" y="294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8607902" y="4607457"/>
              <a:ext cx="310122" cy="310097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7619979" y="4381492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7619979" y="4381492"/>
              <a:ext cx="762007" cy="762007"/>
            </a:xfrm>
            <a:custGeom>
              <a:avLst/>
              <a:gdLst/>
              <a:ahLst/>
              <a:cxnLst/>
              <a:rect l="l" t="t" r="r" b="b"/>
              <a:pathLst>
                <a:path w="29795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4" y="29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7619979" y="3619502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7619979" y="2857487"/>
              <a:ext cx="761982" cy="762007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7619979" y="3619502"/>
              <a:ext cx="761982" cy="761982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7837937" y="3837436"/>
              <a:ext cx="326107" cy="326132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8381989" y="4000510"/>
              <a:ext cx="380991" cy="380991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8762969" y="3619502"/>
              <a:ext cx="381016" cy="761982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8381989" y="3619477"/>
              <a:ext cx="380991" cy="381042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8000958" y="3238495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8000958" y="2857487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8381989" y="2857487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8381989" y="3238495"/>
              <a:ext cx="380991" cy="381016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8756473" y="2857487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8756473" y="3238495"/>
              <a:ext cx="381016" cy="381016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0" name="Google Shape;890;p36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1" name="Google Shape;891;p36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2" name="Google Shape;892;p36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3" name="Google Shape;893;p36"/>
          <p:cNvSpPr txBox="1">
            <a:spLocks noGrp="1"/>
          </p:cNvSpPr>
          <p:nvPr>
            <p:ph type="title" idx="2"/>
          </p:nvPr>
        </p:nvSpPr>
        <p:spPr>
          <a:xfrm>
            <a:off x="1433113" y="1734800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4" name="Google Shape;894;p36"/>
          <p:cNvSpPr txBox="1">
            <a:spLocks noGrp="1"/>
          </p:cNvSpPr>
          <p:nvPr>
            <p:ph type="subTitle" idx="1"/>
          </p:nvPr>
        </p:nvSpPr>
        <p:spPr>
          <a:xfrm>
            <a:off x="1433125" y="1953575"/>
            <a:ext cx="2370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36"/>
          <p:cNvSpPr txBox="1">
            <a:spLocks noGrp="1"/>
          </p:cNvSpPr>
          <p:nvPr>
            <p:ph type="title" idx="3"/>
          </p:nvPr>
        </p:nvSpPr>
        <p:spPr>
          <a:xfrm>
            <a:off x="5340888" y="1734800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6" name="Google Shape;896;p36"/>
          <p:cNvSpPr txBox="1">
            <a:spLocks noGrp="1"/>
          </p:cNvSpPr>
          <p:nvPr>
            <p:ph type="subTitle" idx="4"/>
          </p:nvPr>
        </p:nvSpPr>
        <p:spPr>
          <a:xfrm>
            <a:off x="5340900" y="1953575"/>
            <a:ext cx="23700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1">
    <p:bg>
      <p:bgPr>
        <a:solidFill>
          <a:schemeClr val="accen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6"/>
          <p:cNvGrpSpPr/>
          <p:nvPr/>
        </p:nvGrpSpPr>
        <p:grpSpPr>
          <a:xfrm>
            <a:off x="-59350" y="0"/>
            <a:ext cx="9203350" cy="744850"/>
            <a:chOff x="-59350" y="-12700"/>
            <a:chExt cx="9203350" cy="744850"/>
          </a:xfrm>
        </p:grpSpPr>
        <p:grpSp>
          <p:nvGrpSpPr>
            <p:cNvPr id="191" name="Google Shape;191;p16"/>
            <p:cNvGrpSpPr/>
            <p:nvPr/>
          </p:nvGrpSpPr>
          <p:grpSpPr>
            <a:xfrm>
              <a:off x="6909438" y="-12700"/>
              <a:ext cx="2234563" cy="744850"/>
              <a:chOff x="6909438" y="-1225"/>
              <a:chExt cx="2234563" cy="744850"/>
            </a:xfrm>
          </p:grpSpPr>
          <p:sp>
            <p:nvSpPr>
              <p:cNvPr id="192" name="Google Shape;192;p16"/>
              <p:cNvSpPr/>
              <p:nvPr/>
            </p:nvSpPr>
            <p:spPr>
              <a:xfrm rot="5400000">
                <a:off x="7281875" y="1188"/>
                <a:ext cx="372425" cy="372450"/>
              </a:xfrm>
              <a:custGeom>
                <a:avLst/>
                <a:gdLst/>
                <a:ahLst/>
                <a:cxnLst/>
                <a:rect l="l" t="t" r="r" b="b"/>
                <a:pathLst>
                  <a:path w="14897" h="14898" extrusionOk="0">
                    <a:moveTo>
                      <a:pt x="14897" y="1"/>
                    </a:moveTo>
                    <a:lnTo>
                      <a:pt x="0" y="14897"/>
                    </a:lnTo>
                    <a:lnTo>
                      <a:pt x="14897" y="14897"/>
                    </a:lnTo>
                    <a:lnTo>
                      <a:pt x="148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 rot="5400000">
                <a:off x="6909450" y="1188"/>
                <a:ext cx="372425" cy="372450"/>
              </a:xfrm>
              <a:custGeom>
                <a:avLst/>
                <a:gdLst/>
                <a:ahLst/>
                <a:cxnLst/>
                <a:rect l="l" t="t" r="r" b="b"/>
                <a:pathLst>
                  <a:path w="14897" h="14898" extrusionOk="0">
                    <a:moveTo>
                      <a:pt x="14897" y="0"/>
                    </a:moveTo>
                    <a:lnTo>
                      <a:pt x="0" y="14898"/>
                    </a:lnTo>
                    <a:lnTo>
                      <a:pt x="14897" y="14898"/>
                    </a:lnTo>
                    <a:lnTo>
                      <a:pt x="148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 rot="5400000">
                <a:off x="7281863" y="367250"/>
                <a:ext cx="372450" cy="37245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4898" extrusionOk="0">
                    <a:moveTo>
                      <a:pt x="1" y="1"/>
                    </a:moveTo>
                    <a:lnTo>
                      <a:pt x="1" y="14897"/>
                    </a:lnTo>
                    <a:lnTo>
                      <a:pt x="14897" y="148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 rot="5400000">
                <a:off x="6909438" y="367250"/>
                <a:ext cx="372450" cy="37245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4898" extrusionOk="0">
                    <a:moveTo>
                      <a:pt x="1" y="0"/>
                    </a:moveTo>
                    <a:lnTo>
                      <a:pt x="1" y="14898"/>
                    </a:lnTo>
                    <a:lnTo>
                      <a:pt x="14897" y="148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8399125" y="-1225"/>
                <a:ext cx="744875" cy="744850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29794" extrusionOk="0">
                    <a:moveTo>
                      <a:pt x="1" y="1"/>
                    </a:moveTo>
                    <a:lnTo>
                      <a:pt x="1" y="29794"/>
                    </a:lnTo>
                    <a:lnTo>
                      <a:pt x="29795" y="29794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7654300" y="-1225"/>
                <a:ext cx="744850" cy="74485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29794" extrusionOk="0">
                    <a:moveTo>
                      <a:pt x="1" y="1"/>
                    </a:moveTo>
                    <a:cubicBezTo>
                      <a:pt x="1" y="7902"/>
                      <a:pt x="3140" y="15480"/>
                      <a:pt x="8727" y="21067"/>
                    </a:cubicBezTo>
                    <a:cubicBezTo>
                      <a:pt x="14314" y="26655"/>
                      <a:pt x="21893" y="29794"/>
                      <a:pt x="29794" y="29794"/>
                    </a:cubicBezTo>
                    <a:lnTo>
                      <a:pt x="297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8399125" y="-1225"/>
                <a:ext cx="744875" cy="744850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29794" extrusionOk="0">
                    <a:moveTo>
                      <a:pt x="14898" y="1"/>
                    </a:moveTo>
                    <a:cubicBezTo>
                      <a:pt x="6670" y="1"/>
                      <a:pt x="1" y="6670"/>
                      <a:pt x="1" y="14897"/>
                    </a:cubicBezTo>
                    <a:cubicBezTo>
                      <a:pt x="1" y="23124"/>
                      <a:pt x="6671" y="29794"/>
                      <a:pt x="14898" y="29794"/>
                    </a:cubicBezTo>
                    <a:cubicBezTo>
                      <a:pt x="23125" y="29794"/>
                      <a:pt x="29795" y="23124"/>
                      <a:pt x="29795" y="14897"/>
                    </a:cubicBezTo>
                    <a:cubicBezTo>
                      <a:pt x="29795" y="6670"/>
                      <a:pt x="23125" y="1"/>
                      <a:pt x="148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8612175" y="211800"/>
                <a:ext cx="318800" cy="318800"/>
              </a:xfrm>
              <a:custGeom>
                <a:avLst/>
                <a:gdLst/>
                <a:ahLst/>
                <a:cxnLst/>
                <a:rect l="l" t="t" r="r" b="b"/>
                <a:pathLst>
                  <a:path w="12752" h="12752" extrusionOk="0">
                    <a:moveTo>
                      <a:pt x="6376" y="0"/>
                    </a:moveTo>
                    <a:cubicBezTo>
                      <a:pt x="2855" y="0"/>
                      <a:pt x="0" y="2855"/>
                      <a:pt x="0" y="6376"/>
                    </a:cubicBezTo>
                    <a:cubicBezTo>
                      <a:pt x="0" y="9898"/>
                      <a:pt x="2855" y="12751"/>
                      <a:pt x="6376" y="12751"/>
                    </a:cubicBezTo>
                    <a:cubicBezTo>
                      <a:pt x="9897" y="12751"/>
                      <a:pt x="12751" y="9897"/>
                      <a:pt x="12751" y="6376"/>
                    </a:cubicBezTo>
                    <a:cubicBezTo>
                      <a:pt x="12751" y="2855"/>
                      <a:pt x="9897" y="0"/>
                      <a:pt x="6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6"/>
            <p:cNvGrpSpPr/>
            <p:nvPr/>
          </p:nvGrpSpPr>
          <p:grpSpPr>
            <a:xfrm rot="10800000">
              <a:off x="-59350" y="-12700"/>
              <a:ext cx="1489700" cy="744850"/>
              <a:chOff x="7654300" y="-1225"/>
              <a:chExt cx="1489700" cy="744850"/>
            </a:xfrm>
          </p:grpSpPr>
          <p:sp>
            <p:nvSpPr>
              <p:cNvPr id="201" name="Google Shape;201;p16"/>
              <p:cNvSpPr/>
              <p:nvPr/>
            </p:nvSpPr>
            <p:spPr>
              <a:xfrm>
                <a:off x="8399125" y="-1225"/>
                <a:ext cx="744875" cy="744850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29794" extrusionOk="0">
                    <a:moveTo>
                      <a:pt x="1" y="1"/>
                    </a:moveTo>
                    <a:lnTo>
                      <a:pt x="1" y="29794"/>
                    </a:lnTo>
                    <a:lnTo>
                      <a:pt x="29795" y="29794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7654300" y="-1225"/>
                <a:ext cx="744850" cy="74485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29794" extrusionOk="0">
                    <a:moveTo>
                      <a:pt x="1" y="1"/>
                    </a:moveTo>
                    <a:cubicBezTo>
                      <a:pt x="1" y="7902"/>
                      <a:pt x="3140" y="15480"/>
                      <a:pt x="8727" y="21067"/>
                    </a:cubicBezTo>
                    <a:cubicBezTo>
                      <a:pt x="14314" y="26655"/>
                      <a:pt x="21893" y="29794"/>
                      <a:pt x="29794" y="29794"/>
                    </a:cubicBezTo>
                    <a:lnTo>
                      <a:pt x="2979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8399125" y="-1225"/>
                <a:ext cx="744875" cy="744850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29794" extrusionOk="0">
                    <a:moveTo>
                      <a:pt x="14898" y="1"/>
                    </a:moveTo>
                    <a:cubicBezTo>
                      <a:pt x="6670" y="1"/>
                      <a:pt x="1" y="6670"/>
                      <a:pt x="1" y="14897"/>
                    </a:cubicBezTo>
                    <a:cubicBezTo>
                      <a:pt x="1" y="23124"/>
                      <a:pt x="6671" y="29794"/>
                      <a:pt x="14898" y="29794"/>
                    </a:cubicBezTo>
                    <a:cubicBezTo>
                      <a:pt x="23125" y="29794"/>
                      <a:pt x="29795" y="23124"/>
                      <a:pt x="29795" y="14897"/>
                    </a:cubicBezTo>
                    <a:cubicBezTo>
                      <a:pt x="29795" y="6670"/>
                      <a:pt x="23125" y="1"/>
                      <a:pt x="148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8612175" y="211800"/>
                <a:ext cx="318800" cy="318800"/>
              </a:xfrm>
              <a:custGeom>
                <a:avLst/>
                <a:gdLst/>
                <a:ahLst/>
                <a:cxnLst/>
                <a:rect l="l" t="t" r="r" b="b"/>
                <a:pathLst>
                  <a:path w="12752" h="12752" extrusionOk="0">
                    <a:moveTo>
                      <a:pt x="6376" y="0"/>
                    </a:moveTo>
                    <a:cubicBezTo>
                      <a:pt x="2855" y="0"/>
                      <a:pt x="0" y="2855"/>
                      <a:pt x="0" y="6376"/>
                    </a:cubicBezTo>
                    <a:cubicBezTo>
                      <a:pt x="0" y="9898"/>
                      <a:pt x="2855" y="12751"/>
                      <a:pt x="6376" y="12751"/>
                    </a:cubicBezTo>
                    <a:cubicBezTo>
                      <a:pt x="9897" y="12751"/>
                      <a:pt x="12751" y="9897"/>
                      <a:pt x="12751" y="6376"/>
                    </a:cubicBezTo>
                    <a:cubicBezTo>
                      <a:pt x="12751" y="2855"/>
                      <a:pt x="9897" y="0"/>
                      <a:pt x="6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05" name="Google Shape;205;p16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6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AND_BODY_1_1">
    <p:bg>
      <p:bgPr>
        <a:solidFill>
          <a:schemeClr val="accen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774625" y="33175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1"/>
          </p:nvPr>
        </p:nvSpPr>
        <p:spPr>
          <a:xfrm>
            <a:off x="774625" y="3536300"/>
            <a:ext cx="2370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/>
          <p:nvPr/>
        </p:nvSpPr>
        <p:spPr>
          <a:xfrm rot="10800000">
            <a:off x="3970911" y="-17413"/>
            <a:ext cx="5160414" cy="5160938"/>
          </a:xfrm>
          <a:custGeom>
            <a:avLst/>
            <a:gdLst/>
            <a:ahLst/>
            <a:cxnLst/>
            <a:rect l="l" t="t" r="r" b="b"/>
            <a:pathLst>
              <a:path w="26194" h="26194" extrusionOk="0">
                <a:moveTo>
                  <a:pt x="1" y="0"/>
                </a:moveTo>
                <a:lnTo>
                  <a:pt x="1" y="26193"/>
                </a:lnTo>
                <a:lnTo>
                  <a:pt x="261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 txBox="1">
            <a:spLocks noGrp="1"/>
          </p:cNvSpPr>
          <p:nvPr>
            <p:ph type="title" idx="2"/>
          </p:nvPr>
        </p:nvSpPr>
        <p:spPr>
          <a:xfrm>
            <a:off x="3387000" y="33175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3"/>
          </p:nvPr>
        </p:nvSpPr>
        <p:spPr>
          <a:xfrm>
            <a:off x="3387000" y="3536300"/>
            <a:ext cx="2370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title" idx="4"/>
          </p:nvPr>
        </p:nvSpPr>
        <p:spPr>
          <a:xfrm>
            <a:off x="5999375" y="33175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5"/>
          </p:nvPr>
        </p:nvSpPr>
        <p:spPr>
          <a:xfrm>
            <a:off x="5999375" y="3536300"/>
            <a:ext cx="2370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title" idx="6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TITLE_AND_BODY_1_1_1">
    <p:bg>
      <p:bgPr>
        <a:solidFill>
          <a:schemeClr val="accent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18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18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8"/>
          <p:cNvSpPr/>
          <p:nvPr/>
        </p:nvSpPr>
        <p:spPr>
          <a:xfrm rot="-5400000">
            <a:off x="261" y="-8725"/>
            <a:ext cx="5160414" cy="5160938"/>
          </a:xfrm>
          <a:custGeom>
            <a:avLst/>
            <a:gdLst/>
            <a:ahLst/>
            <a:cxnLst/>
            <a:rect l="l" t="t" r="r" b="b"/>
            <a:pathLst>
              <a:path w="26194" h="26194" extrusionOk="0">
                <a:moveTo>
                  <a:pt x="1" y="0"/>
                </a:moveTo>
                <a:lnTo>
                  <a:pt x="1" y="26193"/>
                </a:lnTo>
                <a:lnTo>
                  <a:pt x="2619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>
            <a:spLocks noGrp="1"/>
          </p:cNvSpPr>
          <p:nvPr>
            <p:ph type="title"/>
          </p:nvPr>
        </p:nvSpPr>
        <p:spPr>
          <a:xfrm>
            <a:off x="844388" y="3317525"/>
            <a:ext cx="1731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1"/>
          </p:nvPr>
        </p:nvSpPr>
        <p:spPr>
          <a:xfrm>
            <a:off x="844388" y="3536300"/>
            <a:ext cx="1731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title" idx="2"/>
          </p:nvPr>
        </p:nvSpPr>
        <p:spPr>
          <a:xfrm>
            <a:off x="2752474" y="3317525"/>
            <a:ext cx="1731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3"/>
          </p:nvPr>
        </p:nvSpPr>
        <p:spPr>
          <a:xfrm>
            <a:off x="2752474" y="3536300"/>
            <a:ext cx="1731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title" idx="4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title" idx="5"/>
          </p:nvPr>
        </p:nvSpPr>
        <p:spPr>
          <a:xfrm>
            <a:off x="4660549" y="3317525"/>
            <a:ext cx="1731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subTitle" idx="6"/>
          </p:nvPr>
        </p:nvSpPr>
        <p:spPr>
          <a:xfrm>
            <a:off x="4660549" y="3536300"/>
            <a:ext cx="1731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8"/>
          <p:cNvSpPr txBox="1">
            <a:spLocks noGrp="1"/>
          </p:cNvSpPr>
          <p:nvPr>
            <p:ph type="title" idx="7"/>
          </p:nvPr>
        </p:nvSpPr>
        <p:spPr>
          <a:xfrm>
            <a:off x="6568624" y="3317525"/>
            <a:ext cx="1731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ubTitle" idx="8"/>
          </p:nvPr>
        </p:nvSpPr>
        <p:spPr>
          <a:xfrm>
            <a:off x="6568624" y="3536300"/>
            <a:ext cx="1731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/>
          <p:nvPr/>
        </p:nvSpPr>
        <p:spPr>
          <a:xfrm>
            <a:off x="2292300" y="0"/>
            <a:ext cx="4559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19"/>
          <p:cNvGrpSpPr/>
          <p:nvPr/>
        </p:nvGrpSpPr>
        <p:grpSpPr>
          <a:xfrm>
            <a:off x="8412498" y="4"/>
            <a:ext cx="731510" cy="4902419"/>
            <a:chOff x="8412498" y="4"/>
            <a:chExt cx="731510" cy="4902419"/>
          </a:xfrm>
        </p:grpSpPr>
        <p:sp>
          <p:nvSpPr>
            <p:cNvPr id="233" name="Google Shape;233;p19"/>
            <p:cNvSpPr/>
            <p:nvPr/>
          </p:nvSpPr>
          <p:spPr>
            <a:xfrm>
              <a:off x="8629458" y="4604785"/>
              <a:ext cx="297663" cy="297638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8412615" y="2193961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8412640" y="4022274"/>
              <a:ext cx="365684" cy="365684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8778283" y="3656606"/>
              <a:ext cx="365709" cy="731368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8412640" y="3656582"/>
              <a:ext cx="365684" cy="36573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8412640" y="2925271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8412640" y="3290939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8772048" y="292527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8772048" y="329093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8412640" y="1462650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8583262" y="1633297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8583262" y="1633297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8627887" y="2409036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 rot="10800000">
              <a:off x="8412498" y="4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 rot="10800000">
              <a:off x="8412498" y="731314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 rot="10800000">
              <a:off x="8412498" y="4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 rot="10800000">
              <a:off x="8621677" y="209183"/>
              <a:ext cx="313005" cy="313030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 rot="10800000">
              <a:off x="8412514" y="73133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 rot="10800000">
              <a:off x="8412514" y="109699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9"/>
          <p:cNvGrpSpPr/>
          <p:nvPr/>
        </p:nvGrpSpPr>
        <p:grpSpPr>
          <a:xfrm>
            <a:off x="829555" y="-37"/>
            <a:ext cx="1462736" cy="5143566"/>
            <a:chOff x="-2535945" y="-37"/>
            <a:chExt cx="1462736" cy="5143566"/>
          </a:xfrm>
        </p:grpSpPr>
        <p:sp>
          <p:nvSpPr>
            <p:cNvPr id="253" name="Google Shape;253;p19"/>
            <p:cNvSpPr/>
            <p:nvPr/>
          </p:nvSpPr>
          <p:spPr>
            <a:xfrm rot="10800000">
              <a:off x="-2319025" y="1703756"/>
              <a:ext cx="297663" cy="297638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rgbClr val="449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 rot="10800000">
              <a:off x="-1804577" y="1486869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 rot="10800000">
              <a:off x="-1804602" y="1486869"/>
              <a:ext cx="731393" cy="731393"/>
            </a:xfrm>
            <a:custGeom>
              <a:avLst/>
              <a:gdLst/>
              <a:ahLst/>
              <a:cxnLst/>
              <a:rect l="l" t="t" r="r" b="b"/>
              <a:pathLst>
                <a:path w="29795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4" y="29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 rot="10800000">
              <a:off x="-1804577" y="2218204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 rot="10800000">
              <a:off x="-1804577" y="2949514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 rot="10800000">
              <a:off x="-1804577" y="2218204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 rot="10800000">
              <a:off x="-1595398" y="2427383"/>
              <a:ext cx="313005" cy="313030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 rot="10800000">
              <a:off x="-2535912" y="3680850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 rot="10800000">
              <a:off x="-1804602" y="3680850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 rot="10800000">
              <a:off x="-1804553" y="4412111"/>
              <a:ext cx="731319" cy="731417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 rot="10800000">
              <a:off x="-2170228" y="2218220"/>
              <a:ext cx="365684" cy="365684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rgbClr val="449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 rot="10800000">
              <a:off x="-2170228" y="2583863"/>
              <a:ext cx="365684" cy="36573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 rot="10800000">
              <a:off x="-1804561" y="294953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 rot="10800000">
              <a:off x="-1804561" y="331519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 rot="10800000">
              <a:off x="-2170228" y="3315199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 rot="10800000">
              <a:off x="-2170228" y="2949531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 rot="10800000">
              <a:off x="-2535912" y="4412160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 rot="10800000">
              <a:off x="-2365226" y="4582822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 rot="10800000">
              <a:off x="-2365226" y="4582822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 rot="10800000">
              <a:off x="-1798784" y="3682396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 rot="10800000">
              <a:off x="-1798784" y="3682396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 rot="10800000">
              <a:off x="-2535912" y="-37"/>
              <a:ext cx="731368" cy="1462736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0" y="0"/>
                  </a:moveTo>
                  <a:lnTo>
                    <a:pt x="0" y="59587"/>
                  </a:lnTo>
                  <a:lnTo>
                    <a:pt x="29793" y="59587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 rot="10800000">
              <a:off x="-1804602" y="-4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" y="0"/>
                  </a:moveTo>
                  <a:lnTo>
                    <a:pt x="29794" y="29793"/>
                  </a:lnTo>
                  <a:lnTo>
                    <a:pt x="297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 rot="10800000">
              <a:off x="-1804553" y="4626313"/>
              <a:ext cx="731319" cy="517216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 rot="10800000">
              <a:off x="-2535945" y="731018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 rot="10800000">
              <a:off x="-2535945" y="781412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 rot="10800000">
              <a:off x="-2535945" y="831781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 rot="10800000">
              <a:off x="-2535945" y="882174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 rot="10800000">
              <a:off x="-2535945" y="932568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 rot="10800000">
              <a:off x="-2535945" y="982913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 rot="10800000">
              <a:off x="-2535945" y="1033307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 rot="10800000">
              <a:off x="-2535945" y="1083676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 rot="10800000">
              <a:off x="-2535945" y="1134070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 rot="10800000">
              <a:off x="-2535945" y="1184439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 rot="10800000">
              <a:off x="-2535945" y="1234833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 rot="10800000">
              <a:off x="-2535945" y="1285202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 rot="10800000">
              <a:off x="-2535945" y="1335595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 rot="10800000">
              <a:off x="-2535945" y="1385940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 rot="10800000">
              <a:off x="-2535945" y="1436334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 rot="10800000">
              <a:off x="-2535912" y="1582"/>
              <a:ext cx="731393" cy="1485345"/>
            </a:xfrm>
            <a:custGeom>
              <a:avLst/>
              <a:gdLst/>
              <a:ahLst/>
              <a:cxnLst/>
              <a:rect l="l" t="t" r="r" b="b"/>
              <a:pathLst>
                <a:path w="29795" h="60509" extrusionOk="0">
                  <a:moveTo>
                    <a:pt x="29794" y="1"/>
                  </a:moveTo>
                  <a:cubicBezTo>
                    <a:pt x="13340" y="1"/>
                    <a:pt x="0" y="13545"/>
                    <a:pt x="0" y="30254"/>
                  </a:cubicBezTo>
                  <a:cubicBezTo>
                    <a:pt x="1" y="46963"/>
                    <a:pt x="13340" y="60508"/>
                    <a:pt x="29794" y="60508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 rot="10800000">
              <a:off x="-2320523" y="3896411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015638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19"/>
          <p:cNvSpPr txBox="1">
            <a:spLocks noGrp="1"/>
          </p:cNvSpPr>
          <p:nvPr>
            <p:ph type="body" idx="1"/>
          </p:nvPr>
        </p:nvSpPr>
        <p:spPr>
          <a:xfrm>
            <a:off x="2921850" y="2861738"/>
            <a:ext cx="33003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/>
          <p:nvPr/>
        </p:nvSpPr>
        <p:spPr>
          <a:xfrm>
            <a:off x="0" y="1576325"/>
            <a:ext cx="5254800" cy="291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20"/>
          <p:cNvGrpSpPr/>
          <p:nvPr/>
        </p:nvGrpSpPr>
        <p:grpSpPr>
          <a:xfrm>
            <a:off x="5255173" y="1574925"/>
            <a:ext cx="3889142" cy="2916886"/>
            <a:chOff x="5515068" y="1586505"/>
            <a:chExt cx="3628947" cy="2721737"/>
          </a:xfrm>
        </p:grpSpPr>
        <p:sp>
          <p:nvSpPr>
            <p:cNvPr id="299" name="Google Shape;299;p20"/>
            <p:cNvSpPr/>
            <p:nvPr/>
          </p:nvSpPr>
          <p:spPr>
            <a:xfrm>
              <a:off x="6600242" y="3214381"/>
              <a:ext cx="369206" cy="369237"/>
            </a:xfrm>
            <a:custGeom>
              <a:avLst/>
              <a:gdLst/>
              <a:ahLst/>
              <a:cxnLst/>
              <a:rect l="l" t="t" r="r" b="b"/>
              <a:pathLst>
                <a:path w="12125" h="12126" extrusionOk="0">
                  <a:moveTo>
                    <a:pt x="6062" y="1"/>
                  </a:moveTo>
                  <a:cubicBezTo>
                    <a:pt x="2715" y="1"/>
                    <a:pt x="0" y="2715"/>
                    <a:pt x="0" y="6063"/>
                  </a:cubicBezTo>
                  <a:cubicBezTo>
                    <a:pt x="0" y="9411"/>
                    <a:pt x="2715" y="12126"/>
                    <a:pt x="6062" y="12126"/>
                  </a:cubicBezTo>
                  <a:cubicBezTo>
                    <a:pt x="9410" y="12126"/>
                    <a:pt x="12125" y="9411"/>
                    <a:pt x="12125" y="6063"/>
                  </a:cubicBezTo>
                  <a:cubicBezTo>
                    <a:pt x="12125" y="2714"/>
                    <a:pt x="9410" y="1"/>
                    <a:pt x="6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8236757" y="3400954"/>
              <a:ext cx="907227" cy="907258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5515068" y="3400954"/>
              <a:ext cx="907197" cy="907258"/>
            </a:xfrm>
            <a:custGeom>
              <a:avLst/>
              <a:gdLst/>
              <a:ahLst/>
              <a:cxnLst/>
              <a:rect l="l" t="t" r="r" b="b"/>
              <a:pathLst>
                <a:path w="29793" h="29795" extrusionOk="0">
                  <a:moveTo>
                    <a:pt x="0" y="1"/>
                  </a:moveTo>
                  <a:lnTo>
                    <a:pt x="0" y="29795"/>
                  </a:lnTo>
                  <a:lnTo>
                    <a:pt x="29793" y="29795"/>
                  </a:lnTo>
                  <a:cubicBezTo>
                    <a:pt x="29793" y="13339"/>
                    <a:pt x="1645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8236757" y="2493729"/>
              <a:ext cx="907258" cy="907227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8236787" y="1586505"/>
              <a:ext cx="907166" cy="907288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7329538" y="1586505"/>
              <a:ext cx="907227" cy="907227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0"/>
                  </a:moveTo>
                  <a:cubicBezTo>
                    <a:pt x="1" y="16454"/>
                    <a:pt x="13339" y="29794"/>
                    <a:pt x="29794" y="29794"/>
                  </a:cubicBezTo>
                  <a:lnTo>
                    <a:pt x="29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8690351" y="3854581"/>
              <a:ext cx="453644" cy="453644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8690351" y="3400954"/>
              <a:ext cx="453644" cy="453644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8238706" y="2500977"/>
              <a:ext cx="898092" cy="898062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8238706" y="2500977"/>
              <a:ext cx="898092" cy="898062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8236787" y="1586505"/>
              <a:ext cx="907166" cy="641582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361843" y="2493729"/>
              <a:ext cx="60474" cy="1814455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2979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6301337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6240862" y="2493729"/>
              <a:ext cx="60504" cy="1814455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6180356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8" y="59588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19912" y="2493729"/>
              <a:ext cx="60474" cy="1814455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6059406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5998900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5938456" y="2493729"/>
              <a:ext cx="60474" cy="1814455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877950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5817475" y="2493729"/>
              <a:ext cx="60504" cy="1814455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5756969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5696524" y="2493729"/>
              <a:ext cx="60474" cy="1814455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515068" y="1586505"/>
              <a:ext cx="1814394" cy="1814394"/>
            </a:xfrm>
            <a:custGeom>
              <a:avLst/>
              <a:gdLst/>
              <a:ahLst/>
              <a:cxnLst/>
              <a:rect l="l" t="t" r="r" b="b"/>
              <a:pathLst>
                <a:path w="59586" h="59586" extrusionOk="0">
                  <a:moveTo>
                    <a:pt x="0" y="0"/>
                  </a:moveTo>
                  <a:lnTo>
                    <a:pt x="0" y="59586"/>
                  </a:lnTo>
                  <a:cubicBezTo>
                    <a:pt x="16454" y="59586"/>
                    <a:pt x="31352" y="52915"/>
                    <a:pt x="42133" y="42134"/>
                  </a:cubicBezTo>
                  <a:lnTo>
                    <a:pt x="42139" y="42129"/>
                  </a:lnTo>
                  <a:cubicBezTo>
                    <a:pt x="45818" y="38449"/>
                    <a:pt x="49002" y="34304"/>
                    <a:pt x="51608" y="29801"/>
                  </a:cubicBezTo>
                  <a:lnTo>
                    <a:pt x="29805" y="29801"/>
                  </a:lnTo>
                  <a:cubicBezTo>
                    <a:pt x="45990" y="29801"/>
                    <a:pt x="59162" y="16889"/>
                    <a:pt x="59576" y="798"/>
                  </a:cubicBezTo>
                  <a:cubicBezTo>
                    <a:pt x="59581" y="534"/>
                    <a:pt x="59586" y="275"/>
                    <a:pt x="59586" y="10"/>
                  </a:cubicBezTo>
                  <a:lnTo>
                    <a:pt x="59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5515068" y="1586505"/>
              <a:ext cx="1283133" cy="1283163"/>
            </a:xfrm>
            <a:custGeom>
              <a:avLst/>
              <a:gdLst/>
              <a:ahLst/>
              <a:cxnLst/>
              <a:rect l="l" t="t" r="r" b="b"/>
              <a:pathLst>
                <a:path w="42139" h="42140" extrusionOk="0">
                  <a:moveTo>
                    <a:pt x="0" y="0"/>
                  </a:moveTo>
                  <a:lnTo>
                    <a:pt x="0" y="42139"/>
                  </a:lnTo>
                  <a:cubicBezTo>
                    <a:pt x="23273" y="42139"/>
                    <a:pt x="42139" y="23272"/>
                    <a:pt x="42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5515068" y="1586505"/>
              <a:ext cx="730343" cy="730343"/>
            </a:xfrm>
            <a:custGeom>
              <a:avLst/>
              <a:gdLst/>
              <a:ahLst/>
              <a:cxnLst/>
              <a:rect l="l" t="t" r="r" b="b"/>
              <a:pathLst>
                <a:path w="23985" h="23985" extrusionOk="0">
                  <a:moveTo>
                    <a:pt x="0" y="0"/>
                  </a:moveTo>
                  <a:lnTo>
                    <a:pt x="0" y="23985"/>
                  </a:lnTo>
                  <a:cubicBezTo>
                    <a:pt x="13247" y="23985"/>
                    <a:pt x="23985" y="13246"/>
                    <a:pt x="23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422318" y="3400984"/>
              <a:ext cx="1814424" cy="907258"/>
            </a:xfrm>
            <a:custGeom>
              <a:avLst/>
              <a:gdLst/>
              <a:ahLst/>
              <a:cxnLst/>
              <a:rect l="l" t="t" r="r" b="b"/>
              <a:pathLst>
                <a:path w="59587" h="29795" extrusionOk="0">
                  <a:moveTo>
                    <a:pt x="29794" y="1"/>
                  </a:moveTo>
                  <a:lnTo>
                    <a:pt x="1" y="29795"/>
                  </a:lnTo>
                  <a:lnTo>
                    <a:pt x="1" y="29795"/>
                  </a:lnTo>
                  <a:lnTo>
                    <a:pt x="59587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7329538" y="2493729"/>
              <a:ext cx="907227" cy="1814455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29794" y="1"/>
                  </a:moveTo>
                  <a:lnTo>
                    <a:pt x="1" y="29795"/>
                  </a:lnTo>
                  <a:lnTo>
                    <a:pt x="29794" y="59588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7329538" y="3400954"/>
              <a:ext cx="907227" cy="907258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29794" y="1"/>
                  </a:moveTo>
                  <a:cubicBezTo>
                    <a:pt x="13339" y="1"/>
                    <a:pt x="1" y="13339"/>
                    <a:pt x="1" y="29795"/>
                  </a:cubicBezTo>
                  <a:lnTo>
                    <a:pt x="29794" y="29795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422684" y="2493912"/>
              <a:ext cx="1814059" cy="907075"/>
            </a:xfrm>
            <a:custGeom>
              <a:avLst/>
              <a:gdLst/>
              <a:ahLst/>
              <a:cxnLst/>
              <a:rect l="l" t="t" r="r" b="b"/>
              <a:pathLst>
                <a:path w="59575" h="29789" extrusionOk="0">
                  <a:moveTo>
                    <a:pt x="0" y="0"/>
                  </a:moveTo>
                  <a:lnTo>
                    <a:pt x="29788" y="29789"/>
                  </a:lnTo>
                  <a:lnTo>
                    <a:pt x="59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6422623" y="2493943"/>
              <a:ext cx="907166" cy="906984"/>
            </a:xfrm>
            <a:custGeom>
              <a:avLst/>
              <a:gdLst/>
              <a:ahLst/>
              <a:cxnLst/>
              <a:rect l="l" t="t" r="r" b="b"/>
              <a:pathLst>
                <a:path w="29792" h="29786" extrusionOk="0">
                  <a:moveTo>
                    <a:pt x="1" y="1"/>
                  </a:moveTo>
                  <a:lnTo>
                    <a:pt x="12335" y="12329"/>
                  </a:lnTo>
                  <a:lnTo>
                    <a:pt x="29791" y="29786"/>
                  </a:lnTo>
                  <a:lnTo>
                    <a:pt x="29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6422623" y="1586505"/>
              <a:ext cx="906862" cy="907440"/>
            </a:xfrm>
            <a:custGeom>
              <a:avLst/>
              <a:gdLst/>
              <a:ahLst/>
              <a:cxnLst/>
              <a:rect l="l" t="t" r="r" b="b"/>
              <a:pathLst>
                <a:path w="29782" h="29801" extrusionOk="0">
                  <a:moveTo>
                    <a:pt x="1" y="0"/>
                  </a:moveTo>
                  <a:lnTo>
                    <a:pt x="1" y="29801"/>
                  </a:lnTo>
                  <a:cubicBezTo>
                    <a:pt x="16186" y="29801"/>
                    <a:pt x="29358" y="16889"/>
                    <a:pt x="29772" y="798"/>
                  </a:cubicBezTo>
                  <a:cubicBezTo>
                    <a:pt x="29777" y="534"/>
                    <a:pt x="29782" y="275"/>
                    <a:pt x="29782" y="10"/>
                  </a:cubicBezTo>
                  <a:lnTo>
                    <a:pt x="297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7329538" y="2500977"/>
              <a:ext cx="898092" cy="898062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lnTo>
                    <a:pt x="29494" y="29493"/>
                  </a:lnTo>
                  <a:cubicBezTo>
                    <a:pt x="29494" y="13204"/>
                    <a:pt x="1628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7329507" y="2500977"/>
              <a:ext cx="898092" cy="898062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cubicBezTo>
                    <a:pt x="1" y="16288"/>
                    <a:pt x="13206" y="29493"/>
                    <a:pt x="29494" y="294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0"/>
          <p:cNvSpPr txBox="1">
            <a:spLocks noGrp="1"/>
          </p:cNvSpPr>
          <p:nvPr>
            <p:ph type="subTitle" idx="1"/>
          </p:nvPr>
        </p:nvSpPr>
        <p:spPr>
          <a:xfrm>
            <a:off x="729600" y="1095700"/>
            <a:ext cx="3352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body" idx="2"/>
          </p:nvPr>
        </p:nvSpPr>
        <p:spPr>
          <a:xfrm>
            <a:off x="729600" y="2390950"/>
            <a:ext cx="3537900" cy="17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35" name="Google Shape;335;p20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6" name="Google Shape;336;p20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20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CAPTION_ONLY_1_2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21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21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body" idx="1"/>
          </p:nvPr>
        </p:nvSpPr>
        <p:spPr>
          <a:xfrm>
            <a:off x="4067575" y="1628975"/>
            <a:ext cx="4429200" cy="28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43" name="Google Shape;343;p21"/>
          <p:cNvGrpSpPr/>
          <p:nvPr/>
        </p:nvGrpSpPr>
        <p:grpSpPr>
          <a:xfrm>
            <a:off x="-6" y="1749436"/>
            <a:ext cx="3450765" cy="2588100"/>
            <a:chOff x="5515068" y="1586505"/>
            <a:chExt cx="3628947" cy="2721737"/>
          </a:xfrm>
        </p:grpSpPr>
        <p:sp>
          <p:nvSpPr>
            <p:cNvPr id="344" name="Google Shape;344;p21"/>
            <p:cNvSpPr/>
            <p:nvPr/>
          </p:nvSpPr>
          <p:spPr>
            <a:xfrm>
              <a:off x="6600242" y="3214381"/>
              <a:ext cx="369206" cy="369237"/>
            </a:xfrm>
            <a:custGeom>
              <a:avLst/>
              <a:gdLst/>
              <a:ahLst/>
              <a:cxnLst/>
              <a:rect l="l" t="t" r="r" b="b"/>
              <a:pathLst>
                <a:path w="12125" h="12126" extrusionOk="0">
                  <a:moveTo>
                    <a:pt x="6062" y="1"/>
                  </a:moveTo>
                  <a:cubicBezTo>
                    <a:pt x="2715" y="1"/>
                    <a:pt x="0" y="2715"/>
                    <a:pt x="0" y="6063"/>
                  </a:cubicBezTo>
                  <a:cubicBezTo>
                    <a:pt x="0" y="9411"/>
                    <a:pt x="2715" y="12126"/>
                    <a:pt x="6062" y="12126"/>
                  </a:cubicBezTo>
                  <a:cubicBezTo>
                    <a:pt x="9410" y="12126"/>
                    <a:pt x="12125" y="9411"/>
                    <a:pt x="12125" y="6063"/>
                  </a:cubicBezTo>
                  <a:cubicBezTo>
                    <a:pt x="12125" y="2714"/>
                    <a:pt x="9410" y="1"/>
                    <a:pt x="6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8236757" y="3400954"/>
              <a:ext cx="907227" cy="907258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515068" y="3400954"/>
              <a:ext cx="907197" cy="907258"/>
            </a:xfrm>
            <a:custGeom>
              <a:avLst/>
              <a:gdLst/>
              <a:ahLst/>
              <a:cxnLst/>
              <a:rect l="l" t="t" r="r" b="b"/>
              <a:pathLst>
                <a:path w="29793" h="29795" extrusionOk="0">
                  <a:moveTo>
                    <a:pt x="0" y="1"/>
                  </a:moveTo>
                  <a:lnTo>
                    <a:pt x="0" y="29795"/>
                  </a:lnTo>
                  <a:lnTo>
                    <a:pt x="29793" y="29795"/>
                  </a:lnTo>
                  <a:cubicBezTo>
                    <a:pt x="29793" y="13339"/>
                    <a:pt x="1645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8236757" y="2493729"/>
              <a:ext cx="907258" cy="907227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8236787" y="1586505"/>
              <a:ext cx="907166" cy="907288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7329538" y="1586505"/>
              <a:ext cx="907227" cy="907227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0"/>
                  </a:moveTo>
                  <a:cubicBezTo>
                    <a:pt x="1" y="16454"/>
                    <a:pt x="13339" y="29794"/>
                    <a:pt x="29794" y="29794"/>
                  </a:cubicBezTo>
                  <a:lnTo>
                    <a:pt x="29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8690351" y="3854581"/>
              <a:ext cx="453644" cy="453644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8690351" y="3400954"/>
              <a:ext cx="453644" cy="453644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8238706" y="2500977"/>
              <a:ext cx="898092" cy="898062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8238706" y="2500977"/>
              <a:ext cx="898092" cy="898062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8236787" y="1586505"/>
              <a:ext cx="907166" cy="641582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6361843" y="2493729"/>
              <a:ext cx="60474" cy="1814455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2979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6301337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6240862" y="2493729"/>
              <a:ext cx="60504" cy="1814455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6180356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8" y="59588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6119912" y="2493729"/>
              <a:ext cx="60474" cy="1814455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6" y="59588"/>
                  </a:lnTo>
                  <a:lnTo>
                    <a:pt x="1986" y="35419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059406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7" y="59588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5998900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5938456" y="2493729"/>
              <a:ext cx="60474" cy="1814455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5877950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0" y="1"/>
                  </a:moveTo>
                  <a:lnTo>
                    <a:pt x="0" y="59588"/>
                  </a:lnTo>
                  <a:lnTo>
                    <a:pt x="1987" y="59588"/>
                  </a:lnTo>
                  <a:lnTo>
                    <a:pt x="1987" y="3541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5817475" y="2493729"/>
              <a:ext cx="60504" cy="1814455"/>
            </a:xfrm>
            <a:custGeom>
              <a:avLst/>
              <a:gdLst/>
              <a:ahLst/>
              <a:cxnLst/>
              <a:rect l="l" t="t" r="r" b="b"/>
              <a:pathLst>
                <a:path w="1987" h="59588" extrusionOk="0">
                  <a:moveTo>
                    <a:pt x="1" y="1"/>
                  </a:moveTo>
                  <a:lnTo>
                    <a:pt x="1" y="35419"/>
                  </a:lnTo>
                  <a:lnTo>
                    <a:pt x="1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756969" y="2493729"/>
              <a:ext cx="60535" cy="1814455"/>
            </a:xfrm>
            <a:custGeom>
              <a:avLst/>
              <a:gdLst/>
              <a:ahLst/>
              <a:cxnLst/>
              <a:rect l="l" t="t" r="r" b="b"/>
              <a:pathLst>
                <a:path w="1988" h="59588" extrusionOk="0">
                  <a:moveTo>
                    <a:pt x="1" y="1"/>
                  </a:moveTo>
                  <a:lnTo>
                    <a:pt x="1" y="59588"/>
                  </a:lnTo>
                  <a:lnTo>
                    <a:pt x="1988" y="59588"/>
                  </a:lnTo>
                  <a:lnTo>
                    <a:pt x="1988" y="35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696524" y="2493729"/>
              <a:ext cx="60474" cy="1814455"/>
            </a:xfrm>
            <a:custGeom>
              <a:avLst/>
              <a:gdLst/>
              <a:ahLst/>
              <a:cxnLst/>
              <a:rect l="l" t="t" r="r" b="b"/>
              <a:pathLst>
                <a:path w="1986" h="59588" extrusionOk="0">
                  <a:moveTo>
                    <a:pt x="0" y="1"/>
                  </a:moveTo>
                  <a:lnTo>
                    <a:pt x="0" y="35419"/>
                  </a:lnTo>
                  <a:lnTo>
                    <a:pt x="0" y="59588"/>
                  </a:lnTo>
                  <a:lnTo>
                    <a:pt x="1986" y="5958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5515068" y="1586505"/>
              <a:ext cx="1814394" cy="1814394"/>
            </a:xfrm>
            <a:custGeom>
              <a:avLst/>
              <a:gdLst/>
              <a:ahLst/>
              <a:cxnLst/>
              <a:rect l="l" t="t" r="r" b="b"/>
              <a:pathLst>
                <a:path w="59586" h="59586" extrusionOk="0">
                  <a:moveTo>
                    <a:pt x="0" y="0"/>
                  </a:moveTo>
                  <a:lnTo>
                    <a:pt x="0" y="59586"/>
                  </a:lnTo>
                  <a:cubicBezTo>
                    <a:pt x="16454" y="59586"/>
                    <a:pt x="31352" y="52915"/>
                    <a:pt x="42133" y="42134"/>
                  </a:cubicBezTo>
                  <a:lnTo>
                    <a:pt x="42139" y="42129"/>
                  </a:lnTo>
                  <a:cubicBezTo>
                    <a:pt x="45818" y="38449"/>
                    <a:pt x="49002" y="34304"/>
                    <a:pt x="51608" y="29801"/>
                  </a:cubicBezTo>
                  <a:lnTo>
                    <a:pt x="29805" y="29801"/>
                  </a:lnTo>
                  <a:cubicBezTo>
                    <a:pt x="45990" y="29801"/>
                    <a:pt x="59162" y="16889"/>
                    <a:pt x="59576" y="798"/>
                  </a:cubicBezTo>
                  <a:cubicBezTo>
                    <a:pt x="59581" y="534"/>
                    <a:pt x="59586" y="275"/>
                    <a:pt x="59586" y="10"/>
                  </a:cubicBezTo>
                  <a:lnTo>
                    <a:pt x="59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515068" y="1586505"/>
              <a:ext cx="1283133" cy="1283163"/>
            </a:xfrm>
            <a:custGeom>
              <a:avLst/>
              <a:gdLst/>
              <a:ahLst/>
              <a:cxnLst/>
              <a:rect l="l" t="t" r="r" b="b"/>
              <a:pathLst>
                <a:path w="42139" h="42140" extrusionOk="0">
                  <a:moveTo>
                    <a:pt x="0" y="0"/>
                  </a:moveTo>
                  <a:lnTo>
                    <a:pt x="0" y="42139"/>
                  </a:lnTo>
                  <a:cubicBezTo>
                    <a:pt x="23273" y="42139"/>
                    <a:pt x="42139" y="23272"/>
                    <a:pt x="42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5515068" y="1586505"/>
              <a:ext cx="730343" cy="730343"/>
            </a:xfrm>
            <a:custGeom>
              <a:avLst/>
              <a:gdLst/>
              <a:ahLst/>
              <a:cxnLst/>
              <a:rect l="l" t="t" r="r" b="b"/>
              <a:pathLst>
                <a:path w="23985" h="23985" extrusionOk="0">
                  <a:moveTo>
                    <a:pt x="0" y="0"/>
                  </a:moveTo>
                  <a:lnTo>
                    <a:pt x="0" y="23985"/>
                  </a:lnTo>
                  <a:cubicBezTo>
                    <a:pt x="13247" y="23985"/>
                    <a:pt x="23985" y="13246"/>
                    <a:pt x="239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422318" y="3400984"/>
              <a:ext cx="1814424" cy="907258"/>
            </a:xfrm>
            <a:custGeom>
              <a:avLst/>
              <a:gdLst/>
              <a:ahLst/>
              <a:cxnLst/>
              <a:rect l="l" t="t" r="r" b="b"/>
              <a:pathLst>
                <a:path w="59587" h="29795" extrusionOk="0">
                  <a:moveTo>
                    <a:pt x="29794" y="1"/>
                  </a:moveTo>
                  <a:lnTo>
                    <a:pt x="1" y="29795"/>
                  </a:lnTo>
                  <a:lnTo>
                    <a:pt x="1" y="29795"/>
                  </a:lnTo>
                  <a:lnTo>
                    <a:pt x="59587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7329538" y="2493729"/>
              <a:ext cx="907227" cy="1814455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29794" y="1"/>
                  </a:moveTo>
                  <a:lnTo>
                    <a:pt x="1" y="29795"/>
                  </a:lnTo>
                  <a:lnTo>
                    <a:pt x="29794" y="59588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7329538" y="3400954"/>
              <a:ext cx="907227" cy="907258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29794" y="1"/>
                  </a:moveTo>
                  <a:cubicBezTo>
                    <a:pt x="13339" y="1"/>
                    <a:pt x="1" y="13339"/>
                    <a:pt x="1" y="29795"/>
                  </a:cubicBezTo>
                  <a:lnTo>
                    <a:pt x="29794" y="29795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422684" y="2493912"/>
              <a:ext cx="1814059" cy="907075"/>
            </a:xfrm>
            <a:custGeom>
              <a:avLst/>
              <a:gdLst/>
              <a:ahLst/>
              <a:cxnLst/>
              <a:rect l="l" t="t" r="r" b="b"/>
              <a:pathLst>
                <a:path w="59575" h="29789" extrusionOk="0">
                  <a:moveTo>
                    <a:pt x="0" y="0"/>
                  </a:moveTo>
                  <a:lnTo>
                    <a:pt x="29788" y="29789"/>
                  </a:lnTo>
                  <a:lnTo>
                    <a:pt x="5957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422623" y="2493943"/>
              <a:ext cx="907166" cy="906984"/>
            </a:xfrm>
            <a:custGeom>
              <a:avLst/>
              <a:gdLst/>
              <a:ahLst/>
              <a:cxnLst/>
              <a:rect l="l" t="t" r="r" b="b"/>
              <a:pathLst>
                <a:path w="29792" h="29786" extrusionOk="0">
                  <a:moveTo>
                    <a:pt x="1" y="1"/>
                  </a:moveTo>
                  <a:lnTo>
                    <a:pt x="12335" y="12329"/>
                  </a:lnTo>
                  <a:lnTo>
                    <a:pt x="29791" y="29786"/>
                  </a:lnTo>
                  <a:lnTo>
                    <a:pt x="29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422623" y="1586505"/>
              <a:ext cx="906862" cy="907440"/>
            </a:xfrm>
            <a:custGeom>
              <a:avLst/>
              <a:gdLst/>
              <a:ahLst/>
              <a:cxnLst/>
              <a:rect l="l" t="t" r="r" b="b"/>
              <a:pathLst>
                <a:path w="29782" h="29801" extrusionOk="0">
                  <a:moveTo>
                    <a:pt x="1" y="0"/>
                  </a:moveTo>
                  <a:lnTo>
                    <a:pt x="1" y="29801"/>
                  </a:lnTo>
                  <a:cubicBezTo>
                    <a:pt x="16186" y="29801"/>
                    <a:pt x="29358" y="16889"/>
                    <a:pt x="29772" y="798"/>
                  </a:cubicBezTo>
                  <a:cubicBezTo>
                    <a:pt x="29777" y="534"/>
                    <a:pt x="29782" y="275"/>
                    <a:pt x="29782" y="10"/>
                  </a:cubicBezTo>
                  <a:lnTo>
                    <a:pt x="297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329538" y="2500977"/>
              <a:ext cx="898092" cy="898062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lnTo>
                    <a:pt x="29494" y="29493"/>
                  </a:lnTo>
                  <a:cubicBezTo>
                    <a:pt x="29494" y="13204"/>
                    <a:pt x="1628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7329507" y="2500977"/>
              <a:ext cx="898092" cy="898062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1" y="0"/>
                  </a:moveTo>
                  <a:cubicBezTo>
                    <a:pt x="1" y="16288"/>
                    <a:pt x="13206" y="29493"/>
                    <a:pt x="29494" y="2949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">
    <p:bg>
      <p:bgPr>
        <a:solidFill>
          <a:schemeClr val="accent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 txBox="1">
            <a:spLocks noGrp="1"/>
          </p:cNvSpPr>
          <p:nvPr>
            <p:ph type="title"/>
          </p:nvPr>
        </p:nvSpPr>
        <p:spPr>
          <a:xfrm>
            <a:off x="4807500" y="445950"/>
            <a:ext cx="360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subTitle" idx="1"/>
          </p:nvPr>
        </p:nvSpPr>
        <p:spPr>
          <a:xfrm>
            <a:off x="4807500" y="1440150"/>
            <a:ext cx="3270000" cy="1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1" name="Google Shape;381;p22"/>
          <p:cNvSpPr txBox="1"/>
          <p:nvPr/>
        </p:nvSpPr>
        <p:spPr>
          <a:xfrm>
            <a:off x="4807500" y="4582810"/>
            <a:ext cx="3600900" cy="44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700" b="0" i="1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r>
              <a:rPr lang="en" sz="700" b="0" i="1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00" b="0" i="1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2" name="Google Shape;382;p22"/>
          <p:cNvGrpSpPr/>
          <p:nvPr/>
        </p:nvGrpSpPr>
        <p:grpSpPr>
          <a:xfrm>
            <a:off x="1" y="21"/>
            <a:ext cx="3656896" cy="5143558"/>
            <a:chOff x="1" y="21"/>
            <a:chExt cx="3656896" cy="5143558"/>
          </a:xfrm>
        </p:grpSpPr>
        <p:sp>
          <p:nvSpPr>
            <p:cNvPr id="383" name="Google Shape;383;p22"/>
            <p:cNvSpPr/>
            <p:nvPr/>
          </p:nvSpPr>
          <p:spPr>
            <a:xfrm>
              <a:off x="3142316" y="3142159"/>
              <a:ext cx="297663" cy="297638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194161" y="2925296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2194161" y="2925296"/>
              <a:ext cx="731393" cy="731393"/>
            </a:xfrm>
            <a:custGeom>
              <a:avLst/>
              <a:gdLst/>
              <a:ahLst/>
              <a:cxnLst/>
              <a:rect l="l" t="t" r="r" b="b"/>
              <a:pathLst>
                <a:path w="29795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4" y="29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2194161" y="2194000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2194161" y="1462679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2194161" y="2194000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2403346" y="2403155"/>
              <a:ext cx="313005" cy="313030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2925473" y="731383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194161" y="731383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2194185" y="88"/>
              <a:ext cx="731319" cy="731417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925497" y="2559660"/>
              <a:ext cx="365684" cy="365684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3291141" y="2194000"/>
              <a:ext cx="365709" cy="731368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2925497" y="2193975"/>
              <a:ext cx="365684" cy="36573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2559805" y="1828340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559805" y="146267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2925497" y="1462679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2925497" y="1828340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3284906" y="1462679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3284906" y="1828340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2925497" y="88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3096120" y="170731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3096120" y="170731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2195732" y="737225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2195732" y="737225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2925497" y="3680843"/>
              <a:ext cx="731368" cy="1462736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0" y="0"/>
                  </a:moveTo>
                  <a:lnTo>
                    <a:pt x="0" y="59587"/>
                  </a:lnTo>
                  <a:lnTo>
                    <a:pt x="29793" y="59587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2194161" y="4412163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" y="0"/>
                  </a:moveTo>
                  <a:lnTo>
                    <a:pt x="29794" y="29793"/>
                  </a:lnTo>
                  <a:lnTo>
                    <a:pt x="29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2194185" y="88"/>
              <a:ext cx="731319" cy="517216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2194161" y="4362090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2194161" y="4311722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2194161" y="4261329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2194161" y="4210936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2194161" y="4160593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2194161" y="4110200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2194161" y="4059832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2194161" y="4009439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2194161" y="3959071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2194161" y="3908678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2194161" y="3858310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2194161" y="3807917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2194161" y="3757574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2194161" y="3707181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2194161" y="3656788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2925473" y="3656616"/>
              <a:ext cx="731393" cy="1485345"/>
            </a:xfrm>
            <a:custGeom>
              <a:avLst/>
              <a:gdLst/>
              <a:ahLst/>
              <a:cxnLst/>
              <a:rect l="l" t="t" r="r" b="b"/>
              <a:pathLst>
                <a:path w="29795" h="60509" extrusionOk="0">
                  <a:moveTo>
                    <a:pt x="29794" y="1"/>
                  </a:moveTo>
                  <a:cubicBezTo>
                    <a:pt x="13340" y="1"/>
                    <a:pt x="0" y="13545"/>
                    <a:pt x="0" y="30254"/>
                  </a:cubicBezTo>
                  <a:cubicBezTo>
                    <a:pt x="1" y="46963"/>
                    <a:pt x="13340" y="60508"/>
                    <a:pt x="29794" y="60508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282059" y="4018717"/>
              <a:ext cx="374791" cy="761095"/>
            </a:xfrm>
            <a:custGeom>
              <a:avLst/>
              <a:gdLst/>
              <a:ahLst/>
              <a:cxnLst/>
              <a:rect l="l" t="t" r="r" b="b"/>
              <a:pathLst>
                <a:path w="15268" h="31005" extrusionOk="0">
                  <a:moveTo>
                    <a:pt x="15267" y="1"/>
                  </a:moveTo>
                  <a:cubicBezTo>
                    <a:pt x="6836" y="1"/>
                    <a:pt x="0" y="6941"/>
                    <a:pt x="0" y="15502"/>
                  </a:cubicBezTo>
                  <a:cubicBezTo>
                    <a:pt x="0" y="24064"/>
                    <a:pt x="6836" y="31004"/>
                    <a:pt x="15267" y="31004"/>
                  </a:cubicBezTo>
                  <a:lnTo>
                    <a:pt x="15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140745" y="946455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 rot="10800000">
              <a:off x="948329" y="1703803"/>
              <a:ext cx="297663" cy="297638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 rot="10800000">
              <a:off x="1462779" y="1486912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 rot="10800000">
              <a:off x="1462755" y="1486912"/>
              <a:ext cx="731393" cy="731393"/>
            </a:xfrm>
            <a:custGeom>
              <a:avLst/>
              <a:gdLst/>
              <a:ahLst/>
              <a:cxnLst/>
              <a:rect l="l" t="t" r="r" b="b"/>
              <a:pathLst>
                <a:path w="29795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4" y="29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 rot="10800000">
              <a:off x="1462779" y="2218232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 rot="10800000">
              <a:off x="1462779" y="2949528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 rot="10800000">
              <a:off x="1462779" y="2218232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 rot="10800000">
              <a:off x="1671957" y="2427415"/>
              <a:ext cx="313005" cy="313030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 rot="10800000">
              <a:off x="731443" y="3680848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 rot="10800000">
              <a:off x="1462755" y="3680848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29794" y="1"/>
                  </a:moveTo>
                  <a:lnTo>
                    <a:pt x="1" y="29794"/>
                  </a:lnTo>
                  <a:lnTo>
                    <a:pt x="29794" y="29794"/>
                  </a:lnTo>
                  <a:lnTo>
                    <a:pt x="29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 rot="10800000">
              <a:off x="1462804" y="4412095"/>
              <a:ext cx="731319" cy="731417"/>
            </a:xfrm>
            <a:custGeom>
              <a:avLst/>
              <a:gdLst/>
              <a:ahLst/>
              <a:cxnLst/>
              <a:rect l="l" t="t" r="r" b="b"/>
              <a:pathLst>
                <a:path w="29792" h="29796" extrusionOk="0">
                  <a:moveTo>
                    <a:pt x="1" y="0"/>
                  </a:moveTo>
                  <a:lnTo>
                    <a:pt x="1" y="29795"/>
                  </a:lnTo>
                  <a:cubicBezTo>
                    <a:pt x="8228" y="29795"/>
                    <a:pt x="15675" y="26458"/>
                    <a:pt x="21065" y="21070"/>
                  </a:cubicBez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 rot="10800000">
              <a:off x="1097127" y="2218256"/>
              <a:ext cx="365684" cy="365684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 rot="10800000">
              <a:off x="731458" y="2218232"/>
              <a:ext cx="365709" cy="731368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 rot="10800000">
              <a:off x="1097127" y="2583892"/>
              <a:ext cx="365684" cy="36573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 rot="10800000">
              <a:off x="1462795" y="2949552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 rot="10800000">
              <a:off x="1462795" y="3315212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 rot="10800000">
              <a:off x="1097127" y="3315212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 rot="10800000">
              <a:off x="1097127" y="2949552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 rot="10800000">
              <a:off x="737693" y="3315212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 rot="10800000">
              <a:off x="737693" y="2949552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 rot="10800000">
              <a:off x="731443" y="4412144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 rot="10800000">
              <a:off x="902129" y="4582810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 rot="10800000">
              <a:off x="902129" y="4582810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 rot="10800000">
              <a:off x="1468572" y="3682395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cubicBezTo>
                    <a:pt x="13204" y="0"/>
                    <a:pt x="0" y="13204"/>
                    <a:pt x="0" y="29493"/>
                  </a:cubicBezTo>
                  <a:lnTo>
                    <a:pt x="29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 rot="10800000">
              <a:off x="1468572" y="3682395"/>
              <a:ext cx="724004" cy="723979"/>
            </a:xfrm>
            <a:custGeom>
              <a:avLst/>
              <a:gdLst/>
              <a:ahLst/>
              <a:cxnLst/>
              <a:rect l="l" t="t" r="r" b="b"/>
              <a:pathLst>
                <a:path w="29494" h="29493" extrusionOk="0">
                  <a:moveTo>
                    <a:pt x="29493" y="0"/>
                  </a:moveTo>
                  <a:lnTo>
                    <a:pt x="0" y="29493"/>
                  </a:lnTo>
                  <a:cubicBezTo>
                    <a:pt x="16288" y="29493"/>
                    <a:pt x="29493" y="16288"/>
                    <a:pt x="294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 rot="10800000">
              <a:off x="731443" y="21"/>
              <a:ext cx="731368" cy="1462736"/>
            </a:xfrm>
            <a:custGeom>
              <a:avLst/>
              <a:gdLst/>
              <a:ahLst/>
              <a:cxnLst/>
              <a:rect l="l" t="t" r="r" b="b"/>
              <a:pathLst>
                <a:path w="29794" h="59588" extrusionOk="0">
                  <a:moveTo>
                    <a:pt x="0" y="0"/>
                  </a:moveTo>
                  <a:lnTo>
                    <a:pt x="0" y="59587"/>
                  </a:lnTo>
                  <a:lnTo>
                    <a:pt x="29793" y="59587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 rot="10800000">
              <a:off x="1462755" y="68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" y="0"/>
                  </a:moveTo>
                  <a:lnTo>
                    <a:pt x="29794" y="29793"/>
                  </a:lnTo>
                  <a:lnTo>
                    <a:pt x="29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 rot="10800000">
              <a:off x="1462804" y="4626297"/>
              <a:ext cx="731319" cy="517216"/>
            </a:xfrm>
            <a:custGeom>
              <a:avLst/>
              <a:gdLst/>
              <a:ahLst/>
              <a:cxnLst/>
              <a:rect l="l" t="t" r="r" b="b"/>
              <a:pathLst>
                <a:path w="29792" h="21070" extrusionOk="0">
                  <a:moveTo>
                    <a:pt x="1" y="0"/>
                  </a:moveTo>
                  <a:lnTo>
                    <a:pt x="21065" y="21070"/>
                  </a:lnTo>
                  <a:cubicBezTo>
                    <a:pt x="26458" y="15676"/>
                    <a:pt x="29791" y="8228"/>
                    <a:pt x="29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 rot="10800000">
              <a:off x="731411" y="731090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 rot="10800000">
              <a:off x="731411" y="781482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 rot="10800000">
              <a:off x="731411" y="831851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 rot="10800000">
              <a:off x="731411" y="882243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 rot="10800000">
              <a:off x="731411" y="932636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 rot="10800000">
              <a:off x="731411" y="982980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 rot="10800000">
              <a:off x="731411" y="1033372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731411" y="1083741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 rot="10800000">
              <a:off x="731411" y="1134133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 rot="10800000">
              <a:off x="731411" y="1184501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 rot="10800000">
              <a:off x="731411" y="1234894"/>
              <a:ext cx="1462736" cy="50396"/>
            </a:xfrm>
            <a:custGeom>
              <a:avLst/>
              <a:gdLst/>
              <a:ahLst/>
              <a:cxnLst/>
              <a:rect l="l" t="t" r="r" b="b"/>
              <a:pathLst>
                <a:path w="59588" h="2053" extrusionOk="0">
                  <a:moveTo>
                    <a:pt x="1" y="1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 rot="10800000">
              <a:off x="731411" y="1285262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1"/>
                  </a:moveTo>
                  <a:lnTo>
                    <a:pt x="1" y="2054"/>
                  </a:lnTo>
                  <a:lnTo>
                    <a:pt x="59587" y="2054"/>
                  </a:lnTo>
                  <a:lnTo>
                    <a:pt x="59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 rot="10800000">
              <a:off x="731411" y="1335655"/>
              <a:ext cx="1462736" cy="50371"/>
            </a:xfrm>
            <a:custGeom>
              <a:avLst/>
              <a:gdLst/>
              <a:ahLst/>
              <a:cxnLst/>
              <a:rect l="l" t="t" r="r" b="b"/>
              <a:pathLst>
                <a:path w="59588" h="2052" extrusionOk="0">
                  <a:moveTo>
                    <a:pt x="1" y="0"/>
                  </a:moveTo>
                  <a:lnTo>
                    <a:pt x="1" y="2052"/>
                  </a:lnTo>
                  <a:lnTo>
                    <a:pt x="59587" y="2052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2"/>
            <p:cNvSpPr/>
            <p:nvPr/>
          </p:nvSpPr>
          <p:spPr>
            <a:xfrm rot="10800000">
              <a:off x="731411" y="1385999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2"/>
            <p:cNvSpPr/>
            <p:nvPr/>
          </p:nvSpPr>
          <p:spPr>
            <a:xfrm rot="10800000">
              <a:off x="731411" y="1436391"/>
              <a:ext cx="1462736" cy="50421"/>
            </a:xfrm>
            <a:custGeom>
              <a:avLst/>
              <a:gdLst/>
              <a:ahLst/>
              <a:cxnLst/>
              <a:rect l="l" t="t" r="r" b="b"/>
              <a:pathLst>
                <a:path w="59588" h="2054" extrusionOk="0">
                  <a:moveTo>
                    <a:pt x="1" y="0"/>
                  </a:moveTo>
                  <a:lnTo>
                    <a:pt x="1" y="2053"/>
                  </a:lnTo>
                  <a:lnTo>
                    <a:pt x="59587" y="2053"/>
                  </a:lnTo>
                  <a:lnTo>
                    <a:pt x="59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 rot="10800000">
              <a:off x="731443" y="1639"/>
              <a:ext cx="731393" cy="1485345"/>
            </a:xfrm>
            <a:custGeom>
              <a:avLst/>
              <a:gdLst/>
              <a:ahLst/>
              <a:cxnLst/>
              <a:rect l="l" t="t" r="r" b="b"/>
              <a:pathLst>
                <a:path w="29795" h="60509" extrusionOk="0">
                  <a:moveTo>
                    <a:pt x="29794" y="1"/>
                  </a:moveTo>
                  <a:cubicBezTo>
                    <a:pt x="13340" y="1"/>
                    <a:pt x="0" y="13545"/>
                    <a:pt x="0" y="30254"/>
                  </a:cubicBezTo>
                  <a:cubicBezTo>
                    <a:pt x="1" y="46963"/>
                    <a:pt x="13340" y="60508"/>
                    <a:pt x="29794" y="60508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 rot="10800000">
              <a:off x="731458" y="363787"/>
              <a:ext cx="374791" cy="761095"/>
            </a:xfrm>
            <a:custGeom>
              <a:avLst/>
              <a:gdLst/>
              <a:ahLst/>
              <a:cxnLst/>
              <a:rect l="l" t="t" r="r" b="b"/>
              <a:pathLst>
                <a:path w="15268" h="31005" extrusionOk="0">
                  <a:moveTo>
                    <a:pt x="15267" y="1"/>
                  </a:moveTo>
                  <a:cubicBezTo>
                    <a:pt x="6836" y="1"/>
                    <a:pt x="0" y="6941"/>
                    <a:pt x="0" y="15502"/>
                  </a:cubicBezTo>
                  <a:cubicBezTo>
                    <a:pt x="0" y="24064"/>
                    <a:pt x="6836" y="31004"/>
                    <a:pt x="15267" y="31004"/>
                  </a:cubicBezTo>
                  <a:lnTo>
                    <a:pt x="15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 rot="10800000">
              <a:off x="946832" y="3896414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216961" y="4628804"/>
              <a:ext cx="297663" cy="297638"/>
            </a:xfrm>
            <a:custGeom>
              <a:avLst/>
              <a:gdLst/>
              <a:ahLst/>
              <a:cxnLst/>
              <a:rect l="l" t="t" r="r" b="b"/>
              <a:pathLst>
                <a:path w="12126" h="12125" extrusionOk="0">
                  <a:moveTo>
                    <a:pt x="6064" y="0"/>
                  </a:moveTo>
                  <a:cubicBezTo>
                    <a:pt x="2704" y="0"/>
                    <a:pt x="1" y="2704"/>
                    <a:pt x="1" y="6062"/>
                  </a:cubicBezTo>
                  <a:cubicBezTo>
                    <a:pt x="1" y="9422"/>
                    <a:pt x="2704" y="12125"/>
                    <a:pt x="6064" y="12125"/>
                  </a:cubicBezTo>
                  <a:cubicBezTo>
                    <a:pt x="9422" y="12125"/>
                    <a:pt x="12126" y="9422"/>
                    <a:pt x="12126" y="6062"/>
                  </a:cubicBezTo>
                  <a:cubicBezTo>
                    <a:pt x="12126" y="2704"/>
                    <a:pt x="942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117" y="2218029"/>
              <a:ext cx="731393" cy="731368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42" y="4046305"/>
              <a:ext cx="365684" cy="365684"/>
            </a:xfrm>
            <a:custGeom>
              <a:avLst/>
              <a:gdLst/>
              <a:ahLst/>
              <a:cxnLst/>
              <a:rect l="l" t="t" r="r" b="b"/>
              <a:pathLst>
                <a:path w="14897" h="14897" extrusionOk="0">
                  <a:moveTo>
                    <a:pt x="0" y="0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365786" y="3680645"/>
              <a:ext cx="365709" cy="731368"/>
            </a:xfrm>
            <a:custGeom>
              <a:avLst/>
              <a:gdLst/>
              <a:ahLst/>
              <a:cxnLst/>
              <a:rect l="l" t="t" r="r" b="b"/>
              <a:pathLst>
                <a:path w="14898" h="29794" extrusionOk="0">
                  <a:moveTo>
                    <a:pt x="1" y="1"/>
                  </a:moveTo>
                  <a:lnTo>
                    <a:pt x="1" y="14897"/>
                  </a:lnTo>
                  <a:lnTo>
                    <a:pt x="1" y="29794"/>
                  </a:lnTo>
                  <a:lnTo>
                    <a:pt x="14897" y="29794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42" y="3680620"/>
              <a:ext cx="365684" cy="365733"/>
            </a:xfrm>
            <a:custGeom>
              <a:avLst/>
              <a:gdLst/>
              <a:ahLst/>
              <a:cxnLst/>
              <a:rect l="l" t="t" r="r" b="b"/>
              <a:pathLst>
                <a:path w="14897" h="14899" extrusionOk="0">
                  <a:moveTo>
                    <a:pt x="0" y="1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42" y="2949324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1"/>
                  </a:moveTo>
                  <a:lnTo>
                    <a:pt x="0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142" y="3314985"/>
              <a:ext cx="365684" cy="365709"/>
            </a:xfrm>
            <a:custGeom>
              <a:avLst/>
              <a:gdLst/>
              <a:ahLst/>
              <a:cxnLst/>
              <a:rect l="l" t="t" r="r" b="b"/>
              <a:pathLst>
                <a:path w="14897" h="14898" extrusionOk="0">
                  <a:moveTo>
                    <a:pt x="14897" y="0"/>
                  </a:moveTo>
                  <a:lnTo>
                    <a:pt x="0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359551" y="2949324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4D1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359551" y="3314985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142" y="1486733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29793" y="0"/>
                  </a:moveTo>
                  <a:lnTo>
                    <a:pt x="0" y="29794"/>
                  </a:lnTo>
                  <a:lnTo>
                    <a:pt x="29793" y="29794"/>
                  </a:lnTo>
                  <a:lnTo>
                    <a:pt x="297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170764" y="1657376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5890" y="1"/>
                  </a:moveTo>
                  <a:lnTo>
                    <a:pt x="1" y="15889"/>
                  </a:lnTo>
                  <a:lnTo>
                    <a:pt x="15890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170764" y="1657376"/>
              <a:ext cx="390060" cy="390060"/>
            </a:xfrm>
            <a:custGeom>
              <a:avLst/>
              <a:gdLst/>
              <a:ahLst/>
              <a:cxnLst/>
              <a:rect l="l" t="t" r="r" b="b"/>
              <a:pathLst>
                <a:path w="15890" h="15890" extrusionOk="0">
                  <a:moveTo>
                    <a:pt x="1" y="1"/>
                  </a:moveTo>
                  <a:lnTo>
                    <a:pt x="1" y="15889"/>
                  </a:lnTo>
                  <a:lnTo>
                    <a:pt x="158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215390" y="2433100"/>
              <a:ext cx="300731" cy="300731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2"/>
            <p:cNvSpPr/>
            <p:nvPr/>
          </p:nvSpPr>
          <p:spPr>
            <a:xfrm rot="10800000">
              <a:off x="1" y="24101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" y="1"/>
                  </a:moveTo>
                  <a:lnTo>
                    <a:pt x="1" y="29794"/>
                  </a:lnTo>
                  <a:lnTo>
                    <a:pt x="29793" y="29794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2"/>
            <p:cNvSpPr/>
            <p:nvPr/>
          </p:nvSpPr>
          <p:spPr>
            <a:xfrm rot="10800000">
              <a:off x="1" y="755397"/>
              <a:ext cx="731368" cy="731393"/>
            </a:xfrm>
            <a:custGeom>
              <a:avLst/>
              <a:gdLst/>
              <a:ahLst/>
              <a:cxnLst/>
              <a:rect l="l" t="t" r="r" b="b"/>
              <a:pathLst>
                <a:path w="29794" h="29795" extrusionOk="0">
                  <a:moveTo>
                    <a:pt x="1" y="1"/>
                  </a:moveTo>
                  <a:lnTo>
                    <a:pt x="1" y="29795"/>
                  </a:lnTo>
                  <a:lnTo>
                    <a:pt x="29793" y="29795"/>
                  </a:lnTo>
                  <a:lnTo>
                    <a:pt x="297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2"/>
            <p:cNvSpPr/>
            <p:nvPr/>
          </p:nvSpPr>
          <p:spPr>
            <a:xfrm rot="10800000">
              <a:off x="1" y="24101"/>
              <a:ext cx="731368" cy="731368"/>
            </a:xfrm>
            <a:custGeom>
              <a:avLst/>
              <a:gdLst/>
              <a:ahLst/>
              <a:cxnLst/>
              <a:rect l="l" t="t" r="r" b="b"/>
              <a:pathLst>
                <a:path w="29794" h="29794" extrusionOk="0">
                  <a:moveTo>
                    <a:pt x="14897" y="1"/>
                  </a:moveTo>
                  <a:cubicBezTo>
                    <a:pt x="6670" y="1"/>
                    <a:pt x="1" y="6670"/>
                    <a:pt x="1" y="14897"/>
                  </a:cubicBezTo>
                  <a:cubicBezTo>
                    <a:pt x="1" y="23124"/>
                    <a:pt x="6670" y="29794"/>
                    <a:pt x="14897" y="29794"/>
                  </a:cubicBezTo>
                  <a:cubicBezTo>
                    <a:pt x="23125" y="29794"/>
                    <a:pt x="29793" y="23124"/>
                    <a:pt x="29793" y="14897"/>
                  </a:cubicBezTo>
                  <a:cubicBezTo>
                    <a:pt x="29793" y="6670"/>
                    <a:pt x="23124" y="1"/>
                    <a:pt x="148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2"/>
            <p:cNvSpPr/>
            <p:nvPr/>
          </p:nvSpPr>
          <p:spPr>
            <a:xfrm rot="10800000">
              <a:off x="209180" y="233284"/>
              <a:ext cx="313005" cy="313030"/>
            </a:xfrm>
            <a:custGeom>
              <a:avLst/>
              <a:gdLst/>
              <a:ahLst/>
              <a:cxnLst/>
              <a:rect l="l" t="t" r="r" b="b"/>
              <a:pathLst>
                <a:path w="12751" h="12752" extrusionOk="0">
                  <a:moveTo>
                    <a:pt x="6375" y="0"/>
                  </a:moveTo>
                  <a:cubicBezTo>
                    <a:pt x="2855" y="0"/>
                    <a:pt x="0" y="2855"/>
                    <a:pt x="0" y="6376"/>
                  </a:cubicBezTo>
                  <a:cubicBezTo>
                    <a:pt x="0" y="9898"/>
                    <a:pt x="2855" y="12751"/>
                    <a:pt x="6375" y="12751"/>
                  </a:cubicBezTo>
                  <a:cubicBezTo>
                    <a:pt x="9896" y="12751"/>
                    <a:pt x="12751" y="9897"/>
                    <a:pt x="12751" y="6376"/>
                  </a:cubicBezTo>
                  <a:cubicBezTo>
                    <a:pt x="12751" y="2855"/>
                    <a:pt x="9896" y="0"/>
                    <a:pt x="63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 rot="10800000">
              <a:off x="17" y="75542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0"/>
                  </a:moveTo>
                  <a:lnTo>
                    <a:pt x="1" y="14898"/>
                  </a:lnTo>
                  <a:lnTo>
                    <a:pt x="14897" y="14898"/>
                  </a:lnTo>
                  <a:lnTo>
                    <a:pt x="148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2"/>
            <p:cNvSpPr/>
            <p:nvPr/>
          </p:nvSpPr>
          <p:spPr>
            <a:xfrm rot="10800000">
              <a:off x="17" y="1121081"/>
              <a:ext cx="365709" cy="365709"/>
            </a:xfrm>
            <a:custGeom>
              <a:avLst/>
              <a:gdLst/>
              <a:ahLst/>
              <a:cxnLst/>
              <a:rect l="l" t="t" r="r" b="b"/>
              <a:pathLst>
                <a:path w="14898" h="14898" extrusionOk="0">
                  <a:moveTo>
                    <a:pt x="1" y="1"/>
                  </a:moveTo>
                  <a:lnTo>
                    <a:pt x="1" y="14897"/>
                  </a:lnTo>
                  <a:lnTo>
                    <a:pt x="14897" y="14897"/>
                  </a:lnTo>
                  <a:lnTo>
                    <a:pt x="14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3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3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9"/>
          <p:cNvSpPr txBox="1">
            <a:spLocks noGrp="1"/>
          </p:cNvSpPr>
          <p:nvPr>
            <p:ph type="subTitle" idx="1"/>
          </p:nvPr>
        </p:nvSpPr>
        <p:spPr>
          <a:xfrm>
            <a:off x="649581" y="3596125"/>
            <a:ext cx="2817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A BRIEF OVERVIEW WITH A WORKING EXAMPLE</a:t>
            </a:r>
            <a:endParaRPr i="1" dirty="0"/>
          </a:p>
        </p:txBody>
      </p:sp>
      <p:cxnSp>
        <p:nvCxnSpPr>
          <p:cNvPr id="906" name="Google Shape;906;p39"/>
          <p:cNvCxnSpPr/>
          <p:nvPr/>
        </p:nvCxnSpPr>
        <p:spPr>
          <a:xfrm>
            <a:off x="748150" y="4505500"/>
            <a:ext cx="61857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7" name="Google Shape;907;p39"/>
          <p:cNvSpPr txBox="1">
            <a:spLocks noGrp="1"/>
          </p:cNvSpPr>
          <p:nvPr>
            <p:ph type="subTitle" idx="1"/>
          </p:nvPr>
        </p:nvSpPr>
        <p:spPr>
          <a:xfrm>
            <a:off x="6933787" y="4307350"/>
            <a:ext cx="1522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08/08/2020</a:t>
            </a:r>
            <a:endParaRPr dirty="0"/>
          </a:p>
        </p:txBody>
      </p:sp>
      <p:sp>
        <p:nvSpPr>
          <p:cNvPr id="908" name="Google Shape;908;p39"/>
          <p:cNvSpPr txBox="1">
            <a:spLocks noGrp="1"/>
          </p:cNvSpPr>
          <p:nvPr>
            <p:ph type="ctrTitle"/>
          </p:nvPr>
        </p:nvSpPr>
        <p:spPr>
          <a:xfrm>
            <a:off x="649586" y="1582775"/>
            <a:ext cx="3162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909" name="Google Shape;909;p39"/>
          <p:cNvSpPr txBox="1"/>
          <p:nvPr/>
        </p:nvSpPr>
        <p:spPr>
          <a:xfrm>
            <a:off x="4858375" y="2720925"/>
            <a:ext cx="3598200" cy="16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Presented by: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" sz="1500" i="1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RAM REDDY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" sz="1500" i="1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DEEKSHITA SAIKIA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" sz="1500" i="1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PANTH SHAH</a:t>
            </a:r>
            <a:endParaRPr sz="1500" i="1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#sg_agile_squad</a:t>
            </a:r>
            <a:endParaRPr sz="1500" i="1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9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Evaluation metrics</a:t>
            </a:r>
            <a:endParaRPr sz="28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52402478"/>
              </p:ext>
            </p:extLst>
          </p:nvPr>
        </p:nvGraphicFramePr>
        <p:xfrm>
          <a:off x="-685802" y="1436915"/>
          <a:ext cx="4430488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4750960"/>
              </p:ext>
            </p:extLst>
          </p:nvPr>
        </p:nvGraphicFramePr>
        <p:xfrm>
          <a:off x="2514598" y="2163903"/>
          <a:ext cx="4474030" cy="3227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1"/>
          <p:cNvSpPr txBox="1">
            <a:spLocks noGrp="1"/>
          </p:cNvSpPr>
          <p:nvPr>
            <p:ph type="title"/>
          </p:nvPr>
        </p:nvSpPr>
        <p:spPr>
          <a:xfrm>
            <a:off x="4807500" y="445950"/>
            <a:ext cx="3600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96" name="Google Shape;1096;p51"/>
          <p:cNvSpPr txBox="1">
            <a:spLocks noGrp="1"/>
          </p:cNvSpPr>
          <p:nvPr>
            <p:ph type="subTitle" idx="1"/>
          </p:nvPr>
        </p:nvSpPr>
        <p:spPr>
          <a:xfrm>
            <a:off x="4807500" y="1440150"/>
            <a:ext cx="3270000" cy="1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Type in the chat box or get in touch through dedicated Slack thread!</a:t>
            </a:r>
            <a:endParaRPr dirty="0"/>
          </a:p>
        </p:txBody>
      </p:sp>
      <p:cxnSp>
        <p:nvCxnSpPr>
          <p:cNvPr id="1097" name="Google Shape;1097;p51"/>
          <p:cNvCxnSpPr/>
          <p:nvPr/>
        </p:nvCxnSpPr>
        <p:spPr>
          <a:xfrm>
            <a:off x="4311738" y="472775"/>
            <a:ext cx="0" cy="3086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8" name="Google Shape;1098;p51"/>
          <p:cNvSpPr txBox="1">
            <a:spLocks noGrp="1"/>
          </p:cNvSpPr>
          <p:nvPr>
            <p:ph type="subTitle" idx="1"/>
          </p:nvPr>
        </p:nvSpPr>
        <p:spPr>
          <a:xfrm rot="-5400000">
            <a:off x="3834300" y="3995125"/>
            <a:ext cx="954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THANKS</a:t>
            </a:r>
            <a:endParaRPr/>
          </a:p>
        </p:txBody>
      </p:sp>
      <p:pic>
        <p:nvPicPr>
          <p:cNvPr id="1026" name="Picture 2" descr="Say hello, new logo | The Official Slack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57" y="2763306"/>
            <a:ext cx="629103" cy="62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96;p51"/>
          <p:cNvSpPr txBox="1">
            <a:spLocks/>
          </p:cNvSpPr>
          <p:nvPr/>
        </p:nvSpPr>
        <p:spPr>
          <a:xfrm>
            <a:off x="5538560" y="2863731"/>
            <a:ext cx="2701926" cy="34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i="1" dirty="0" smtClean="0"/>
              <a:t>#</a:t>
            </a:r>
            <a:r>
              <a:rPr lang="en-US" i="1" dirty="0" err="1" smtClean="0"/>
              <a:t>sg_agile_squad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0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90" name="Google Shape;1090;p50"/>
          <p:cNvSpPr txBox="1">
            <a:spLocks noGrp="1"/>
          </p:cNvSpPr>
          <p:nvPr>
            <p:ph type="body" idx="1"/>
          </p:nvPr>
        </p:nvSpPr>
        <p:spPr>
          <a:xfrm>
            <a:off x="3613207" y="2258832"/>
            <a:ext cx="5106250" cy="183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000" dirty="0">
                <a:solidFill>
                  <a:srgbClr val="FFFFFF"/>
                </a:solidFill>
              </a:rPr>
              <a:t>Slide 3, Picture Credits : </a:t>
            </a:r>
            <a:r>
              <a:rPr lang="en" sz="1000" i="1" dirty="0">
                <a:solidFill>
                  <a:srgbClr val="FFFFFF"/>
                </a:solidFill>
              </a:rPr>
              <a:t>https://www.edureka.co/blog/introduction-to-machine-learning/</a:t>
            </a:r>
            <a:endParaRPr i="1" dirty="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000" dirty="0"/>
              <a:t>Slide </a:t>
            </a:r>
            <a:r>
              <a:rPr lang="en-US" sz="1000" dirty="0" smtClean="0"/>
              <a:t>8, Picture Credits : </a:t>
            </a:r>
            <a:r>
              <a:rPr lang="en" sz="1000" i="1" dirty="0" smtClean="0"/>
              <a:t>https</a:t>
            </a:r>
            <a:r>
              <a:rPr lang="en" sz="1000" i="1" dirty="0"/>
              <a:t>://blog.paperspace.com/intro-to-optimization-in-deep-learning-gradient-descent</a:t>
            </a:r>
            <a:r>
              <a:rPr lang="en" sz="1000" i="1" dirty="0" smtClean="0"/>
              <a:t>/</a:t>
            </a:r>
            <a:endParaRPr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0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/>
              <a:t>Where does it fit in?</a:t>
            </a:r>
            <a:endParaRPr sz="2800"/>
          </a:p>
        </p:txBody>
      </p:sp>
      <p:grpSp>
        <p:nvGrpSpPr>
          <p:cNvPr id="915" name="Google Shape;915;p40"/>
          <p:cNvGrpSpPr/>
          <p:nvPr/>
        </p:nvGrpSpPr>
        <p:grpSpPr>
          <a:xfrm>
            <a:off x="1811982" y="1287991"/>
            <a:ext cx="6120483" cy="3320718"/>
            <a:chOff x="1794" y="23776"/>
            <a:chExt cx="6120483" cy="3320718"/>
          </a:xfrm>
        </p:grpSpPr>
        <p:sp>
          <p:nvSpPr>
            <p:cNvPr id="916" name="Google Shape;916;p40"/>
            <p:cNvSpPr/>
            <p:nvPr/>
          </p:nvSpPr>
          <p:spPr>
            <a:xfrm>
              <a:off x="4556572" y="2023253"/>
              <a:ext cx="782852" cy="3725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3A8AB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17" name="Google Shape;917;p40"/>
            <p:cNvSpPr/>
            <p:nvPr/>
          </p:nvSpPr>
          <p:spPr>
            <a:xfrm>
              <a:off x="3773720" y="2023253"/>
              <a:ext cx="782852" cy="3725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3A8AB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18" name="Google Shape;918;p40"/>
            <p:cNvSpPr/>
            <p:nvPr/>
          </p:nvSpPr>
          <p:spPr>
            <a:xfrm>
              <a:off x="2991178" y="837231"/>
              <a:ext cx="1565394" cy="3725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3279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19" name="Google Shape;919;p40"/>
            <p:cNvSpPr/>
            <p:nvPr/>
          </p:nvSpPr>
          <p:spPr>
            <a:xfrm>
              <a:off x="1425162" y="2023253"/>
              <a:ext cx="782852" cy="3725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rgbClr val="3A8AB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0" name="Google Shape;920;p40"/>
            <p:cNvSpPr/>
            <p:nvPr/>
          </p:nvSpPr>
          <p:spPr>
            <a:xfrm>
              <a:off x="642309" y="2023253"/>
              <a:ext cx="782852" cy="3725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3A8AB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1" name="Google Shape;921;p40"/>
            <p:cNvSpPr/>
            <p:nvPr/>
          </p:nvSpPr>
          <p:spPr>
            <a:xfrm>
              <a:off x="1425162" y="837231"/>
              <a:ext cx="1566015" cy="3725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3279A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2" name="Google Shape;922;p40"/>
            <p:cNvSpPr/>
            <p:nvPr/>
          </p:nvSpPr>
          <p:spPr>
            <a:xfrm>
              <a:off x="2168218" y="23776"/>
              <a:ext cx="1645920" cy="813454"/>
            </a:xfrm>
            <a:prstGeom prst="roundRect">
              <a:avLst>
                <a:gd name="adj" fmla="val 10000"/>
              </a:avLst>
            </a:prstGeom>
            <a:solidFill>
              <a:srgbClr val="00395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310554" y="158996"/>
              <a:ext cx="1645920" cy="813454"/>
            </a:xfrm>
            <a:prstGeom prst="roundRect">
              <a:avLst>
                <a:gd name="adj" fmla="val 10000"/>
              </a:avLst>
            </a:prstGeom>
            <a:solidFill>
              <a:srgbClr val="B1E1FE">
                <a:alpha val="89803"/>
              </a:srgbClr>
            </a:solidFill>
            <a:ln w="9525" cap="flat" cmpd="sng">
              <a:solidFill>
                <a:srgbClr val="4399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 txBox="1"/>
            <p:nvPr/>
          </p:nvSpPr>
          <p:spPr>
            <a:xfrm>
              <a:off x="2334379" y="182821"/>
              <a:ext cx="1598270" cy="765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0039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MACHINE LEARNING</a:t>
              </a:r>
              <a:endParaRPr sz="1200" b="0" i="0" u="none" strike="noStrike" cap="none">
                <a:solidFill>
                  <a:srgbClr val="0039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602202" y="1209798"/>
              <a:ext cx="1645920" cy="813454"/>
            </a:xfrm>
            <a:prstGeom prst="roundRect">
              <a:avLst>
                <a:gd name="adj" fmla="val 10000"/>
              </a:avLst>
            </a:prstGeom>
            <a:solidFill>
              <a:srgbClr val="00395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744539" y="1345018"/>
              <a:ext cx="1645920" cy="813454"/>
            </a:xfrm>
            <a:prstGeom prst="roundRect">
              <a:avLst>
                <a:gd name="adj" fmla="val 10000"/>
              </a:avLst>
            </a:prstGeom>
            <a:solidFill>
              <a:srgbClr val="B1E1FE">
                <a:alpha val="89803"/>
              </a:srgbClr>
            </a:solidFill>
            <a:ln w="9525" cap="flat" cmpd="sng">
              <a:solidFill>
                <a:srgbClr val="4399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 txBox="1"/>
            <p:nvPr/>
          </p:nvSpPr>
          <p:spPr>
            <a:xfrm>
              <a:off x="768364" y="1368843"/>
              <a:ext cx="1598270" cy="765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39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SUPERVISED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" sz="1000" b="0" i="0" u="none" strike="noStrike" cap="none">
                  <a:solidFill>
                    <a:srgbClr val="0039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LEARNING</a:t>
              </a:r>
              <a:endParaRPr sz="1000" b="0" i="0" u="none" strike="noStrike" cap="none">
                <a:solidFill>
                  <a:srgbClr val="0039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1794" y="2395820"/>
              <a:ext cx="1281031" cy="813454"/>
            </a:xfrm>
            <a:prstGeom prst="roundRect">
              <a:avLst>
                <a:gd name="adj" fmla="val 10000"/>
              </a:avLst>
            </a:prstGeom>
            <a:solidFill>
              <a:srgbClr val="00395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44130" y="2531040"/>
              <a:ext cx="1281031" cy="813454"/>
            </a:xfrm>
            <a:prstGeom prst="roundRect">
              <a:avLst>
                <a:gd name="adj" fmla="val 10000"/>
              </a:avLst>
            </a:prstGeom>
            <a:solidFill>
              <a:srgbClr val="B1E1FE">
                <a:alpha val="89803"/>
              </a:srgbClr>
            </a:solidFill>
            <a:ln w="9525" cap="flat" cmpd="sng">
              <a:solidFill>
                <a:srgbClr val="4399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 txBox="1"/>
            <p:nvPr/>
          </p:nvSpPr>
          <p:spPr>
            <a:xfrm>
              <a:off x="167955" y="2554865"/>
              <a:ext cx="1233381" cy="7658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39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CLASSIFICATION</a:t>
              </a:r>
              <a:r>
                <a:rPr lang="en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1567499" y="2395820"/>
              <a:ext cx="1281031" cy="813454"/>
            </a:xfrm>
            <a:prstGeom prst="roundRect">
              <a:avLst>
                <a:gd name="adj" fmla="val 10000"/>
              </a:avLst>
            </a:prstGeom>
            <a:solidFill>
              <a:srgbClr val="00395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1709836" y="2531040"/>
              <a:ext cx="1281031" cy="813454"/>
            </a:xfrm>
            <a:prstGeom prst="roundRect">
              <a:avLst>
                <a:gd name="adj" fmla="val 10000"/>
              </a:avLst>
            </a:prstGeom>
            <a:solidFill>
              <a:srgbClr val="B1E1FE">
                <a:alpha val="89803"/>
              </a:srgbClr>
            </a:solidFill>
            <a:ln w="9525" cap="flat" cmpd="sng">
              <a:solidFill>
                <a:srgbClr val="4399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 txBox="1"/>
            <p:nvPr/>
          </p:nvSpPr>
          <p:spPr>
            <a:xfrm>
              <a:off x="1733661" y="2554865"/>
              <a:ext cx="1233381" cy="765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39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REGRESSION</a:t>
              </a:r>
              <a:endParaRPr sz="1000" b="0" i="0" u="none" strike="noStrike" cap="none">
                <a:solidFill>
                  <a:srgbClr val="0039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3732991" y="1209798"/>
              <a:ext cx="1647163" cy="813454"/>
            </a:xfrm>
            <a:prstGeom prst="roundRect">
              <a:avLst>
                <a:gd name="adj" fmla="val 10000"/>
              </a:avLst>
            </a:prstGeom>
            <a:solidFill>
              <a:srgbClr val="00395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875328" y="1345018"/>
              <a:ext cx="1647163" cy="813454"/>
            </a:xfrm>
            <a:prstGeom prst="roundRect">
              <a:avLst>
                <a:gd name="adj" fmla="val 10000"/>
              </a:avLst>
            </a:prstGeom>
            <a:solidFill>
              <a:srgbClr val="B1E1FE">
                <a:alpha val="89803"/>
              </a:srgbClr>
            </a:solidFill>
            <a:ln w="9525" cap="flat" cmpd="sng">
              <a:solidFill>
                <a:srgbClr val="4399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 txBox="1"/>
            <p:nvPr/>
          </p:nvSpPr>
          <p:spPr>
            <a:xfrm>
              <a:off x="3899153" y="1368843"/>
              <a:ext cx="1599513" cy="765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39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UNSUPERVISED LEARNING</a:t>
              </a:r>
              <a:endParaRPr sz="1000" b="0" i="0" u="none" strike="noStrike" cap="none">
                <a:solidFill>
                  <a:srgbClr val="0039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3133204" y="2395820"/>
              <a:ext cx="1281031" cy="813454"/>
            </a:xfrm>
            <a:prstGeom prst="roundRect">
              <a:avLst>
                <a:gd name="adj" fmla="val 10000"/>
              </a:avLst>
            </a:prstGeom>
            <a:solidFill>
              <a:srgbClr val="00395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3275541" y="2531040"/>
              <a:ext cx="1281031" cy="813454"/>
            </a:xfrm>
            <a:prstGeom prst="roundRect">
              <a:avLst>
                <a:gd name="adj" fmla="val 10000"/>
              </a:avLst>
            </a:prstGeom>
            <a:solidFill>
              <a:srgbClr val="B1E1FE">
                <a:alpha val="89803"/>
              </a:srgbClr>
            </a:solidFill>
            <a:ln w="9525" cap="flat" cmpd="sng">
              <a:solidFill>
                <a:srgbClr val="4399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 txBox="1"/>
            <p:nvPr/>
          </p:nvSpPr>
          <p:spPr>
            <a:xfrm>
              <a:off x="3299366" y="2554865"/>
              <a:ext cx="1233381" cy="765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39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CLUSTERING</a:t>
              </a:r>
              <a:endParaRPr sz="1000" b="0" i="0" u="none" strike="noStrike" cap="none">
                <a:solidFill>
                  <a:srgbClr val="0039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4698909" y="2395820"/>
              <a:ext cx="1281031" cy="813454"/>
            </a:xfrm>
            <a:prstGeom prst="roundRect">
              <a:avLst>
                <a:gd name="adj" fmla="val 10000"/>
              </a:avLst>
            </a:prstGeom>
            <a:solidFill>
              <a:srgbClr val="00395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841246" y="2531040"/>
              <a:ext cx="1281031" cy="813454"/>
            </a:xfrm>
            <a:prstGeom prst="roundRect">
              <a:avLst>
                <a:gd name="adj" fmla="val 10000"/>
              </a:avLst>
            </a:prstGeom>
            <a:solidFill>
              <a:srgbClr val="B1E1FE">
                <a:alpha val="89803"/>
              </a:srgbClr>
            </a:solidFill>
            <a:ln w="9525" cap="flat" cmpd="sng">
              <a:solidFill>
                <a:srgbClr val="4399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 txBox="1"/>
            <p:nvPr/>
          </p:nvSpPr>
          <p:spPr>
            <a:xfrm>
              <a:off x="4865071" y="2554865"/>
              <a:ext cx="1233381" cy="765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0" i="0" u="none" strike="noStrike" cap="none">
                  <a:solidFill>
                    <a:srgbClr val="00395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ASSOCIATION</a:t>
              </a:r>
              <a:endParaRPr sz="1000" b="0" i="0" u="none" strike="noStrike" cap="none">
                <a:solidFill>
                  <a:srgbClr val="00395A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43" name="Google Shape;943;p40"/>
          <p:cNvSpPr/>
          <p:nvPr/>
        </p:nvSpPr>
        <p:spPr>
          <a:xfrm rot="-1502465">
            <a:off x="881768" y="4299515"/>
            <a:ext cx="854241" cy="541421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19050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40"/>
          <p:cNvSpPr txBox="1"/>
          <p:nvPr/>
        </p:nvSpPr>
        <p:spPr>
          <a:xfrm rot="-1502465">
            <a:off x="1024538" y="4439421"/>
            <a:ext cx="61683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Here!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41" descr="Supervised Learning - Introduction To Machine Learning - Edure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3350" y="2499287"/>
            <a:ext cx="5997299" cy="23915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50" name="Google Shape;950;p41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/>
              <a:t>What is logistic regression?</a:t>
            </a:r>
            <a:endParaRPr sz="2800"/>
          </a:p>
        </p:txBody>
      </p:sp>
      <p:sp>
        <p:nvSpPr>
          <p:cNvPr id="951" name="Google Shape;951;p41"/>
          <p:cNvSpPr txBox="1"/>
          <p:nvPr/>
        </p:nvSpPr>
        <p:spPr>
          <a:xfrm>
            <a:off x="423781" y="1427360"/>
            <a:ext cx="392477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Type of supervised algorithm used for binary and multi-class classification problems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41"/>
          <p:cNvSpPr txBox="1"/>
          <p:nvPr/>
        </p:nvSpPr>
        <p:spPr>
          <a:xfrm>
            <a:off x="4834786" y="1427360"/>
            <a:ext cx="3924775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Beware! 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Although it is named a </a:t>
            </a:r>
            <a:r>
              <a:rPr lang="en" sz="1400" b="0" i="1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lang="en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it is actually a </a:t>
            </a:r>
            <a:r>
              <a:rPr lang="en" sz="1400" b="0" i="1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r>
              <a:rPr lang="en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process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3" name="Google Shape;953;p41" descr="Beware, error message, magnifier, search error, search warning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3390" y="1449132"/>
            <a:ext cx="331396" cy="3313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4" name="Google Shape;954;p41"/>
          <p:cNvGrpSpPr/>
          <p:nvPr/>
        </p:nvGrpSpPr>
        <p:grpSpPr>
          <a:xfrm>
            <a:off x="7653034" y="4392337"/>
            <a:ext cx="744875" cy="744850"/>
            <a:chOff x="4927125" y="982950"/>
            <a:chExt cx="744875" cy="744850"/>
          </a:xfrm>
        </p:grpSpPr>
        <p:sp>
          <p:nvSpPr>
            <p:cNvPr id="955" name="Google Shape;955;p41"/>
            <p:cNvSpPr/>
            <p:nvPr/>
          </p:nvSpPr>
          <p:spPr>
            <a:xfrm>
              <a:off x="4927125" y="982950"/>
              <a:ext cx="744875" cy="744850"/>
            </a:xfrm>
            <a:custGeom>
              <a:avLst/>
              <a:gdLst/>
              <a:ahLst/>
              <a:cxnLst/>
              <a:rect l="l" t="t" r="r" b="b"/>
              <a:pathLst>
                <a:path w="29795" h="29794" extrusionOk="0">
                  <a:moveTo>
                    <a:pt x="14898" y="1"/>
                  </a:moveTo>
                  <a:cubicBezTo>
                    <a:pt x="6671" y="1"/>
                    <a:pt x="1" y="6670"/>
                    <a:pt x="0" y="14897"/>
                  </a:cubicBezTo>
                  <a:cubicBezTo>
                    <a:pt x="0" y="23125"/>
                    <a:pt x="6670" y="29794"/>
                    <a:pt x="14897" y="29794"/>
                  </a:cubicBezTo>
                  <a:cubicBezTo>
                    <a:pt x="23124" y="29794"/>
                    <a:pt x="29794" y="23125"/>
                    <a:pt x="29794" y="14897"/>
                  </a:cubicBezTo>
                  <a:lnTo>
                    <a:pt x="297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5146375" y="1202000"/>
              <a:ext cx="306275" cy="306275"/>
            </a:xfrm>
            <a:custGeom>
              <a:avLst/>
              <a:gdLst/>
              <a:ahLst/>
              <a:cxnLst/>
              <a:rect l="l" t="t" r="r" b="b"/>
              <a:pathLst>
                <a:path w="12251" h="12251" extrusionOk="0">
                  <a:moveTo>
                    <a:pt x="6126" y="1"/>
                  </a:moveTo>
                  <a:cubicBezTo>
                    <a:pt x="4502" y="1"/>
                    <a:pt x="2944" y="646"/>
                    <a:pt x="1795" y="1795"/>
                  </a:cubicBezTo>
                  <a:cubicBezTo>
                    <a:pt x="646" y="2944"/>
                    <a:pt x="1" y="4501"/>
                    <a:pt x="1" y="6125"/>
                  </a:cubicBezTo>
                  <a:cubicBezTo>
                    <a:pt x="1" y="7750"/>
                    <a:pt x="646" y="9307"/>
                    <a:pt x="1795" y="10456"/>
                  </a:cubicBezTo>
                  <a:cubicBezTo>
                    <a:pt x="2944" y="11605"/>
                    <a:pt x="4502" y="12250"/>
                    <a:pt x="6126" y="12250"/>
                  </a:cubicBezTo>
                  <a:cubicBezTo>
                    <a:pt x="7750" y="12250"/>
                    <a:pt x="9308" y="11605"/>
                    <a:pt x="10456" y="10456"/>
                  </a:cubicBezTo>
                  <a:cubicBezTo>
                    <a:pt x="11605" y="9307"/>
                    <a:pt x="12250" y="7750"/>
                    <a:pt x="12250" y="6125"/>
                  </a:cubicBezTo>
                  <a:cubicBezTo>
                    <a:pt x="12250" y="4501"/>
                    <a:pt x="11605" y="2944"/>
                    <a:pt x="10456" y="1795"/>
                  </a:cubicBezTo>
                  <a:cubicBezTo>
                    <a:pt x="9308" y="646"/>
                    <a:pt x="7750" y="1"/>
                    <a:pt x="6126" y="1"/>
                  </a:cubicBezTo>
                  <a:close/>
                </a:path>
              </a:pathLst>
            </a:custGeom>
            <a:solidFill>
              <a:srgbClr val="3A8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7" name="Google Shape;957;p41"/>
          <p:cNvSpPr/>
          <p:nvPr/>
        </p:nvSpPr>
        <p:spPr>
          <a:xfrm>
            <a:off x="8403745" y="4398693"/>
            <a:ext cx="738494" cy="738494"/>
          </a:xfrm>
          <a:custGeom>
            <a:avLst/>
            <a:gdLst/>
            <a:ahLst/>
            <a:cxnLst/>
            <a:rect l="l" t="t" r="r" b="b"/>
            <a:pathLst>
              <a:path w="14898" h="14898" extrusionOk="0">
                <a:moveTo>
                  <a:pt x="0" y="1"/>
                </a:moveTo>
                <a:lnTo>
                  <a:pt x="0" y="14897"/>
                </a:lnTo>
                <a:cubicBezTo>
                  <a:pt x="8228" y="14897"/>
                  <a:pt x="14897" y="8228"/>
                  <a:pt x="14897" y="1"/>
                </a:cubicBezTo>
                <a:close/>
              </a:path>
            </a:pathLst>
          </a:custGeom>
          <a:solidFill>
            <a:srgbClr val="3A87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2" name="Google Shape;962;p42"/>
          <p:cNvCxnSpPr/>
          <p:nvPr/>
        </p:nvCxnSpPr>
        <p:spPr>
          <a:xfrm>
            <a:off x="4226700" y="27336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3" name="Google Shape;963;p42"/>
          <p:cNvCxnSpPr/>
          <p:nvPr/>
        </p:nvCxnSpPr>
        <p:spPr>
          <a:xfrm>
            <a:off x="4226700" y="1021513"/>
            <a:ext cx="690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4" name="Google Shape;964;p42"/>
          <p:cNvSpPr txBox="1">
            <a:spLocks noGrp="1"/>
          </p:cNvSpPr>
          <p:nvPr>
            <p:ph type="title" idx="4"/>
          </p:nvPr>
        </p:nvSpPr>
        <p:spPr>
          <a:xfrm>
            <a:off x="5999375" y="331752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rfsgdsf</a:t>
            </a:r>
            <a:endParaRPr/>
          </a:p>
        </p:txBody>
      </p:sp>
      <p:sp>
        <p:nvSpPr>
          <p:cNvPr id="965" name="Google Shape;965;p42"/>
          <p:cNvSpPr txBox="1">
            <a:spLocks noGrp="1"/>
          </p:cNvSpPr>
          <p:nvPr>
            <p:ph type="subTitle" idx="5"/>
          </p:nvPr>
        </p:nvSpPr>
        <p:spPr>
          <a:xfrm>
            <a:off x="5999375" y="3536300"/>
            <a:ext cx="23700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dfffsa</a:t>
            </a:r>
            <a:endParaRPr/>
          </a:p>
        </p:txBody>
      </p:sp>
      <p:pic>
        <p:nvPicPr>
          <p:cNvPr id="966" name="Google Shape;96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141" y="1181006"/>
            <a:ext cx="3228039" cy="1846947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42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800"/>
              <a:t>Why not use linear regression?</a:t>
            </a:r>
            <a:endParaRPr sz="2800"/>
          </a:p>
        </p:txBody>
      </p:sp>
      <p:pic>
        <p:nvPicPr>
          <p:cNvPr id="968" name="Google Shape;96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3259" y="3067578"/>
            <a:ext cx="3227832" cy="1847088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42"/>
          <p:cNvSpPr txBox="1">
            <a:spLocks noGrp="1"/>
          </p:cNvSpPr>
          <p:nvPr>
            <p:ph type="title"/>
          </p:nvPr>
        </p:nvSpPr>
        <p:spPr>
          <a:xfrm>
            <a:off x="5271575" y="1675735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REGRESSION PROBLEM</a:t>
            </a:r>
            <a:endParaRPr/>
          </a:p>
        </p:txBody>
      </p:sp>
      <p:sp>
        <p:nvSpPr>
          <p:cNvPr id="970" name="Google Shape;970;p42"/>
          <p:cNvSpPr txBox="1">
            <a:spLocks noGrp="1"/>
          </p:cNvSpPr>
          <p:nvPr>
            <p:ph type="subTitle" idx="1"/>
          </p:nvPr>
        </p:nvSpPr>
        <p:spPr>
          <a:xfrm>
            <a:off x="5271575" y="1894510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Predict quantity of sales given $ spent on TV ads</a:t>
            </a:r>
            <a:endParaRPr/>
          </a:p>
        </p:txBody>
      </p:sp>
      <p:sp>
        <p:nvSpPr>
          <p:cNvPr id="971" name="Google Shape;971;p42"/>
          <p:cNvSpPr txBox="1">
            <a:spLocks noGrp="1"/>
          </p:cNvSpPr>
          <p:nvPr>
            <p:ph type="title"/>
          </p:nvPr>
        </p:nvSpPr>
        <p:spPr>
          <a:xfrm>
            <a:off x="1188900" y="3718152"/>
            <a:ext cx="23700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CLASSIFICATION PROBLEM</a:t>
            </a:r>
            <a:endParaRPr/>
          </a:p>
        </p:txBody>
      </p:sp>
      <p:sp>
        <p:nvSpPr>
          <p:cNvPr id="972" name="Google Shape;972;p42"/>
          <p:cNvSpPr txBox="1">
            <a:spLocks noGrp="1"/>
          </p:cNvSpPr>
          <p:nvPr>
            <p:ph type="subTitle" idx="1"/>
          </p:nvPr>
        </p:nvSpPr>
        <p:spPr>
          <a:xfrm>
            <a:off x="1188900" y="3936927"/>
            <a:ext cx="23700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Predict if quantity of sales &gt; 15000 (y/n) given $ spent on TV ads</a:t>
            </a:r>
            <a:endParaRPr/>
          </a:p>
        </p:txBody>
      </p:sp>
      <p:grpSp>
        <p:nvGrpSpPr>
          <p:cNvPr id="973" name="Google Shape;973;p42"/>
          <p:cNvGrpSpPr/>
          <p:nvPr/>
        </p:nvGrpSpPr>
        <p:grpSpPr>
          <a:xfrm rot="10800000">
            <a:off x="4496408" y="1762942"/>
            <a:ext cx="420890" cy="369223"/>
            <a:chOff x="4929875" y="2065025"/>
            <a:chExt cx="49625" cy="44025"/>
          </a:xfrm>
        </p:grpSpPr>
        <p:sp>
          <p:nvSpPr>
            <p:cNvPr id="974" name="Google Shape;974;p42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3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3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6" name="Google Shape;976;p42"/>
          <p:cNvGrpSpPr/>
          <p:nvPr/>
        </p:nvGrpSpPr>
        <p:grpSpPr>
          <a:xfrm>
            <a:off x="3885190" y="3752315"/>
            <a:ext cx="420890" cy="369223"/>
            <a:chOff x="4929875" y="2065025"/>
            <a:chExt cx="49625" cy="44025"/>
          </a:xfrm>
        </p:grpSpPr>
        <p:sp>
          <p:nvSpPr>
            <p:cNvPr id="977" name="Google Shape;977;p42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3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3F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9" name="Google Shape;979;p42"/>
          <p:cNvSpPr txBox="1"/>
          <p:nvPr/>
        </p:nvSpPr>
        <p:spPr>
          <a:xfrm>
            <a:off x="1881307" y="3056110"/>
            <a:ext cx="113770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1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Good fit, low error!</a:t>
            </a:r>
            <a:endParaRPr sz="800" b="0" i="1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0" name="Google Shape;980;p42"/>
          <p:cNvSpPr txBox="1"/>
          <p:nvPr/>
        </p:nvSpPr>
        <p:spPr>
          <a:xfrm>
            <a:off x="6117018" y="4909064"/>
            <a:ext cx="138893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1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fit, very high error!</a:t>
            </a:r>
            <a:endParaRPr sz="800" b="0" i="1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3"/>
          <p:cNvSpPr txBox="1">
            <a:spLocks noGrp="1"/>
          </p:cNvSpPr>
          <p:nvPr>
            <p:ph type="subTitle" idx="8"/>
          </p:nvPr>
        </p:nvSpPr>
        <p:spPr>
          <a:xfrm>
            <a:off x="606255" y="3625613"/>
            <a:ext cx="3211032" cy="70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This curve would fit better!</a:t>
            </a:r>
            <a:endParaRPr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This is called a </a:t>
            </a:r>
            <a:r>
              <a:rPr lang="en" b="1" i="1"/>
              <a:t>sigmoid </a:t>
            </a:r>
            <a:r>
              <a:rPr lang="en"/>
              <a:t>curve.</a:t>
            </a:r>
            <a:endParaRPr/>
          </a:p>
        </p:txBody>
      </p:sp>
      <p:sp>
        <p:nvSpPr>
          <p:cNvPr id="986" name="Google Shape;986;p43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800"/>
              <a:t>How to solve this?</a:t>
            </a:r>
            <a:endParaRPr sz="2800"/>
          </a:p>
        </p:txBody>
      </p:sp>
      <p:sp>
        <p:nvSpPr>
          <p:cNvPr id="987" name="Google Shape;987;p43"/>
          <p:cNvSpPr txBox="1"/>
          <p:nvPr/>
        </p:nvSpPr>
        <p:spPr>
          <a:xfrm>
            <a:off x="5020943" y="3625613"/>
            <a:ext cx="3927985" cy="7160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65" t="-1707" b="-8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88" name="Google Shape;988;p43"/>
          <p:cNvSpPr txBox="1"/>
          <p:nvPr/>
        </p:nvSpPr>
        <p:spPr>
          <a:xfrm>
            <a:off x="4855030" y="4593090"/>
            <a:ext cx="36173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1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Threshold usually set at zeroth value of 0.5</a:t>
            </a:r>
            <a:endParaRPr sz="1200" b="0" i="1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9" name="Google Shape;9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525" y="1142313"/>
            <a:ext cx="39433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43"/>
          <p:cNvSpPr/>
          <p:nvPr/>
        </p:nvSpPr>
        <p:spPr>
          <a:xfrm>
            <a:off x="8472376" y="2218137"/>
            <a:ext cx="485100" cy="2548200"/>
          </a:xfrm>
          <a:prstGeom prst="curvedLeftArrow">
            <a:avLst>
              <a:gd name="adj1" fmla="val 19893"/>
              <a:gd name="adj2" fmla="val 42401"/>
              <a:gd name="adj3" fmla="val 27513"/>
            </a:avLst>
          </a:prstGeom>
          <a:solidFill>
            <a:schemeClr val="accent3"/>
          </a:solidFill>
          <a:ln w="25400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1" name="Google Shape;99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100" y="1142325"/>
            <a:ext cx="39433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4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dirty="0"/>
              <a:t>Math behind Logistic Regression</a:t>
            </a:r>
            <a:endParaRPr sz="2800" dirty="0"/>
          </a:p>
        </p:txBody>
      </p:sp>
      <p:sp>
        <p:nvSpPr>
          <p:cNvPr id="997" name="Google Shape;997;p44"/>
          <p:cNvSpPr txBox="1"/>
          <p:nvPr/>
        </p:nvSpPr>
        <p:spPr>
          <a:xfrm>
            <a:off x="1215153" y="1277356"/>
            <a:ext cx="3037870" cy="4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ExtraBold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ODDS OF AN EVENT</a:t>
            </a: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99" name="Google Shape;999;p44"/>
          <p:cNvSpPr txBox="1"/>
          <p:nvPr/>
        </p:nvSpPr>
        <p:spPr>
          <a:xfrm>
            <a:off x="4976037" y="1278813"/>
            <a:ext cx="3168502" cy="4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 ExtraBold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REGRESSION EQUATION</a:t>
            </a:r>
            <a:endParaRPr sz="180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4" name="Google Shape;1004;p44"/>
          <p:cNvSpPr/>
          <p:nvPr/>
        </p:nvSpPr>
        <p:spPr>
          <a:xfrm rot="5400000">
            <a:off x="4348511" y="1997257"/>
            <a:ext cx="785169" cy="3000299"/>
          </a:xfrm>
          <a:prstGeom prst="rightBrace">
            <a:avLst>
              <a:gd name="adj1" fmla="val 8333"/>
              <a:gd name="adj2" fmla="val 46375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4"/>
          <p:cNvSpPr txBox="1"/>
          <p:nvPr/>
        </p:nvSpPr>
        <p:spPr>
          <a:xfrm>
            <a:off x="2835646" y="4370625"/>
            <a:ext cx="3237084" cy="45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Both sides range from -∞ to ∞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7" name="Google Shape;1007;p44"/>
          <p:cNvGrpSpPr/>
          <p:nvPr/>
        </p:nvGrpSpPr>
        <p:grpSpPr>
          <a:xfrm>
            <a:off x="6012855" y="4064168"/>
            <a:ext cx="528826" cy="221878"/>
            <a:chOff x="4659775" y="2072775"/>
            <a:chExt cx="74325" cy="28700"/>
          </a:xfrm>
        </p:grpSpPr>
        <p:sp>
          <p:nvSpPr>
            <p:cNvPr id="1008" name="Google Shape;1008;p44"/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1" name="Google Shape;1011;p44"/>
          <p:cNvSpPr txBox="1"/>
          <p:nvPr/>
        </p:nvSpPr>
        <p:spPr>
          <a:xfrm>
            <a:off x="6913966" y="4348176"/>
            <a:ext cx="1998624" cy="302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Sigmoid</a:t>
            </a:r>
            <a:r>
              <a:rPr lang="en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function!</a:t>
            </a:r>
            <a:endParaRPr sz="12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876;p29"/>
              <p:cNvSpPr txBox="1">
                <a:spLocks/>
              </p:cNvSpPr>
              <p:nvPr/>
            </p:nvSpPr>
            <p:spPr>
              <a:xfrm>
                <a:off x="786056" y="1675347"/>
                <a:ext cx="3760884" cy="8232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Montserrat" panose="020B0604020202020204" charset="0"/>
                </a:endParaRPr>
              </a:p>
              <a:p>
                <a:pPr algn="ctr"/>
                <a:endParaRPr lang="en-US" sz="300" dirty="0" smtClean="0">
                  <a:solidFill>
                    <a:schemeClr val="bg1"/>
                  </a:solidFill>
                  <a:latin typeface="Montserrat" panose="020B0604020202020204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p being the probability of the event</a:t>
                </a:r>
                <a:endParaRPr lang="en-US" dirty="0">
                  <a:solidFill>
                    <a:schemeClr val="bg1"/>
                  </a:solidFill>
                  <a:latin typeface="Montserrat" panose="020B0604020202020204" charset="0"/>
                </a:endParaRPr>
              </a:p>
            </p:txBody>
          </p:sp>
        </mc:Choice>
        <mc:Fallback xmlns="">
          <p:sp>
            <p:nvSpPr>
              <p:cNvPr id="19" name="Google Shape;876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56" y="1675347"/>
                <a:ext cx="3760884" cy="823296"/>
              </a:xfrm>
              <a:prstGeom prst="rect">
                <a:avLst/>
              </a:prstGeom>
              <a:blipFill rotWithShape="0"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876;p29"/>
              <p:cNvSpPr txBox="1">
                <a:spLocks/>
              </p:cNvSpPr>
              <p:nvPr/>
            </p:nvSpPr>
            <p:spPr>
              <a:xfrm>
                <a:off x="1549088" y="2498643"/>
                <a:ext cx="2370000" cy="625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 ranges from 0 to 1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ranges from 0 to ∞</a:t>
                </a:r>
                <a:endParaRPr lang="en-US" dirty="0">
                  <a:solidFill>
                    <a:schemeClr val="bg1"/>
                  </a:solidFill>
                  <a:latin typeface="Montserrat" panose="020B0604020202020204" charset="0"/>
                </a:endParaRPr>
              </a:p>
            </p:txBody>
          </p:sp>
        </mc:Choice>
        <mc:Fallback xmlns="">
          <p:sp>
            <p:nvSpPr>
              <p:cNvPr id="20" name="Google Shape;876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88" y="2498643"/>
                <a:ext cx="2370000" cy="625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876;p29"/>
              <p:cNvSpPr txBox="1">
                <a:spLocks/>
              </p:cNvSpPr>
              <p:nvPr/>
            </p:nvSpPr>
            <p:spPr>
              <a:xfrm>
                <a:off x="4546940" y="1675347"/>
                <a:ext cx="4365650" cy="82329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baseline="-25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 smtClean="0">
                  <a:solidFill>
                    <a:schemeClr val="bg1"/>
                  </a:solidFill>
                  <a:latin typeface="Montserrat" panose="020B0604020202020204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500" dirty="0" smtClean="0">
                  <a:solidFill>
                    <a:schemeClr val="bg1"/>
                  </a:solidFill>
                  <a:latin typeface="Montserrat" panose="020B0604020202020204" charset="0"/>
                </a:endParaRPr>
              </a:p>
              <a:p>
                <a:pPr algn="ctr"/>
                <a:r>
                  <a:rPr lang="el-GR" i="1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β</a:t>
                </a:r>
                <a:r>
                  <a:rPr lang="en-US" i="1" baseline="-25000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0   </a:t>
                </a:r>
                <a:r>
                  <a:rPr lang="en-US" i="1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- intercept, </a:t>
                </a:r>
                <a:r>
                  <a:rPr lang="el-GR" i="1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β</a:t>
                </a:r>
                <a:r>
                  <a:rPr lang="en-US" i="1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 – coefficients, X - dependents</a:t>
                </a:r>
                <a:endParaRPr lang="en-US" i="1" dirty="0">
                  <a:solidFill>
                    <a:schemeClr val="bg1"/>
                  </a:solidFill>
                  <a:latin typeface="Montserrat" panose="020B0604020202020204" charset="0"/>
                </a:endParaRPr>
              </a:p>
            </p:txBody>
          </p:sp>
        </mc:Choice>
        <mc:Fallback xmlns="">
          <p:sp>
            <p:nvSpPr>
              <p:cNvPr id="21" name="Google Shape;876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940" y="1675347"/>
                <a:ext cx="4365650" cy="823296"/>
              </a:xfrm>
              <a:prstGeom prst="rect">
                <a:avLst/>
              </a:prstGeom>
              <a:blipFill rotWithShape="0">
                <a:blip r:embed="rId5"/>
                <a:stretch>
                  <a:fillRect l="-14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876;p29"/>
              <p:cNvSpPr txBox="1">
                <a:spLocks/>
              </p:cNvSpPr>
              <p:nvPr/>
            </p:nvSpPr>
            <p:spPr>
              <a:xfrm>
                <a:off x="5728966" y="2498643"/>
                <a:ext cx="2370000" cy="625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 ranges from -∞ to ∞</a:t>
                </a:r>
                <a:endParaRPr lang="en-US" dirty="0">
                  <a:solidFill>
                    <a:schemeClr val="bg1"/>
                  </a:solidFill>
                  <a:latin typeface="Montserrat" panose="020B0604020202020204" charset="0"/>
                </a:endParaRPr>
              </a:p>
            </p:txBody>
          </p:sp>
        </mc:Choice>
        <mc:Fallback xmlns="">
          <p:sp>
            <p:nvSpPr>
              <p:cNvPr id="22" name="Google Shape;876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966" y="2498643"/>
                <a:ext cx="2370000" cy="625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Google Shape;885;p29"/>
              <p:cNvSpPr txBox="1">
                <a:spLocks/>
              </p:cNvSpPr>
              <p:nvPr/>
            </p:nvSpPr>
            <p:spPr>
              <a:xfrm>
                <a:off x="3387000" y="3919321"/>
                <a:ext cx="2370000" cy="625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Clr>
                    <a:schemeClr val="dk1"/>
                  </a:buClr>
                  <a:buSzPts val="1100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  <a:latin typeface="Montserrat" panose="020B0604020202020204" charset="0"/>
                  </a:rPr>
                  <a:t>  </a:t>
                </a:r>
              </a:p>
              <a:p>
                <a:pPr algn="ctr"/>
                <a:endParaRPr lang="en-US" dirty="0">
                  <a:solidFill>
                    <a:schemeClr val="bg1"/>
                  </a:solidFill>
                  <a:latin typeface="Montserrat" panose="020B0604020202020204" charset="0"/>
                </a:endParaRPr>
              </a:p>
            </p:txBody>
          </p:sp>
        </mc:Choice>
        <mc:Fallback xmlns="">
          <p:sp>
            <p:nvSpPr>
              <p:cNvPr id="23" name="Google Shape;88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000" y="3919321"/>
                <a:ext cx="2370000" cy="625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Google Shape;885;p29"/>
              <p:cNvSpPr txBox="1">
                <a:spLocks/>
              </p:cNvSpPr>
              <p:nvPr/>
            </p:nvSpPr>
            <p:spPr>
              <a:xfrm>
                <a:off x="6728278" y="3840435"/>
                <a:ext cx="2370000" cy="625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>
                  <a:buClr>
                    <a:schemeClr val="dk1"/>
                  </a:buClr>
                  <a:buSzPts val="1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ℯ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 baseline="-25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baseline="-250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bg1"/>
                  </a:solidFill>
                  <a:latin typeface="Montserrat" panose="020B0604020202020204" charset="0"/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  <a:latin typeface="Montserrat" panose="020B0604020202020204" charset="0"/>
                </a:endParaRPr>
              </a:p>
            </p:txBody>
          </p:sp>
        </mc:Choice>
        <mc:Fallback xmlns="">
          <p:sp>
            <p:nvSpPr>
              <p:cNvPr id="24" name="Google Shape;88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78" y="3840435"/>
                <a:ext cx="2370000" cy="62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6;p44"/>
          <p:cNvSpPr txBox="1">
            <a:spLocks noGrp="1"/>
          </p:cNvSpPr>
          <p:nvPr>
            <p:ph type="title"/>
          </p:nvPr>
        </p:nvSpPr>
        <p:spPr>
          <a:xfrm>
            <a:off x="1034399" y="144724"/>
            <a:ext cx="7304057" cy="78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dirty="0" smtClean="0"/>
              <a:t>How does Logistic Regression Learn?</a:t>
            </a:r>
            <a:endParaRPr sz="2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98128902"/>
              </p:ext>
            </p:extLst>
          </p:nvPr>
        </p:nvGraphicFramePr>
        <p:xfrm>
          <a:off x="1262743" y="1465035"/>
          <a:ext cx="4669972" cy="363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511728"/>
              </p:ext>
            </p:extLst>
          </p:nvPr>
        </p:nvGraphicFramePr>
        <p:xfrm>
          <a:off x="1262743" y="3957864"/>
          <a:ext cx="4669972" cy="570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2067580086"/>
                  </p:ext>
                </p:extLst>
              </p:nvPr>
            </p:nvGraphicFramePr>
            <p:xfrm>
              <a:off x="1262743" y="2014764"/>
              <a:ext cx="7489371" cy="159929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Choice>
        <mc:Fallback xmlns="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2067580086"/>
                  </p:ext>
                </p:extLst>
              </p:nvPr>
            </p:nvGraphicFramePr>
            <p:xfrm>
              <a:off x="1262743" y="2014764"/>
              <a:ext cx="7489371" cy="159929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Google Shape;1028;p4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012621" y="881217"/>
                <a:ext cx="2615293" cy="8361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𝜹𝜷</m:t>
                      </m:r>
                      <m:r>
                        <a:rPr lang="en-US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𝜹𝜷</m:t>
                      </m:r>
                      <m:r>
                        <a:rPr lang="en-US" sz="1400" b="1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r>
                  <a:rPr lang="en" sz="1400" b="1" i="1" dirty="0" smtClean="0"/>
                  <a:t/>
                </a:r>
                <a:br>
                  <a:rPr lang="en" sz="1400" b="1" i="1" dirty="0" smtClean="0"/>
                </a:br>
                <a:endParaRPr sz="1400" i="1" dirty="0"/>
              </a:p>
            </p:txBody>
          </p:sp>
        </mc:Choice>
        <mc:Fallback xmlns="">
          <p:sp>
            <p:nvSpPr>
              <p:cNvPr id="1028" name="Google Shape;1028;p4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12621" y="881217"/>
                <a:ext cx="2615293" cy="836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Google Shape;1029;p47"/>
          <p:cNvSpPr txBox="1">
            <a:spLocks noGrp="1"/>
          </p:cNvSpPr>
          <p:nvPr>
            <p:ph type="body" idx="1"/>
          </p:nvPr>
        </p:nvSpPr>
        <p:spPr>
          <a:xfrm>
            <a:off x="2921850" y="2861738"/>
            <a:ext cx="33003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1" name="Google Shape;10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01" y="1772507"/>
            <a:ext cx="3898899" cy="31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0801" y="1772507"/>
            <a:ext cx="4064000" cy="31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96;p44"/>
          <p:cNvSpPr txBox="1">
            <a:spLocks/>
          </p:cNvSpPr>
          <p:nvPr/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 ExtraBold"/>
              <a:buNone/>
              <a:defRPr sz="8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100"/>
            </a:pPr>
            <a:r>
              <a:rPr lang="en-US" sz="2800" dirty="0" smtClean="0"/>
              <a:t>Method of Gradient Descent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8"/>
          <p:cNvSpPr txBox="1">
            <a:spLocks noGrp="1"/>
          </p:cNvSpPr>
          <p:nvPr>
            <p:ph type="body" idx="2"/>
          </p:nvPr>
        </p:nvSpPr>
        <p:spPr>
          <a:xfrm>
            <a:off x="0" y="1635565"/>
            <a:ext cx="3907971" cy="794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Appropriate outcome structure – binary regression requires binary outcomes, ordinal regression requires ordinal outcomes</a:t>
            </a:r>
            <a:endParaRPr sz="1200"/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/>
          </p:nvPr>
        </p:nvSpPr>
        <p:spPr>
          <a:xfrm>
            <a:off x="1034400" y="144725"/>
            <a:ext cx="7075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2800" dirty="0"/>
              <a:t>Assumptions for logistic regression</a:t>
            </a:r>
            <a:endParaRPr sz="2800" dirty="0"/>
          </a:p>
        </p:txBody>
      </p:sp>
      <p:sp>
        <p:nvSpPr>
          <p:cNvPr id="1039" name="Google Shape;1039;p48"/>
          <p:cNvSpPr txBox="1"/>
          <p:nvPr/>
        </p:nvSpPr>
        <p:spPr>
          <a:xfrm>
            <a:off x="1847351" y="2486773"/>
            <a:ext cx="3081318" cy="47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Observation Independence</a:t>
            </a:r>
            <a:endParaRPr dirty="0"/>
          </a:p>
        </p:txBody>
      </p:sp>
      <p:sp>
        <p:nvSpPr>
          <p:cNvPr id="1040" name="Google Shape;1040;p48"/>
          <p:cNvSpPr txBox="1"/>
          <p:nvPr/>
        </p:nvSpPr>
        <p:spPr>
          <a:xfrm>
            <a:off x="0" y="3043877"/>
            <a:ext cx="3205655" cy="49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Absence of multicollinearity among features</a:t>
            </a:r>
            <a:endParaRPr/>
          </a:p>
        </p:txBody>
      </p:sp>
      <p:sp>
        <p:nvSpPr>
          <p:cNvPr id="1041" name="Google Shape;1041;p48"/>
          <p:cNvSpPr txBox="1"/>
          <p:nvPr/>
        </p:nvSpPr>
        <p:spPr>
          <a:xfrm>
            <a:off x="1847351" y="3630289"/>
            <a:ext cx="3313228" cy="48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Linearity of independent variables and log odds</a:t>
            </a:r>
            <a:endParaRPr/>
          </a:p>
        </p:txBody>
      </p:sp>
      <p:sp>
        <p:nvSpPr>
          <p:cNvPr id="1042" name="Google Shape;1042;p48"/>
          <p:cNvSpPr txBox="1"/>
          <p:nvPr/>
        </p:nvSpPr>
        <p:spPr>
          <a:xfrm>
            <a:off x="0" y="4156681"/>
            <a:ext cx="2844899" cy="35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sample size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</a:pPr>
            <a:endParaRPr sz="12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3" name="Google Shape;1043;p48"/>
          <p:cNvPicPr preferRelativeResize="0"/>
          <p:nvPr/>
        </p:nvPicPr>
        <p:blipFill rotWithShape="1">
          <a:blip r:embed="rId3">
            <a:alphaModFix/>
          </a:blip>
          <a:srcRect r="32351"/>
          <a:stretch/>
        </p:blipFill>
        <p:spPr>
          <a:xfrm>
            <a:off x="3729999" y="1573881"/>
            <a:ext cx="800100" cy="9815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4" name="Google Shape;1044;p48"/>
          <p:cNvGrpSpPr/>
          <p:nvPr/>
        </p:nvGrpSpPr>
        <p:grpSpPr>
          <a:xfrm>
            <a:off x="1261317" y="2515991"/>
            <a:ext cx="550901" cy="426718"/>
            <a:chOff x="490313" y="2588385"/>
            <a:chExt cx="550901" cy="426718"/>
          </a:xfrm>
        </p:grpSpPr>
        <p:grpSp>
          <p:nvGrpSpPr>
            <p:cNvPr id="1045" name="Google Shape;1045;p48"/>
            <p:cNvGrpSpPr/>
            <p:nvPr/>
          </p:nvGrpSpPr>
          <p:grpSpPr>
            <a:xfrm>
              <a:off x="490313" y="2733657"/>
              <a:ext cx="160299" cy="168375"/>
              <a:chOff x="3330525" y="4399275"/>
              <a:chExt cx="390650" cy="481850"/>
            </a:xfrm>
          </p:grpSpPr>
          <p:sp>
            <p:nvSpPr>
              <p:cNvPr id="1046" name="Google Shape;1046;p48"/>
              <p:cNvSpPr/>
              <p:nvPr/>
            </p:nvSpPr>
            <p:spPr>
              <a:xfrm>
                <a:off x="3543950" y="4648550"/>
                <a:ext cx="78450" cy="9577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31" extrusionOk="0">
                    <a:moveTo>
                      <a:pt x="2677" y="0"/>
                    </a:moveTo>
                    <a:cubicBezTo>
                      <a:pt x="2298" y="356"/>
                      <a:pt x="1861" y="648"/>
                      <a:pt x="1388" y="858"/>
                    </a:cubicBezTo>
                    <a:lnTo>
                      <a:pt x="0" y="2948"/>
                    </a:lnTo>
                    <a:lnTo>
                      <a:pt x="880" y="3831"/>
                    </a:lnTo>
                    <a:lnTo>
                      <a:pt x="3138" y="443"/>
                    </a:lnTo>
                    <a:lnTo>
                      <a:pt x="267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3427250" y="4456050"/>
                <a:ext cx="197650" cy="19717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887" extrusionOk="0">
                    <a:moveTo>
                      <a:pt x="7520" y="0"/>
                    </a:moveTo>
                    <a:cubicBezTo>
                      <a:pt x="6863" y="1374"/>
                      <a:pt x="5475" y="2247"/>
                      <a:pt x="3952" y="2247"/>
                    </a:cubicBezTo>
                    <a:lnTo>
                      <a:pt x="1" y="2247"/>
                    </a:lnTo>
                    <a:lnTo>
                      <a:pt x="1" y="3942"/>
                    </a:lnTo>
                    <a:cubicBezTo>
                      <a:pt x="1" y="5698"/>
                      <a:pt x="1154" y="7137"/>
                      <a:pt x="2587" y="7643"/>
                    </a:cubicBezTo>
                    <a:lnTo>
                      <a:pt x="2597" y="7643"/>
                    </a:lnTo>
                    <a:cubicBezTo>
                      <a:pt x="3006" y="7806"/>
                      <a:pt x="3480" y="7887"/>
                      <a:pt x="3953" y="7887"/>
                    </a:cubicBezTo>
                    <a:cubicBezTo>
                      <a:pt x="4426" y="7887"/>
                      <a:pt x="4899" y="7806"/>
                      <a:pt x="5307" y="7643"/>
                    </a:cubicBezTo>
                    <a:lnTo>
                      <a:pt x="5319" y="7643"/>
                    </a:lnTo>
                    <a:cubicBezTo>
                      <a:pt x="6451" y="7306"/>
                      <a:pt x="7905" y="5848"/>
                      <a:pt x="7905" y="3942"/>
                    </a:cubicBezTo>
                    <a:lnTo>
                      <a:pt x="7905" y="1684"/>
                    </a:lnTo>
                    <a:cubicBezTo>
                      <a:pt x="7905" y="1100"/>
                      <a:pt x="7776" y="524"/>
                      <a:pt x="75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3428150" y="4399275"/>
                <a:ext cx="166925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3389" extrusionOk="0">
                    <a:moveTo>
                      <a:pt x="3921" y="1"/>
                    </a:moveTo>
                    <a:cubicBezTo>
                      <a:pt x="3917" y="1"/>
                      <a:pt x="3913" y="1"/>
                      <a:pt x="3910" y="1"/>
                    </a:cubicBezTo>
                    <a:cubicBezTo>
                      <a:pt x="1946" y="4"/>
                      <a:pt x="284" y="1446"/>
                      <a:pt x="1" y="3389"/>
                    </a:cubicBezTo>
                    <a:lnTo>
                      <a:pt x="3910" y="3389"/>
                    </a:lnTo>
                    <a:cubicBezTo>
                      <a:pt x="5247" y="3389"/>
                      <a:pt x="6403" y="2452"/>
                      <a:pt x="6677" y="1142"/>
                    </a:cubicBezTo>
                    <a:cubicBezTo>
                      <a:pt x="5945" y="410"/>
                      <a:pt x="4953" y="1"/>
                      <a:pt x="392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3330525" y="4674000"/>
                <a:ext cx="181225" cy="207125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8285" extrusionOk="0">
                    <a:moveTo>
                      <a:pt x="2972" y="0"/>
                    </a:moveTo>
                    <a:lnTo>
                      <a:pt x="1455" y="440"/>
                    </a:lnTo>
                    <a:cubicBezTo>
                      <a:pt x="542" y="744"/>
                      <a:pt x="0" y="1716"/>
                      <a:pt x="235" y="2620"/>
                    </a:cubicBezTo>
                    <a:lnTo>
                      <a:pt x="1229" y="7832"/>
                    </a:lnTo>
                    <a:cubicBezTo>
                      <a:pt x="1289" y="8091"/>
                      <a:pt x="1518" y="8278"/>
                      <a:pt x="1783" y="8284"/>
                    </a:cubicBezTo>
                    <a:cubicBezTo>
                      <a:pt x="1787" y="8284"/>
                      <a:pt x="1792" y="8285"/>
                      <a:pt x="1796" y="8285"/>
                    </a:cubicBezTo>
                    <a:cubicBezTo>
                      <a:pt x="1816" y="8285"/>
                      <a:pt x="1835" y="8279"/>
                      <a:pt x="1852" y="8272"/>
                    </a:cubicBezTo>
                    <a:cubicBezTo>
                      <a:pt x="1861" y="8284"/>
                      <a:pt x="1861" y="8284"/>
                      <a:pt x="1873" y="8284"/>
                    </a:cubicBezTo>
                    <a:lnTo>
                      <a:pt x="7248" y="8284"/>
                    </a:lnTo>
                    <a:lnTo>
                      <a:pt x="7248" y="3364"/>
                    </a:lnTo>
                    <a:lnTo>
                      <a:pt x="6514" y="4086"/>
                    </a:lnTo>
                    <a:cubicBezTo>
                      <a:pt x="6410" y="4202"/>
                      <a:pt x="6270" y="4259"/>
                      <a:pt x="6126" y="4259"/>
                    </a:cubicBezTo>
                    <a:cubicBezTo>
                      <a:pt x="5952" y="4259"/>
                      <a:pt x="5772" y="4175"/>
                      <a:pt x="5646" y="4008"/>
                    </a:cubicBezTo>
                    <a:lnTo>
                      <a:pt x="297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3540175" y="4674000"/>
                <a:ext cx="181000" cy="20710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8284" extrusionOk="0">
                    <a:moveTo>
                      <a:pt x="3951" y="4821"/>
                    </a:moveTo>
                    <a:cubicBezTo>
                      <a:pt x="4701" y="4821"/>
                      <a:pt x="4701" y="5950"/>
                      <a:pt x="3951" y="5950"/>
                    </a:cubicBezTo>
                    <a:lnTo>
                      <a:pt x="2822" y="5950"/>
                    </a:lnTo>
                    <a:cubicBezTo>
                      <a:pt x="2075" y="5950"/>
                      <a:pt x="2075" y="4821"/>
                      <a:pt x="2822" y="4821"/>
                    </a:cubicBezTo>
                    <a:close/>
                    <a:moveTo>
                      <a:pt x="4280" y="0"/>
                    </a:moveTo>
                    <a:lnTo>
                      <a:pt x="1603" y="4008"/>
                    </a:lnTo>
                    <a:cubicBezTo>
                      <a:pt x="1476" y="4178"/>
                      <a:pt x="1297" y="4257"/>
                      <a:pt x="1126" y="4257"/>
                    </a:cubicBezTo>
                    <a:cubicBezTo>
                      <a:pt x="977" y="4257"/>
                      <a:pt x="834" y="4197"/>
                      <a:pt x="735" y="4086"/>
                    </a:cubicBezTo>
                    <a:lnTo>
                      <a:pt x="1" y="3364"/>
                    </a:lnTo>
                    <a:lnTo>
                      <a:pt x="1" y="8284"/>
                    </a:lnTo>
                    <a:lnTo>
                      <a:pt x="5454" y="8284"/>
                    </a:lnTo>
                    <a:cubicBezTo>
                      <a:pt x="5722" y="8284"/>
                      <a:pt x="5954" y="8094"/>
                      <a:pt x="6008" y="7832"/>
                    </a:cubicBezTo>
                    <a:lnTo>
                      <a:pt x="7002" y="2653"/>
                    </a:lnTo>
                    <a:cubicBezTo>
                      <a:pt x="7240" y="1716"/>
                      <a:pt x="6707" y="744"/>
                      <a:pt x="5770" y="428"/>
                    </a:cubicBezTo>
                    <a:lnTo>
                      <a:pt x="428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3429975" y="4648850"/>
                <a:ext cx="78225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816" extrusionOk="0">
                    <a:moveTo>
                      <a:pt x="452" y="0"/>
                    </a:moveTo>
                    <a:lnTo>
                      <a:pt x="0" y="440"/>
                    </a:lnTo>
                    <a:lnTo>
                      <a:pt x="2247" y="3816"/>
                    </a:lnTo>
                    <a:lnTo>
                      <a:pt x="3129" y="2936"/>
                    </a:lnTo>
                    <a:lnTo>
                      <a:pt x="1741" y="846"/>
                    </a:lnTo>
                    <a:cubicBezTo>
                      <a:pt x="1268" y="636"/>
                      <a:pt x="834" y="350"/>
                      <a:pt x="45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3514200" y="4681000"/>
                <a:ext cx="231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02" extrusionOk="0">
                    <a:moveTo>
                      <a:pt x="1" y="0"/>
                    </a:moveTo>
                    <a:lnTo>
                      <a:pt x="465" y="702"/>
                    </a:lnTo>
                    <a:lnTo>
                      <a:pt x="925" y="0"/>
                    </a:lnTo>
                    <a:lnTo>
                      <a:pt x="916" y="0"/>
                    </a:lnTo>
                    <a:cubicBezTo>
                      <a:pt x="769" y="12"/>
                      <a:pt x="609" y="24"/>
                      <a:pt x="465" y="24"/>
                    </a:cubicBezTo>
                    <a:cubicBezTo>
                      <a:pt x="317" y="24"/>
                      <a:pt x="157" y="12"/>
                      <a:pt x="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3" name="Google Shape;1053;p48"/>
            <p:cNvGrpSpPr/>
            <p:nvPr/>
          </p:nvGrpSpPr>
          <p:grpSpPr>
            <a:xfrm>
              <a:off x="681052" y="2588385"/>
              <a:ext cx="164592" cy="164592"/>
              <a:chOff x="3938800" y="4399275"/>
              <a:chExt cx="359700" cy="481825"/>
            </a:xfrm>
          </p:grpSpPr>
          <p:sp>
            <p:nvSpPr>
              <p:cNvPr id="1054" name="Google Shape;1054;p48"/>
              <p:cNvSpPr/>
              <p:nvPr/>
            </p:nvSpPr>
            <p:spPr>
              <a:xfrm>
                <a:off x="4022650" y="4427525"/>
                <a:ext cx="166625" cy="8470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3388" extrusionOk="0">
                    <a:moveTo>
                      <a:pt x="3909" y="0"/>
                    </a:moveTo>
                    <a:cubicBezTo>
                      <a:pt x="1946" y="3"/>
                      <a:pt x="284" y="1446"/>
                      <a:pt x="1" y="3388"/>
                    </a:cubicBezTo>
                    <a:lnTo>
                      <a:pt x="3909" y="3388"/>
                    </a:lnTo>
                    <a:cubicBezTo>
                      <a:pt x="4807" y="3385"/>
                      <a:pt x="5647" y="2957"/>
                      <a:pt x="6180" y="2235"/>
                    </a:cubicBezTo>
                    <a:cubicBezTo>
                      <a:pt x="6421" y="1909"/>
                      <a:pt x="6589" y="1530"/>
                      <a:pt x="6665" y="1129"/>
                    </a:cubicBezTo>
                    <a:cubicBezTo>
                      <a:pt x="6135" y="602"/>
                      <a:pt x="5463" y="241"/>
                      <a:pt x="4734" y="91"/>
                    </a:cubicBezTo>
                    <a:cubicBezTo>
                      <a:pt x="4463" y="30"/>
                      <a:pt x="4186" y="0"/>
                      <a:pt x="390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4021450" y="4484275"/>
                <a:ext cx="197650" cy="199225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969" extrusionOk="0">
                    <a:moveTo>
                      <a:pt x="7526" y="1"/>
                    </a:moveTo>
                    <a:cubicBezTo>
                      <a:pt x="7420" y="223"/>
                      <a:pt x="7291" y="434"/>
                      <a:pt x="7140" y="633"/>
                    </a:cubicBezTo>
                    <a:cubicBezTo>
                      <a:pt x="6396" y="1648"/>
                      <a:pt x="5216" y="2247"/>
                      <a:pt x="3957" y="2247"/>
                    </a:cubicBezTo>
                    <a:lnTo>
                      <a:pt x="4" y="2247"/>
                    </a:lnTo>
                    <a:lnTo>
                      <a:pt x="4" y="4018"/>
                    </a:lnTo>
                    <a:cubicBezTo>
                      <a:pt x="1" y="4635"/>
                      <a:pt x="148" y="5243"/>
                      <a:pt x="434" y="5788"/>
                    </a:cubicBezTo>
                    <a:lnTo>
                      <a:pt x="434" y="5800"/>
                    </a:lnTo>
                    <a:cubicBezTo>
                      <a:pt x="615" y="6159"/>
                      <a:pt x="850" y="6487"/>
                      <a:pt x="1133" y="6773"/>
                    </a:cubicBezTo>
                    <a:lnTo>
                      <a:pt x="1202" y="6839"/>
                    </a:lnTo>
                    <a:cubicBezTo>
                      <a:pt x="1967" y="7592"/>
                      <a:pt x="2962" y="7968"/>
                      <a:pt x="3958" y="7968"/>
                    </a:cubicBezTo>
                    <a:cubicBezTo>
                      <a:pt x="4959" y="7968"/>
                      <a:pt x="5959" y="7588"/>
                      <a:pt x="6725" y="6827"/>
                    </a:cubicBezTo>
                    <a:lnTo>
                      <a:pt x="6758" y="6794"/>
                    </a:lnTo>
                    <a:cubicBezTo>
                      <a:pt x="6972" y="6583"/>
                      <a:pt x="7158" y="6342"/>
                      <a:pt x="7312" y="6083"/>
                    </a:cubicBezTo>
                    <a:lnTo>
                      <a:pt x="7321" y="6083"/>
                    </a:lnTo>
                    <a:cubicBezTo>
                      <a:pt x="7703" y="5463"/>
                      <a:pt x="7905" y="4746"/>
                      <a:pt x="7902" y="4018"/>
                    </a:cubicBezTo>
                    <a:lnTo>
                      <a:pt x="7902" y="1684"/>
                    </a:lnTo>
                    <a:cubicBezTo>
                      <a:pt x="7902" y="1407"/>
                      <a:pt x="7875" y="1130"/>
                      <a:pt x="7818" y="859"/>
                    </a:cubicBezTo>
                    <a:cubicBezTo>
                      <a:pt x="7764" y="561"/>
                      <a:pt x="7664" y="272"/>
                      <a:pt x="75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4054050" y="4692500"/>
                <a:ext cx="132975" cy="47450"/>
              </a:xfrm>
              <a:custGeom>
                <a:avLst/>
                <a:gdLst/>
                <a:ahLst/>
                <a:cxnLst/>
                <a:rect l="l" t="t" r="r" b="b"/>
                <a:pathLst>
                  <a:path w="5319" h="1898" extrusionOk="0">
                    <a:moveTo>
                      <a:pt x="5318" y="1"/>
                    </a:moveTo>
                    <a:lnTo>
                      <a:pt x="5318" y="1"/>
                    </a:lnTo>
                    <a:cubicBezTo>
                      <a:pt x="4550" y="498"/>
                      <a:pt x="3635" y="769"/>
                      <a:pt x="2653" y="769"/>
                    </a:cubicBezTo>
                    <a:cubicBezTo>
                      <a:pt x="2648" y="769"/>
                      <a:pt x="2643" y="769"/>
                      <a:pt x="2637" y="769"/>
                    </a:cubicBezTo>
                    <a:cubicBezTo>
                      <a:pt x="1703" y="769"/>
                      <a:pt x="791" y="507"/>
                      <a:pt x="0" y="13"/>
                    </a:cubicBezTo>
                    <a:lnTo>
                      <a:pt x="0" y="13"/>
                    </a:lnTo>
                    <a:cubicBezTo>
                      <a:pt x="82" y="272"/>
                      <a:pt x="202" y="516"/>
                      <a:pt x="362" y="736"/>
                    </a:cubicBezTo>
                    <a:cubicBezTo>
                      <a:pt x="898" y="1464"/>
                      <a:pt x="1747" y="1895"/>
                      <a:pt x="2653" y="1898"/>
                    </a:cubicBezTo>
                    <a:cubicBezTo>
                      <a:pt x="2660" y="1898"/>
                      <a:pt x="2667" y="1898"/>
                      <a:pt x="2674" y="1898"/>
                    </a:cubicBezTo>
                    <a:cubicBezTo>
                      <a:pt x="3870" y="1898"/>
                      <a:pt x="4935" y="1135"/>
                      <a:pt x="53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4163275" y="4399275"/>
                <a:ext cx="84275" cy="84200"/>
              </a:xfrm>
              <a:custGeom>
                <a:avLst/>
                <a:gdLst/>
                <a:ahLst/>
                <a:cxnLst/>
                <a:rect l="l" t="t" r="r" b="b"/>
                <a:pathLst>
                  <a:path w="3371" h="3368" extrusionOk="0">
                    <a:moveTo>
                      <a:pt x="1090" y="1"/>
                    </a:moveTo>
                    <a:cubicBezTo>
                      <a:pt x="707" y="1"/>
                      <a:pt x="330" y="106"/>
                      <a:pt x="1" y="305"/>
                    </a:cubicBezTo>
                    <a:cubicBezTo>
                      <a:pt x="338" y="420"/>
                      <a:pt x="660" y="573"/>
                      <a:pt x="961" y="769"/>
                    </a:cubicBezTo>
                    <a:lnTo>
                      <a:pt x="961" y="781"/>
                    </a:lnTo>
                    <a:cubicBezTo>
                      <a:pt x="1443" y="1070"/>
                      <a:pt x="1874" y="1446"/>
                      <a:pt x="2226" y="1886"/>
                    </a:cubicBezTo>
                    <a:cubicBezTo>
                      <a:pt x="2587" y="2329"/>
                      <a:pt x="2871" y="2829"/>
                      <a:pt x="3060" y="3368"/>
                    </a:cubicBezTo>
                    <a:cubicBezTo>
                      <a:pt x="3262" y="3033"/>
                      <a:pt x="3370" y="2651"/>
                      <a:pt x="3364" y="2259"/>
                    </a:cubicBezTo>
                    <a:cubicBezTo>
                      <a:pt x="3361" y="1236"/>
                      <a:pt x="2672" y="341"/>
                      <a:pt x="1684" y="79"/>
                    </a:cubicBezTo>
                    <a:cubicBezTo>
                      <a:pt x="1615" y="58"/>
                      <a:pt x="1543" y="46"/>
                      <a:pt x="1467" y="46"/>
                    </a:cubicBezTo>
                    <a:cubicBezTo>
                      <a:pt x="1344" y="34"/>
                      <a:pt x="1232" y="1"/>
                      <a:pt x="1106" y="1"/>
                    </a:cubicBezTo>
                    <a:cubicBezTo>
                      <a:pt x="1101" y="1"/>
                      <a:pt x="1095" y="1"/>
                      <a:pt x="109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3938800" y="4692800"/>
                <a:ext cx="359700" cy="188300"/>
              </a:xfrm>
              <a:custGeom>
                <a:avLst/>
                <a:gdLst/>
                <a:ahLst/>
                <a:cxnLst/>
                <a:rect l="l" t="t" r="r" b="b"/>
                <a:pathLst>
                  <a:path w="14388" h="7532" extrusionOk="0">
                    <a:moveTo>
                      <a:pt x="11160" y="4144"/>
                    </a:moveTo>
                    <a:cubicBezTo>
                      <a:pt x="11470" y="4144"/>
                      <a:pt x="11723" y="4397"/>
                      <a:pt x="11723" y="4710"/>
                    </a:cubicBezTo>
                    <a:cubicBezTo>
                      <a:pt x="11723" y="5021"/>
                      <a:pt x="11470" y="5274"/>
                      <a:pt x="11160" y="5274"/>
                    </a:cubicBezTo>
                    <a:lnTo>
                      <a:pt x="10031" y="5274"/>
                    </a:lnTo>
                    <a:cubicBezTo>
                      <a:pt x="9718" y="5274"/>
                      <a:pt x="9465" y="5021"/>
                      <a:pt x="9465" y="4710"/>
                    </a:cubicBezTo>
                    <a:cubicBezTo>
                      <a:pt x="9465" y="4397"/>
                      <a:pt x="9718" y="4144"/>
                      <a:pt x="10031" y="4144"/>
                    </a:cubicBezTo>
                    <a:close/>
                    <a:moveTo>
                      <a:pt x="3379" y="1"/>
                    </a:moveTo>
                    <a:lnTo>
                      <a:pt x="2385" y="248"/>
                    </a:lnTo>
                    <a:cubicBezTo>
                      <a:pt x="922" y="615"/>
                      <a:pt x="0" y="2067"/>
                      <a:pt x="295" y="3545"/>
                    </a:cubicBezTo>
                    <a:lnTo>
                      <a:pt x="1006" y="7080"/>
                    </a:lnTo>
                    <a:cubicBezTo>
                      <a:pt x="1060" y="7342"/>
                      <a:pt x="1292" y="7532"/>
                      <a:pt x="1560" y="7532"/>
                    </a:cubicBezTo>
                    <a:lnTo>
                      <a:pt x="12831" y="7532"/>
                    </a:lnTo>
                    <a:cubicBezTo>
                      <a:pt x="12833" y="7532"/>
                      <a:pt x="12835" y="7532"/>
                      <a:pt x="12837" y="7532"/>
                    </a:cubicBezTo>
                    <a:cubicBezTo>
                      <a:pt x="13103" y="7532"/>
                      <a:pt x="13331" y="7343"/>
                      <a:pt x="13382" y="7080"/>
                    </a:cubicBezTo>
                    <a:lnTo>
                      <a:pt x="14096" y="3545"/>
                    </a:lnTo>
                    <a:cubicBezTo>
                      <a:pt x="14388" y="2070"/>
                      <a:pt x="13476" y="621"/>
                      <a:pt x="12018" y="248"/>
                    </a:cubicBezTo>
                    <a:lnTo>
                      <a:pt x="11046" y="13"/>
                    </a:lnTo>
                    <a:cubicBezTo>
                      <a:pt x="10678" y="1506"/>
                      <a:pt x="9474" y="2648"/>
                      <a:pt x="7965" y="2943"/>
                    </a:cubicBezTo>
                    <a:cubicBezTo>
                      <a:pt x="7714" y="2991"/>
                      <a:pt x="7463" y="3015"/>
                      <a:pt x="7214" y="3015"/>
                    </a:cubicBezTo>
                    <a:cubicBezTo>
                      <a:pt x="5960" y="3015"/>
                      <a:pt x="4762" y="2417"/>
                      <a:pt x="4011" y="1377"/>
                    </a:cubicBezTo>
                    <a:cubicBezTo>
                      <a:pt x="3707" y="967"/>
                      <a:pt x="3493" y="498"/>
                      <a:pt x="337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9" name="Google Shape;1059;p48"/>
            <p:cNvGrpSpPr/>
            <p:nvPr/>
          </p:nvGrpSpPr>
          <p:grpSpPr>
            <a:xfrm>
              <a:off x="668813" y="2850511"/>
              <a:ext cx="164592" cy="164592"/>
              <a:chOff x="-21322300" y="3693325"/>
              <a:chExt cx="306400" cy="304150"/>
            </a:xfrm>
          </p:grpSpPr>
          <p:sp>
            <p:nvSpPr>
              <p:cNvPr id="1060" name="Google Shape;1060;p48"/>
              <p:cNvSpPr/>
              <p:nvPr/>
            </p:nvSpPr>
            <p:spPr>
              <a:xfrm>
                <a:off x="-21142725" y="3868400"/>
                <a:ext cx="11185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4474" h="2773" extrusionOk="0">
                    <a:moveTo>
                      <a:pt x="4474" y="0"/>
                    </a:moveTo>
                    <a:lnTo>
                      <a:pt x="4474" y="0"/>
                    </a:lnTo>
                    <a:cubicBezTo>
                      <a:pt x="4317" y="189"/>
                      <a:pt x="4159" y="378"/>
                      <a:pt x="4001" y="536"/>
                    </a:cubicBezTo>
                    <a:cubicBezTo>
                      <a:pt x="2899" y="1639"/>
                      <a:pt x="1418" y="2174"/>
                      <a:pt x="0" y="2426"/>
                    </a:cubicBezTo>
                    <a:cubicBezTo>
                      <a:pt x="473" y="2678"/>
                      <a:pt x="945" y="2773"/>
                      <a:pt x="1450" y="2773"/>
                    </a:cubicBezTo>
                    <a:cubicBezTo>
                      <a:pt x="2269" y="2773"/>
                      <a:pt x="3088" y="2458"/>
                      <a:pt x="3749" y="1828"/>
                    </a:cubicBezTo>
                    <a:cubicBezTo>
                      <a:pt x="4254" y="1324"/>
                      <a:pt x="4474" y="662"/>
                      <a:pt x="447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-21141950" y="3693325"/>
                <a:ext cx="126050" cy="120750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4830" extrusionOk="0">
                    <a:moveTo>
                      <a:pt x="1828" y="1214"/>
                    </a:moveTo>
                    <a:cubicBezTo>
                      <a:pt x="1915" y="1214"/>
                      <a:pt x="2001" y="1254"/>
                      <a:pt x="2080" y="1333"/>
                    </a:cubicBezTo>
                    <a:cubicBezTo>
                      <a:pt x="2238" y="1490"/>
                      <a:pt x="2238" y="1679"/>
                      <a:pt x="2080" y="1837"/>
                    </a:cubicBezTo>
                    <a:cubicBezTo>
                      <a:pt x="2001" y="1915"/>
                      <a:pt x="1915" y="1955"/>
                      <a:pt x="1828" y="1955"/>
                    </a:cubicBezTo>
                    <a:cubicBezTo>
                      <a:pt x="1742" y="1955"/>
                      <a:pt x="1655" y="1915"/>
                      <a:pt x="1576" y="1837"/>
                    </a:cubicBezTo>
                    <a:cubicBezTo>
                      <a:pt x="1419" y="1679"/>
                      <a:pt x="1419" y="1490"/>
                      <a:pt x="1576" y="1333"/>
                    </a:cubicBezTo>
                    <a:cubicBezTo>
                      <a:pt x="1655" y="1254"/>
                      <a:pt x="1742" y="1214"/>
                      <a:pt x="1828" y="1214"/>
                    </a:cubicBezTo>
                    <a:close/>
                    <a:moveTo>
                      <a:pt x="2301" y="0"/>
                    </a:moveTo>
                    <a:cubicBezTo>
                      <a:pt x="1786" y="0"/>
                      <a:pt x="1193" y="72"/>
                      <a:pt x="599" y="230"/>
                    </a:cubicBezTo>
                    <a:cubicBezTo>
                      <a:pt x="1" y="1427"/>
                      <a:pt x="221" y="2908"/>
                      <a:pt x="1230" y="3884"/>
                    </a:cubicBezTo>
                    <a:cubicBezTo>
                      <a:pt x="1797" y="4483"/>
                      <a:pt x="2647" y="4830"/>
                      <a:pt x="3498" y="4830"/>
                    </a:cubicBezTo>
                    <a:cubicBezTo>
                      <a:pt x="3970" y="4830"/>
                      <a:pt x="4443" y="4704"/>
                      <a:pt x="4884" y="4515"/>
                    </a:cubicBezTo>
                    <a:cubicBezTo>
                      <a:pt x="5042" y="3443"/>
                      <a:pt x="5042" y="2498"/>
                      <a:pt x="4947" y="1931"/>
                    </a:cubicBezTo>
                    <a:cubicBezTo>
                      <a:pt x="4884" y="1522"/>
                      <a:pt x="4601" y="1207"/>
                      <a:pt x="4254" y="1081"/>
                    </a:cubicBezTo>
                    <a:cubicBezTo>
                      <a:pt x="4160" y="1049"/>
                      <a:pt x="4065" y="1049"/>
                      <a:pt x="3970" y="1049"/>
                    </a:cubicBezTo>
                    <a:cubicBezTo>
                      <a:pt x="3970" y="955"/>
                      <a:pt x="3939" y="860"/>
                      <a:pt x="3939" y="765"/>
                    </a:cubicBezTo>
                    <a:cubicBezTo>
                      <a:pt x="3813" y="387"/>
                      <a:pt x="3498" y="104"/>
                      <a:pt x="3120" y="72"/>
                    </a:cubicBezTo>
                    <a:cubicBezTo>
                      <a:pt x="2885" y="25"/>
                      <a:pt x="2607" y="0"/>
                      <a:pt x="23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-21263225" y="3707725"/>
                <a:ext cx="69325" cy="11265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4506" extrusionOk="0">
                    <a:moveTo>
                      <a:pt x="2773" y="0"/>
                    </a:moveTo>
                    <a:cubicBezTo>
                      <a:pt x="2079" y="0"/>
                      <a:pt x="1418" y="252"/>
                      <a:pt x="945" y="757"/>
                    </a:cubicBezTo>
                    <a:cubicBezTo>
                      <a:pt x="347" y="1355"/>
                      <a:pt x="0" y="2174"/>
                      <a:pt x="0" y="3025"/>
                    </a:cubicBezTo>
                    <a:cubicBezTo>
                      <a:pt x="0" y="3560"/>
                      <a:pt x="126" y="4065"/>
                      <a:pt x="347" y="4506"/>
                    </a:cubicBezTo>
                    <a:cubicBezTo>
                      <a:pt x="630" y="3025"/>
                      <a:pt x="1197" y="1513"/>
                      <a:pt x="2205" y="473"/>
                    </a:cubicBezTo>
                    <a:cubicBezTo>
                      <a:pt x="2363" y="315"/>
                      <a:pt x="2552" y="158"/>
                      <a:pt x="277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-21322300" y="3703775"/>
                <a:ext cx="294600" cy="293700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48" extrusionOk="0">
                    <a:moveTo>
                      <a:pt x="6604" y="3797"/>
                    </a:moveTo>
                    <a:cubicBezTo>
                      <a:pt x="6773" y="3797"/>
                      <a:pt x="6905" y="3909"/>
                      <a:pt x="6931" y="4065"/>
                    </a:cubicBezTo>
                    <a:cubicBezTo>
                      <a:pt x="7026" y="4254"/>
                      <a:pt x="6900" y="4443"/>
                      <a:pt x="6711" y="4506"/>
                    </a:cubicBezTo>
                    <a:lnTo>
                      <a:pt x="6270" y="4664"/>
                    </a:lnTo>
                    <a:cubicBezTo>
                      <a:pt x="6018" y="4727"/>
                      <a:pt x="5955" y="5042"/>
                      <a:pt x="6112" y="5231"/>
                    </a:cubicBezTo>
                    <a:lnTo>
                      <a:pt x="6490" y="5640"/>
                    </a:lnTo>
                    <a:cubicBezTo>
                      <a:pt x="6575" y="5713"/>
                      <a:pt x="6674" y="5748"/>
                      <a:pt x="6767" y="5748"/>
                    </a:cubicBezTo>
                    <a:cubicBezTo>
                      <a:pt x="6916" y="5748"/>
                      <a:pt x="7050" y="5657"/>
                      <a:pt x="7089" y="5483"/>
                    </a:cubicBezTo>
                    <a:lnTo>
                      <a:pt x="7246" y="5042"/>
                    </a:lnTo>
                    <a:cubicBezTo>
                      <a:pt x="7321" y="4892"/>
                      <a:pt x="7455" y="4802"/>
                      <a:pt x="7586" y="4802"/>
                    </a:cubicBezTo>
                    <a:cubicBezTo>
                      <a:pt x="7620" y="4802"/>
                      <a:pt x="7655" y="4808"/>
                      <a:pt x="7687" y="4821"/>
                    </a:cubicBezTo>
                    <a:cubicBezTo>
                      <a:pt x="7908" y="4884"/>
                      <a:pt x="8002" y="5073"/>
                      <a:pt x="7971" y="5262"/>
                    </a:cubicBezTo>
                    <a:lnTo>
                      <a:pt x="7813" y="5703"/>
                    </a:lnTo>
                    <a:cubicBezTo>
                      <a:pt x="7655" y="6177"/>
                      <a:pt x="7212" y="6453"/>
                      <a:pt x="6764" y="6453"/>
                    </a:cubicBezTo>
                    <a:cubicBezTo>
                      <a:pt x="6498" y="6453"/>
                      <a:pt x="6229" y="6356"/>
                      <a:pt x="6018" y="6144"/>
                    </a:cubicBezTo>
                    <a:lnTo>
                      <a:pt x="5640" y="5766"/>
                    </a:lnTo>
                    <a:cubicBezTo>
                      <a:pt x="5073" y="5199"/>
                      <a:pt x="5293" y="4223"/>
                      <a:pt x="6081" y="3971"/>
                    </a:cubicBezTo>
                    <a:lnTo>
                      <a:pt x="6490" y="3813"/>
                    </a:lnTo>
                    <a:cubicBezTo>
                      <a:pt x="6529" y="3802"/>
                      <a:pt x="6567" y="3797"/>
                      <a:pt x="6604" y="3797"/>
                    </a:cubicBezTo>
                    <a:close/>
                    <a:moveTo>
                      <a:pt x="6900" y="1"/>
                    </a:moveTo>
                    <a:lnTo>
                      <a:pt x="6900" y="1"/>
                    </a:lnTo>
                    <a:cubicBezTo>
                      <a:pt x="6238" y="253"/>
                      <a:pt x="5608" y="600"/>
                      <a:pt x="5136" y="1104"/>
                    </a:cubicBezTo>
                    <a:cubicBezTo>
                      <a:pt x="3434" y="2805"/>
                      <a:pt x="3088" y="6176"/>
                      <a:pt x="3088" y="7657"/>
                    </a:cubicBezTo>
                    <a:cubicBezTo>
                      <a:pt x="2726" y="7476"/>
                      <a:pt x="2328" y="7387"/>
                      <a:pt x="1930" y="7387"/>
                    </a:cubicBezTo>
                    <a:cubicBezTo>
                      <a:pt x="1287" y="7387"/>
                      <a:pt x="644" y="7619"/>
                      <a:pt x="158" y="8066"/>
                    </a:cubicBezTo>
                    <a:cubicBezTo>
                      <a:pt x="0" y="8224"/>
                      <a:pt x="32" y="8539"/>
                      <a:pt x="252" y="8665"/>
                    </a:cubicBezTo>
                    <a:cubicBezTo>
                      <a:pt x="1449" y="9295"/>
                      <a:pt x="2489" y="10334"/>
                      <a:pt x="3119" y="11532"/>
                    </a:cubicBezTo>
                    <a:cubicBezTo>
                      <a:pt x="3191" y="11676"/>
                      <a:pt x="3304" y="11748"/>
                      <a:pt x="3429" y="11748"/>
                    </a:cubicBezTo>
                    <a:cubicBezTo>
                      <a:pt x="3523" y="11748"/>
                      <a:pt x="3623" y="11707"/>
                      <a:pt x="3718" y="11626"/>
                    </a:cubicBezTo>
                    <a:cubicBezTo>
                      <a:pt x="4505" y="10839"/>
                      <a:pt x="4663" y="9641"/>
                      <a:pt x="4127" y="8696"/>
                    </a:cubicBezTo>
                    <a:lnTo>
                      <a:pt x="4190" y="8696"/>
                    </a:lnTo>
                    <a:cubicBezTo>
                      <a:pt x="5640" y="8696"/>
                      <a:pt x="8979" y="8350"/>
                      <a:pt x="10680" y="6648"/>
                    </a:cubicBezTo>
                    <a:cubicBezTo>
                      <a:pt x="11184" y="6144"/>
                      <a:pt x="11531" y="5514"/>
                      <a:pt x="11783" y="4853"/>
                    </a:cubicBezTo>
                    <a:lnTo>
                      <a:pt x="11783" y="4853"/>
                    </a:lnTo>
                    <a:cubicBezTo>
                      <a:pt x="11374" y="4979"/>
                      <a:pt x="11027" y="5042"/>
                      <a:pt x="10649" y="5042"/>
                    </a:cubicBezTo>
                    <a:cubicBezTo>
                      <a:pt x="9578" y="5042"/>
                      <a:pt x="8601" y="4664"/>
                      <a:pt x="7876" y="3908"/>
                    </a:cubicBezTo>
                    <a:cubicBezTo>
                      <a:pt x="6805" y="2836"/>
                      <a:pt x="6490" y="1356"/>
                      <a:pt x="690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4" name="Google Shape;1064;p48"/>
            <p:cNvGrpSpPr/>
            <p:nvPr/>
          </p:nvGrpSpPr>
          <p:grpSpPr>
            <a:xfrm>
              <a:off x="876622" y="2718591"/>
              <a:ext cx="164592" cy="164592"/>
              <a:chOff x="-17896150" y="3709300"/>
              <a:chExt cx="305625" cy="305625"/>
            </a:xfrm>
          </p:grpSpPr>
          <p:sp>
            <p:nvSpPr>
              <p:cNvPr id="1065" name="Google Shape;1065;p48"/>
              <p:cNvSpPr/>
              <p:nvPr/>
            </p:nvSpPr>
            <p:spPr>
              <a:xfrm>
                <a:off x="-17896150" y="3709300"/>
                <a:ext cx="543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088" extrusionOk="0"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lnTo>
                      <a:pt x="1103" y="2143"/>
                    </a:lnTo>
                    <a:lnTo>
                      <a:pt x="1513" y="3088"/>
                    </a:lnTo>
                    <a:cubicBezTo>
                      <a:pt x="1702" y="3025"/>
                      <a:pt x="1891" y="2930"/>
                      <a:pt x="2080" y="2899"/>
                    </a:cubicBezTo>
                    <a:lnTo>
                      <a:pt x="2175" y="2899"/>
                    </a:lnTo>
                    <a:lnTo>
                      <a:pt x="1765" y="1859"/>
                    </a:lnTo>
                    <a:cubicBezTo>
                      <a:pt x="2017" y="1670"/>
                      <a:pt x="2143" y="1387"/>
                      <a:pt x="2143" y="1072"/>
                    </a:cubicBezTo>
                    <a:cubicBezTo>
                      <a:pt x="2143" y="473"/>
                      <a:pt x="1671" y="0"/>
                      <a:pt x="107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-17877250" y="3801075"/>
                <a:ext cx="286725" cy="213850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8554" extrusionOk="0">
                    <a:moveTo>
                      <a:pt x="1765" y="1339"/>
                    </a:moveTo>
                    <a:cubicBezTo>
                      <a:pt x="1954" y="1339"/>
                      <a:pt x="2112" y="1496"/>
                      <a:pt x="2112" y="1717"/>
                    </a:cubicBezTo>
                    <a:cubicBezTo>
                      <a:pt x="2112" y="1906"/>
                      <a:pt x="1954" y="2063"/>
                      <a:pt x="1765" y="2063"/>
                    </a:cubicBezTo>
                    <a:cubicBezTo>
                      <a:pt x="1576" y="2063"/>
                      <a:pt x="1419" y="1906"/>
                      <a:pt x="1419" y="1717"/>
                    </a:cubicBezTo>
                    <a:cubicBezTo>
                      <a:pt x="1419" y="1496"/>
                      <a:pt x="1576" y="1339"/>
                      <a:pt x="1765" y="1339"/>
                    </a:cubicBezTo>
                    <a:close/>
                    <a:moveTo>
                      <a:pt x="1829" y="0"/>
                    </a:moveTo>
                    <a:cubicBezTo>
                      <a:pt x="913" y="0"/>
                      <a:pt x="1" y="710"/>
                      <a:pt x="1" y="1811"/>
                    </a:cubicBezTo>
                    <a:lnTo>
                      <a:pt x="1" y="5308"/>
                    </a:lnTo>
                    <a:cubicBezTo>
                      <a:pt x="1" y="7104"/>
                      <a:pt x="1450" y="8553"/>
                      <a:pt x="3214" y="8553"/>
                    </a:cubicBezTo>
                    <a:lnTo>
                      <a:pt x="11091" y="8553"/>
                    </a:lnTo>
                    <a:cubicBezTo>
                      <a:pt x="11311" y="8553"/>
                      <a:pt x="11469" y="8396"/>
                      <a:pt x="11469" y="8207"/>
                    </a:cubicBezTo>
                    <a:cubicBezTo>
                      <a:pt x="11411" y="8061"/>
                      <a:pt x="11325" y="7566"/>
                      <a:pt x="11338" y="7566"/>
                    </a:cubicBezTo>
                    <a:lnTo>
                      <a:pt x="11338" y="7566"/>
                    </a:lnTo>
                    <a:cubicBezTo>
                      <a:pt x="11338" y="7566"/>
                      <a:pt x="11338" y="7566"/>
                      <a:pt x="11338" y="7566"/>
                    </a:cubicBezTo>
                    <a:lnTo>
                      <a:pt x="11338" y="7566"/>
                    </a:lnTo>
                    <a:cubicBezTo>
                      <a:pt x="11340" y="7574"/>
                      <a:pt x="11341" y="7580"/>
                      <a:pt x="11342" y="7580"/>
                    </a:cubicBezTo>
                    <a:cubicBezTo>
                      <a:pt x="11343" y="7580"/>
                      <a:pt x="11343" y="7579"/>
                      <a:pt x="11343" y="7577"/>
                    </a:cubicBezTo>
                    <a:cubicBezTo>
                      <a:pt x="11333" y="7529"/>
                      <a:pt x="11329" y="7513"/>
                      <a:pt x="11329" y="7513"/>
                    </a:cubicBezTo>
                    <a:lnTo>
                      <a:pt x="11329" y="7513"/>
                    </a:lnTo>
                    <a:cubicBezTo>
                      <a:pt x="11328" y="7513"/>
                      <a:pt x="11330" y="7523"/>
                      <a:pt x="11332" y="7534"/>
                    </a:cubicBezTo>
                    <a:lnTo>
                      <a:pt x="11332" y="7534"/>
                    </a:lnTo>
                    <a:cubicBezTo>
                      <a:pt x="11201" y="7046"/>
                      <a:pt x="10923" y="6591"/>
                      <a:pt x="10555" y="6285"/>
                    </a:cubicBezTo>
                    <a:cubicBezTo>
                      <a:pt x="9893" y="6789"/>
                      <a:pt x="9043" y="7073"/>
                      <a:pt x="8192" y="7073"/>
                    </a:cubicBezTo>
                    <a:cubicBezTo>
                      <a:pt x="7090" y="7073"/>
                      <a:pt x="6050" y="6506"/>
                      <a:pt x="5514" y="5655"/>
                    </a:cubicBezTo>
                    <a:lnTo>
                      <a:pt x="5514" y="5592"/>
                    </a:lnTo>
                    <a:cubicBezTo>
                      <a:pt x="5483" y="5592"/>
                      <a:pt x="5420" y="5655"/>
                      <a:pt x="5388" y="5655"/>
                    </a:cubicBezTo>
                    <a:lnTo>
                      <a:pt x="4632" y="5655"/>
                    </a:lnTo>
                    <a:cubicBezTo>
                      <a:pt x="4065" y="5655"/>
                      <a:pt x="3592" y="5182"/>
                      <a:pt x="3592" y="4584"/>
                    </a:cubicBezTo>
                    <a:lnTo>
                      <a:pt x="3592" y="1748"/>
                    </a:lnTo>
                    <a:cubicBezTo>
                      <a:pt x="3592" y="1433"/>
                      <a:pt x="3498" y="1150"/>
                      <a:pt x="3340" y="929"/>
                    </a:cubicBezTo>
                    <a:cubicBezTo>
                      <a:pt x="2987" y="283"/>
                      <a:pt x="2407" y="0"/>
                      <a:pt x="18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-17783500" y="3763075"/>
                <a:ext cx="191400" cy="194350"/>
              </a:xfrm>
              <a:custGeom>
                <a:avLst/>
                <a:gdLst/>
                <a:ahLst/>
                <a:cxnLst/>
                <a:rect l="l" t="t" r="r" b="b"/>
                <a:pathLst>
                  <a:path w="7656" h="7774" extrusionOk="0">
                    <a:moveTo>
                      <a:pt x="3368" y="1"/>
                    </a:moveTo>
                    <a:cubicBezTo>
                      <a:pt x="3223" y="1"/>
                      <a:pt x="3077" y="8"/>
                      <a:pt x="2930" y="23"/>
                    </a:cubicBezTo>
                    <a:cubicBezTo>
                      <a:pt x="1764" y="149"/>
                      <a:pt x="693" y="779"/>
                      <a:pt x="0" y="1725"/>
                    </a:cubicBezTo>
                    <a:cubicBezTo>
                      <a:pt x="315" y="2166"/>
                      <a:pt x="504" y="2670"/>
                      <a:pt x="504" y="3237"/>
                    </a:cubicBezTo>
                    <a:lnTo>
                      <a:pt x="504" y="6041"/>
                    </a:lnTo>
                    <a:cubicBezTo>
                      <a:pt x="504" y="6261"/>
                      <a:pt x="662" y="6419"/>
                      <a:pt x="851" y="6419"/>
                    </a:cubicBezTo>
                    <a:lnTo>
                      <a:pt x="1418" y="6419"/>
                    </a:lnTo>
                    <a:cubicBezTo>
                      <a:pt x="1418" y="6419"/>
                      <a:pt x="1418" y="6356"/>
                      <a:pt x="1386" y="6356"/>
                    </a:cubicBezTo>
                    <a:cubicBezTo>
                      <a:pt x="1260" y="6041"/>
                      <a:pt x="1197" y="5694"/>
                      <a:pt x="1197" y="5348"/>
                    </a:cubicBezTo>
                    <a:lnTo>
                      <a:pt x="1197" y="4749"/>
                    </a:lnTo>
                    <a:cubicBezTo>
                      <a:pt x="1197" y="3363"/>
                      <a:pt x="2268" y="2197"/>
                      <a:pt x="3560" y="2166"/>
                    </a:cubicBezTo>
                    <a:cubicBezTo>
                      <a:pt x="3634" y="2159"/>
                      <a:pt x="3707" y="2156"/>
                      <a:pt x="3779" y="2156"/>
                    </a:cubicBezTo>
                    <a:cubicBezTo>
                      <a:pt x="4417" y="2156"/>
                      <a:pt x="4997" y="2403"/>
                      <a:pt x="5450" y="2827"/>
                    </a:cubicBezTo>
                    <a:cubicBezTo>
                      <a:pt x="5986" y="3300"/>
                      <a:pt x="6238" y="3930"/>
                      <a:pt x="6238" y="4623"/>
                    </a:cubicBezTo>
                    <a:lnTo>
                      <a:pt x="6238" y="5001"/>
                    </a:lnTo>
                    <a:cubicBezTo>
                      <a:pt x="6238" y="5789"/>
                      <a:pt x="5639" y="6419"/>
                      <a:pt x="4852" y="6419"/>
                    </a:cubicBezTo>
                    <a:cubicBezTo>
                      <a:pt x="4064" y="6419"/>
                      <a:pt x="3371" y="5789"/>
                      <a:pt x="3371" y="5001"/>
                    </a:cubicBezTo>
                    <a:lnTo>
                      <a:pt x="3371" y="4623"/>
                    </a:lnTo>
                    <a:cubicBezTo>
                      <a:pt x="3371" y="4434"/>
                      <a:pt x="3529" y="4276"/>
                      <a:pt x="3749" y="4276"/>
                    </a:cubicBezTo>
                    <a:cubicBezTo>
                      <a:pt x="3938" y="4276"/>
                      <a:pt x="4096" y="4434"/>
                      <a:pt x="4096" y="4623"/>
                    </a:cubicBezTo>
                    <a:lnTo>
                      <a:pt x="4096" y="5001"/>
                    </a:lnTo>
                    <a:cubicBezTo>
                      <a:pt x="4096" y="5379"/>
                      <a:pt x="4442" y="5694"/>
                      <a:pt x="4852" y="5694"/>
                    </a:cubicBezTo>
                    <a:cubicBezTo>
                      <a:pt x="5230" y="5694"/>
                      <a:pt x="5545" y="5379"/>
                      <a:pt x="5545" y="5001"/>
                    </a:cubicBezTo>
                    <a:lnTo>
                      <a:pt x="5545" y="4623"/>
                    </a:lnTo>
                    <a:cubicBezTo>
                      <a:pt x="5545" y="4119"/>
                      <a:pt x="5356" y="3678"/>
                      <a:pt x="5009" y="3331"/>
                    </a:cubicBezTo>
                    <a:cubicBezTo>
                      <a:pt x="4631" y="2985"/>
                      <a:pt x="4127" y="2827"/>
                      <a:pt x="3655" y="2827"/>
                    </a:cubicBezTo>
                    <a:cubicBezTo>
                      <a:pt x="2709" y="2859"/>
                      <a:pt x="1953" y="3741"/>
                      <a:pt x="1953" y="4717"/>
                    </a:cubicBezTo>
                    <a:lnTo>
                      <a:pt x="1953" y="5316"/>
                    </a:lnTo>
                    <a:cubicBezTo>
                      <a:pt x="1953" y="5946"/>
                      <a:pt x="2205" y="6576"/>
                      <a:pt x="2583" y="6954"/>
                    </a:cubicBezTo>
                    <a:cubicBezTo>
                      <a:pt x="3056" y="7458"/>
                      <a:pt x="3749" y="7773"/>
                      <a:pt x="4474" y="7773"/>
                    </a:cubicBezTo>
                    <a:cubicBezTo>
                      <a:pt x="5104" y="7773"/>
                      <a:pt x="5702" y="7584"/>
                      <a:pt x="6175" y="7269"/>
                    </a:cubicBezTo>
                    <a:cubicBezTo>
                      <a:pt x="7089" y="6734"/>
                      <a:pt x="7656" y="5726"/>
                      <a:pt x="7656" y="4560"/>
                    </a:cubicBezTo>
                    <a:lnTo>
                      <a:pt x="7656" y="4213"/>
                    </a:lnTo>
                    <a:cubicBezTo>
                      <a:pt x="7656" y="3111"/>
                      <a:pt x="7152" y="1914"/>
                      <a:pt x="6238" y="1126"/>
                    </a:cubicBezTo>
                    <a:cubicBezTo>
                      <a:pt x="5461" y="405"/>
                      <a:pt x="4440" y="1"/>
                      <a:pt x="3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-17825250" y="3710075"/>
                <a:ext cx="5437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057" extrusionOk="0">
                    <a:moveTo>
                      <a:pt x="1103" y="1"/>
                    </a:moveTo>
                    <a:cubicBezTo>
                      <a:pt x="504" y="1"/>
                      <a:pt x="32" y="474"/>
                      <a:pt x="32" y="1041"/>
                    </a:cubicBezTo>
                    <a:cubicBezTo>
                      <a:pt x="32" y="1356"/>
                      <a:pt x="189" y="1639"/>
                      <a:pt x="410" y="1828"/>
                    </a:cubicBezTo>
                    <a:lnTo>
                      <a:pt x="0" y="2868"/>
                    </a:lnTo>
                    <a:cubicBezTo>
                      <a:pt x="252" y="2899"/>
                      <a:pt x="473" y="2931"/>
                      <a:pt x="662" y="3057"/>
                    </a:cubicBezTo>
                    <a:lnTo>
                      <a:pt x="1071" y="2112"/>
                    </a:lnTo>
                    <a:lnTo>
                      <a:pt x="1103" y="2112"/>
                    </a:lnTo>
                    <a:cubicBezTo>
                      <a:pt x="1702" y="2112"/>
                      <a:pt x="2174" y="1639"/>
                      <a:pt x="2174" y="1041"/>
                    </a:cubicBezTo>
                    <a:cubicBezTo>
                      <a:pt x="2174" y="474"/>
                      <a:pt x="1702" y="1"/>
                      <a:pt x="110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BABABA"/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>
            <a:off x="2844899" y="3136994"/>
            <a:ext cx="1586327" cy="371557"/>
            <a:chOff x="1247650" y="2075423"/>
            <a:chExt cx="6648477" cy="1557238"/>
          </a:xfrm>
        </p:grpSpPr>
        <p:sp>
          <p:nvSpPr>
            <p:cNvPr id="1070" name="Google Shape;1070;p48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gradFill>
              <a:gsLst>
                <a:gs pos="0">
                  <a:srgbClr val="9BE1FF"/>
                </a:gs>
                <a:gs pos="35000">
                  <a:srgbClr val="B7E8FF"/>
                </a:gs>
                <a:gs pos="100000">
                  <a:srgbClr val="DFF4FF"/>
                </a:gs>
              </a:gsLst>
              <a:lin ang="16200000" scaled="0"/>
            </a:gradFill>
            <a:ln w="9525" cap="flat" cmpd="sng">
              <a:solidFill>
                <a:srgbClr val="73B8E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gradFill>
              <a:gsLst>
                <a:gs pos="0">
                  <a:srgbClr val="9BE1FF"/>
                </a:gs>
                <a:gs pos="35000">
                  <a:srgbClr val="B7E8FF"/>
                </a:gs>
                <a:gs pos="100000">
                  <a:srgbClr val="DFF4FF"/>
                </a:gs>
              </a:gsLst>
              <a:lin ang="16200000" scaled="0"/>
            </a:gradFill>
            <a:ln w="9525" cap="flat" cmpd="sng">
              <a:solidFill>
                <a:srgbClr val="73B8E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gradFill>
              <a:gsLst>
                <a:gs pos="0">
                  <a:srgbClr val="9BE1FF"/>
                </a:gs>
                <a:gs pos="35000">
                  <a:srgbClr val="B7E8FF"/>
                </a:gs>
                <a:gs pos="100000">
                  <a:srgbClr val="DFF4FF"/>
                </a:gs>
              </a:gsLst>
              <a:lin ang="16200000" scaled="0"/>
            </a:gradFill>
            <a:ln w="9525" cap="flat" cmpd="sng">
              <a:solidFill>
                <a:srgbClr val="73B8E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gradFill>
              <a:gsLst>
                <a:gs pos="0">
                  <a:srgbClr val="9BE1FF"/>
                </a:gs>
                <a:gs pos="35000">
                  <a:srgbClr val="B7E8FF"/>
                </a:gs>
                <a:gs pos="100000">
                  <a:srgbClr val="DFF4FF"/>
                </a:gs>
              </a:gsLst>
              <a:lin ang="16200000" scaled="0"/>
            </a:gradFill>
            <a:ln w="9525" cap="flat" cmpd="sng">
              <a:solidFill>
                <a:srgbClr val="73B8E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gradFill>
              <a:gsLst>
                <a:gs pos="0">
                  <a:srgbClr val="9BE1FF"/>
                </a:gs>
                <a:gs pos="35000">
                  <a:srgbClr val="B7E8FF"/>
                </a:gs>
                <a:gs pos="100000">
                  <a:srgbClr val="DFF4FF"/>
                </a:gs>
              </a:gsLst>
              <a:lin ang="16200000" scaled="0"/>
            </a:gradFill>
            <a:ln w="9525" cap="flat" cmpd="sng">
              <a:solidFill>
                <a:srgbClr val="73B8E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gradFill>
              <a:gsLst>
                <a:gs pos="0">
                  <a:srgbClr val="9BE1FF"/>
                </a:gs>
                <a:gs pos="35000">
                  <a:srgbClr val="B7E8FF"/>
                </a:gs>
                <a:gs pos="100000">
                  <a:srgbClr val="DFF4FF"/>
                </a:gs>
              </a:gsLst>
              <a:lin ang="16200000" scaled="0"/>
            </a:gradFill>
            <a:ln w="9525" cap="flat" cmpd="sng">
              <a:solidFill>
                <a:srgbClr val="73B8E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6" name="Google Shape;1076;p48" descr="line graph type chart icon. Detailed set of Trend diagram and chart icons. Premium quality graphic design. One of the collection i"/>
          <p:cNvPicPr preferRelativeResize="0"/>
          <p:nvPr/>
        </p:nvPicPr>
        <p:blipFill rotWithShape="1">
          <a:blip r:embed="rId4">
            <a:alphaModFix/>
          </a:blip>
          <a:srcRect l="78038" t="27264" r="2493" b="56283"/>
          <a:stretch/>
        </p:blipFill>
        <p:spPr>
          <a:xfrm>
            <a:off x="1393435" y="3644193"/>
            <a:ext cx="418783" cy="37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4793" y="4156680"/>
            <a:ext cx="1061990" cy="33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 Clinical Cas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4D79"/>
      </a:accent1>
      <a:accent2>
        <a:srgbClr val="4499D4"/>
      </a:accent2>
      <a:accent3>
        <a:srgbClr val="FFFFFF"/>
      </a:accent3>
      <a:accent4>
        <a:srgbClr val="000000"/>
      </a:accent4>
      <a:accent5>
        <a:srgbClr val="79BDF0"/>
      </a:accent5>
      <a:accent6>
        <a:srgbClr val="497F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359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Noto Sans Symbols</vt:lpstr>
      <vt:lpstr>Cambria Math</vt:lpstr>
      <vt:lpstr>Montserrat</vt:lpstr>
      <vt:lpstr>Montserrat ExtraBold</vt:lpstr>
      <vt:lpstr>Arial</vt:lpstr>
      <vt:lpstr>Geometric Clinical Case</vt:lpstr>
      <vt:lpstr>LOGISTIC REGRESSION</vt:lpstr>
      <vt:lpstr>Where does it fit in?</vt:lpstr>
      <vt:lpstr>What is logistic regression?</vt:lpstr>
      <vt:lpstr>rfsgdsf</vt:lpstr>
      <vt:lpstr>How to solve this?</vt:lpstr>
      <vt:lpstr>Math behind Logistic Regression</vt:lpstr>
      <vt:lpstr>How does Logistic Regression Learn?</vt:lpstr>
      <vt:lpstr>β0= β0 -l ∗ δβ0 β1=β1 -l ∗ δβ1 l -learning rate </vt:lpstr>
      <vt:lpstr>Assumptions for logistic regression</vt:lpstr>
      <vt:lpstr>Evaluation metrics</vt:lpstr>
      <vt:lpstr>THANKS!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Deekshita S</cp:lastModifiedBy>
  <cp:revision>20</cp:revision>
  <dcterms:modified xsi:type="dcterms:W3CDTF">2020-08-08T14:45:54Z</dcterms:modified>
</cp:coreProperties>
</file>