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Hypothetical Customers:   Fund Management Company, Research Institution and Individual Investors.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gawlik/nys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inancequotes-api.com/#singlestock-easy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Stock Price Prediction based on Historical Data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092"/>
            <a:ext cx="8222100" cy="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Team 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Bowei Wang, Qichu Zhao, You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2: </a:t>
            </a:r>
            <a:r>
              <a:rPr lang="en"/>
              <a:t>Long Short Term Memory networks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LSTMs is one kind of Recurrent Neural Networks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for RNNs are time series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data has shape [numExamples, inputSize, timeSeriesLength]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 data has shape [numExamples, outputSize, timeSeriesLength]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Implements the standard DataSetIterator from Deeplearning4J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and target INDArrays from N-Dimensional Arrays for Java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GravesLSTM -&gt; GraveLSTM -&gt; DenseLayer -&gt; RNNOutputLayer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2: Long Short Term Memory networks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00" y="1489825"/>
            <a:ext cx="8284799" cy="31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For user case 1, randomly choose </a:t>
            </a:r>
            <a:r>
              <a:rPr lang="en" strike="sngStrike"/>
              <a:t>100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10</a:t>
            </a:r>
            <a:r>
              <a:rPr lang="en"/>
              <a:t> stocks for each time scale scenario (1 day/1 week/1 month) and compare each predictive trends (up/down) with historical trends, the accuracy rate of prediction model should be at </a:t>
            </a:r>
            <a:r>
              <a:rPr b="1" i="1" lang="en"/>
              <a:t>least</a:t>
            </a:r>
            <a:r>
              <a:rPr lang="en"/>
              <a:t> 60%.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For user case 2, randomly choose </a:t>
            </a:r>
            <a:r>
              <a:rPr lang="en" strike="sngStrike"/>
              <a:t>100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10 </a:t>
            </a:r>
            <a:r>
              <a:rPr lang="en"/>
              <a:t>stocks for each time scale scenario (1 day/1 week/1 month) and compare each predictive closing price with historical price, the average difference between the two should be at </a:t>
            </a:r>
            <a:r>
              <a:rPr b="1" i="1" lang="en"/>
              <a:t>most</a:t>
            </a:r>
            <a:r>
              <a:rPr lang="en"/>
              <a:t> 20%.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Apple Inc.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87" y="1126237"/>
            <a:ext cx="5019416" cy="38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Ebay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53" y="1144125"/>
            <a:ext cx="5448477" cy="36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International Business Machines Corporation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474" y="1165350"/>
            <a:ext cx="4949050" cy="37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Process historical stock data sets to make analysis for predicting stock price and trend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Utilize data from Kaggle and Real-Time Quote API 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Visualize the difference between the prediction and the actual stock prices and meet the acceptance criteria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Users select one stock </a:t>
            </a:r>
            <a:r>
              <a:rPr lang="en"/>
              <a:t>and one timeframe (1 day/1 week/1 month) </a:t>
            </a:r>
            <a:r>
              <a:rPr lang="en"/>
              <a:t>at a time. System runs data model and predict the following trend (up/down) based on time scale. System displays whether the price trend is up or down of the prediction and actual history trend.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en"/>
              <a:t>Users select one stock </a:t>
            </a:r>
            <a:r>
              <a:rPr lang="en"/>
              <a:t>and one timeframe (1 day/1 week/1 month) </a:t>
            </a:r>
            <a:r>
              <a:rPr lang="en"/>
              <a:t>at a time. System runs data model and predict the following </a:t>
            </a:r>
            <a:r>
              <a:rPr b="1" i="1" lang="en"/>
              <a:t>closing price</a:t>
            </a:r>
            <a:r>
              <a:rPr lang="en"/>
              <a:t> based on time scale. System displays a line chart of price trend with the predict closing price and actual history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Focus on some main factors that will influence the price and get relevant dataset.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/>
              <a:t>Date, Open price, Close price, Low, High, Volume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data using Scala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Train the data science models and pick the best one based on performance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Visualization using Zeppelin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3374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New York Stock Exchange S&amp;P 500 Companies historical prices with fundamental data: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i="1" lang="en"/>
              <a:t>	</a:t>
            </a:r>
            <a:r>
              <a:rPr i="1" lang="en">
                <a:solidFill>
                  <a:schemeClr val="hlink"/>
                </a:solidFill>
                <a:hlinkClick r:id="rId3"/>
              </a:rPr>
              <a:t>https://www.kaggle.com/dgawlik/nyse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Sample of price data: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Size:  Daily stock prices of year 2010-2016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851,265 lines and 52.7 MB CSV file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25" y="2690599"/>
            <a:ext cx="7900351" cy="2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200" y="3120975"/>
            <a:ext cx="3163975" cy="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2.	</a:t>
            </a:r>
            <a:r>
              <a:rPr lang="en">
                <a:solidFill>
                  <a:schemeClr val="dk1"/>
                </a:solidFill>
              </a:rPr>
              <a:t>Quote API for Yahoo Finance: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https://financequotes-api.com/#singlestock-easy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Input: 	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Output:	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775" y="3212752"/>
            <a:ext cx="5412451" cy="17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5775" y="2437000"/>
            <a:ext cx="4464775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1: Time-Series Forecasting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Tool: Spark-TS package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Steps: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Clean and ingest data using Scala, select by symbol name, generate results in csv file</a:t>
            </a:r>
          </a:p>
          <a:p>
            <a:pPr indent="-323850" lvl="1" marL="914400" rtl="0">
              <a:spcBef>
                <a:spcPts val="0"/>
              </a:spcBef>
              <a:buSzPts val="1500"/>
              <a:buAutoNum type="alphaLcPeriod"/>
            </a:pPr>
            <a:r>
              <a:rPr lang="en" sz="1500"/>
              <a:t>Create DataFrame based on the output of Step a, and sort by timestamp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50" y="2753873"/>
            <a:ext cx="6940927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3435725" y="3797175"/>
            <a:ext cx="638700" cy="20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50" y="4034075"/>
            <a:ext cx="3627899" cy="10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919375" y="4168600"/>
            <a:ext cx="3518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Here, date is our </a:t>
            </a:r>
            <a:r>
              <a:rPr i="1" lang="en" sz="1600">
                <a:solidFill>
                  <a:schemeClr val="dk1"/>
                </a:solidFill>
              </a:rPr>
              <a:t>timestamp</a:t>
            </a:r>
            <a:r>
              <a:rPr lang="en" sz="1600">
                <a:solidFill>
                  <a:schemeClr val="dk1"/>
                </a:solidFill>
              </a:rPr>
              <a:t>, symbol is the </a:t>
            </a:r>
            <a:r>
              <a:rPr i="1" lang="en" sz="1600">
                <a:solidFill>
                  <a:schemeClr val="dk1"/>
                </a:solidFill>
              </a:rPr>
              <a:t>key</a:t>
            </a:r>
            <a:r>
              <a:rPr lang="en" sz="1600">
                <a:solidFill>
                  <a:schemeClr val="dk1"/>
                </a:solidFill>
              </a:rPr>
              <a:t> and price is the </a:t>
            </a:r>
            <a:r>
              <a:rPr i="1" lang="en" sz="1600">
                <a:solidFill>
                  <a:schemeClr val="dk1"/>
                </a:solidFill>
              </a:rPr>
              <a:t>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1: Time-Series Forecasting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c</a:t>
            </a:r>
            <a:r>
              <a:rPr lang="en" sz="1600"/>
              <a:t>.   Based on the formatted data, create TimeSeriesRDD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d.  </a:t>
            </a:r>
            <a:r>
              <a:rPr lang="en" sz="1600">
                <a:solidFill>
                  <a:srgbClr val="FFFFFF"/>
                </a:solidFill>
              </a:rPr>
              <a:t>Spark-ts package provides various algorithms for time series implementation including AR, MA, ARIMA, Holt-Winters etc. Here we use ARIMA (Autoregressive Integrated Moving Average model) for forecasting the price of next </a:t>
            </a:r>
            <a:r>
              <a:rPr i="1" lang="en" sz="1600">
                <a:solidFill>
                  <a:srgbClr val="FFFFFF"/>
                </a:solidFill>
              </a:rPr>
              <a:t>selected</a:t>
            </a:r>
            <a:r>
              <a:rPr lang="en" sz="1600">
                <a:solidFill>
                  <a:srgbClr val="FFFFFF"/>
                </a:solidFill>
              </a:rPr>
              <a:t> days (take 5 business days as an example)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823275"/>
            <a:ext cx="7870998" cy="3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25" y="3529300"/>
            <a:ext cx="8464952" cy="1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1: Time-Series Forecasting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275" y="2947150"/>
            <a:ext cx="2794075" cy="21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87900" y="17144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260899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 here comes the </a:t>
            </a:r>
            <a:r>
              <a:rPr lang="en">
                <a:solidFill>
                  <a:srgbClr val="FFFFFF"/>
                </a:solidFill>
              </a:rPr>
              <a:t>hilarious result: (AAPL for a month in Jan 2017)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AAPL, [116.7228308884726,116.71566913239886,116.70851771682706,116.70137662682707,116.69424584749031,116.68712536392972,116.68001516127977,116.67291522469634,116.66582553935677,116.65874609045981,116.65167686322557,116.6446178428955,116.63756901473236,116.6305303640202,116.6235018760643,116.61648353619115,116.60947532974846,116.60247724210507,116.59548925865093,116.58851136479713,116.58154354597579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