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gawlik/nys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reasonwow/Stock_Prediction_Scal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Stock Price Prediction based on Historical Data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90525" y="2789092"/>
            <a:ext cx="8222100" cy="55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Bowei Wang, Qichu Zhao, You 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Hypothetical Customers:   Fund Management Company, Research Institution and Individual Investors.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Usage:	</a:t>
            </a:r>
            <a:r>
              <a:rPr lang="en">
                <a:solidFill>
                  <a:schemeClr val="dk1"/>
                </a:solidFill>
              </a:rPr>
              <a:t>Prediction for quantitative trading </a:t>
            </a:r>
            <a:r>
              <a:rPr lang="en">
                <a:solidFill>
                  <a:schemeClr val="dk1"/>
                </a:solidFill>
              </a:rPr>
              <a:t>and high frequency trading strategy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E</a:t>
            </a:r>
            <a:r>
              <a:rPr lang="en">
                <a:solidFill>
                  <a:schemeClr val="dk1"/>
                </a:solidFill>
              </a:rPr>
              <a:t>g.: Given a stock and a particular timeframe, predict the following trend price and its possibility based on time scale (per day). Results will show as a line chart with values like open price, close price, low/high, trading volume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Focus on some main factors that will influence the price and get </a:t>
            </a:r>
            <a:r>
              <a:rPr lang="en">
                <a:solidFill>
                  <a:schemeClr val="dk1"/>
                </a:solidFill>
              </a:rPr>
              <a:t>relevant dataset. (Market Price, Ask, Bid, Market Cap, PE Ratio, EPS, Volume and historical Financial Statement)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rabicPeriod"/>
            </a:pPr>
            <a:r>
              <a:rPr lang="en"/>
              <a:t>Training the data science models and pick the best one based on performance</a:t>
            </a:r>
          </a:p>
          <a:p>
            <a:pPr indent="-342900" lvl="0" marL="457200">
              <a:spcBef>
                <a:spcPts val="0"/>
              </a:spcBef>
              <a:buAutoNum type="arabicPeriod"/>
            </a:pPr>
            <a:r>
              <a:rPr lang="en"/>
              <a:t>Visualization using Zeppelin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New York Stock Exchange S&amp;P 500 Companies historical prices with fundamental data:</a:t>
            </a:r>
            <a:r>
              <a:rPr i="1" lang="en">
                <a:solidFill>
                  <a:schemeClr val="dk1"/>
                </a:solidFill>
              </a:rPr>
              <a:t>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chemeClr val="hlink"/>
                </a:solidFill>
                <a:hlinkClick r:id="rId3"/>
              </a:rPr>
              <a:t>https://www.kaggle.com/dgawlik/nyse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Quote API for Yahoo Finance: </a:t>
            </a:r>
          </a:p>
          <a:p>
            <a:pPr indent="457200" lv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4285F4"/>
                </a:solidFill>
              </a:rPr>
              <a:t>https://financequotes-api.com/#singlestock-easy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Milestones</a:t>
            </a:r>
          </a:p>
        </p:txBody>
      </p:sp>
      <p:cxnSp>
        <p:nvCxnSpPr>
          <p:cNvPr id="88" name="Shape 88"/>
          <p:cNvCxnSpPr/>
          <p:nvPr/>
        </p:nvCxnSpPr>
        <p:spPr>
          <a:xfrm>
            <a:off x="678000" y="2907950"/>
            <a:ext cx="7788000" cy="0"/>
          </a:xfrm>
          <a:prstGeom prst="straightConnector1">
            <a:avLst/>
          </a:prstGeom>
          <a:noFill/>
          <a:ln cap="flat" cmpd="sng" w="38100">
            <a:solidFill>
              <a:srgbClr val="FFF2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9" name="Shape 89"/>
          <p:cNvSpPr/>
          <p:nvPr/>
        </p:nvSpPr>
        <p:spPr>
          <a:xfrm>
            <a:off x="470650" y="1413850"/>
            <a:ext cx="2610900" cy="1055100"/>
          </a:xfrm>
          <a:prstGeom prst="wedgeRoundRectCallout">
            <a:avLst>
              <a:gd fmla="val -8798" name="adj1"/>
              <a:gd fmla="val 8154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Clean Data, Learn Spark and Zeppelin, Search references for algorithm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905425" y="2895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Week 11/12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626650" y="2895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Week 11/19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457700" y="2895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Week 11/26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6459050" y="2895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Week 12/3</a:t>
            </a:r>
          </a:p>
        </p:txBody>
      </p:sp>
      <p:cxnSp>
        <p:nvCxnSpPr>
          <p:cNvPr id="94" name="Shape 94"/>
          <p:cNvCxnSpPr>
            <a:stCxn id="90" idx="0"/>
          </p:cNvCxnSpPr>
          <p:nvPr/>
        </p:nvCxnSpPr>
        <p:spPr>
          <a:xfrm>
            <a:off x="1476925" y="28956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" name="Shape 95"/>
          <p:cNvSpPr/>
          <p:nvPr/>
        </p:nvSpPr>
        <p:spPr>
          <a:xfrm>
            <a:off x="4791675" y="1413850"/>
            <a:ext cx="2610900" cy="1055100"/>
          </a:xfrm>
          <a:prstGeom prst="wedgeRoundRectCallout">
            <a:avLst>
              <a:gd fmla="val -35237" name="adj1"/>
              <a:gd fmla="val 8363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 (tail), improve the accuracy if possible</a:t>
            </a:r>
          </a:p>
        </p:txBody>
      </p:sp>
      <p:sp>
        <p:nvSpPr>
          <p:cNvPr id="96" name="Shape 96"/>
          <p:cNvSpPr/>
          <p:nvPr/>
        </p:nvSpPr>
        <p:spPr>
          <a:xfrm>
            <a:off x="1344700" y="3602675"/>
            <a:ext cx="2610900" cy="1055100"/>
          </a:xfrm>
          <a:prstGeom prst="wedgeRoundRectCallout">
            <a:avLst>
              <a:gd fmla="val 24680" name="adj1"/>
              <a:gd fmla="val -8663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Clean Data (tail), Try to implement the prediction model on a small dataset</a:t>
            </a:r>
          </a:p>
        </p:txBody>
      </p:sp>
      <p:sp>
        <p:nvSpPr>
          <p:cNvPr id="97" name="Shape 97"/>
          <p:cNvSpPr/>
          <p:nvPr/>
        </p:nvSpPr>
        <p:spPr>
          <a:xfrm>
            <a:off x="5725100" y="3602675"/>
            <a:ext cx="2610900" cy="1055100"/>
          </a:xfrm>
          <a:prstGeom prst="wedgeRoundRectCallout">
            <a:avLst>
              <a:gd fmla="val 6267" name="adj1"/>
              <a:gd fmla="val -8770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Scala and code repository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Repository:	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https://github.com/reasonwow/Stock_Prediction_Scala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rabicPeriod"/>
            </a:pPr>
            <a:r>
              <a:rPr lang="en"/>
              <a:t>Accuracy of prediction model for price </a:t>
            </a:r>
            <a:r>
              <a:rPr b="1" i="1" lang="en"/>
              <a:t>trend</a:t>
            </a:r>
            <a:r>
              <a:rPr lang="en"/>
              <a:t> at </a:t>
            </a:r>
            <a:r>
              <a:rPr b="1" i="1" lang="en"/>
              <a:t>least</a:t>
            </a:r>
            <a:r>
              <a:rPr lang="en"/>
              <a:t> 65%.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Difference of prediction model for price </a:t>
            </a:r>
            <a:r>
              <a:rPr b="1" i="1" lang="en"/>
              <a:t>movement</a:t>
            </a:r>
            <a:r>
              <a:rPr lang="en"/>
              <a:t> at </a:t>
            </a:r>
            <a:r>
              <a:rPr b="1" i="1" lang="en"/>
              <a:t>most</a:t>
            </a:r>
            <a:r>
              <a:rPr lang="en"/>
              <a:t> 20%.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Visualization the prediction result using Zepplin</a:t>
            </a:r>
          </a:p>
          <a:p>
            <a:pPr indent="-342900" lvl="0" marL="457200" rtl="0">
              <a:spcBef>
                <a:spcPts val="0"/>
              </a:spcBef>
              <a:buAutoNum type="arabicPeriod"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Acceptance criteria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of the project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000"/>
              <a:t>Process historical stock </a:t>
            </a:r>
            <a:r>
              <a:rPr lang="en" sz="2000"/>
              <a:t>data sets</a:t>
            </a:r>
            <a:r>
              <a:rPr lang="en" sz="2000"/>
              <a:t> </a:t>
            </a:r>
            <a:r>
              <a:rPr lang="en" sz="2000"/>
              <a:t>to make</a:t>
            </a:r>
            <a:r>
              <a:rPr lang="en" sz="2000"/>
              <a:t> meaningful analysis and predict stock price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Utilize information from Kaggle and Real-Time Quote API 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Design UI to allow </a:t>
            </a:r>
            <a:r>
              <a:rPr lang="en" sz="2000"/>
              <a:t>interact</a:t>
            </a:r>
            <a:r>
              <a:rPr lang="en" sz="2000"/>
              <a:t> with users and r</a:t>
            </a:r>
            <a:r>
              <a:rPr lang="en" sz="2000"/>
              <a:t>epresent result using charts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Visualize the difference between the prediction and the actual stock prices and meet the acceptance criteria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Q &amp; A</a:t>
            </a:r>
          </a:p>
        </p:txBody>
      </p: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3436325" y="3105825"/>
            <a:ext cx="4023000" cy="118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Thank you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