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Vollkorn"/>
      <p:regular r:id="rId16"/>
      <p:bold r:id="rId17"/>
      <p:italic r:id="rId18"/>
      <p:boldItalic r:id="rId19"/>
    </p:embeddedFont>
    <p:embeddedFont>
      <p:font typeface="Open Sans"/>
      <p:bold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1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Vollkorn-bold.fntdata"/><Relationship Id="rId16" Type="http://schemas.openxmlformats.org/officeDocument/2006/relationships/font" Target="fonts/Vollkorn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Vollkorn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Vollkorn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cc1504c10_2_51:notes"/>
          <p:cNvSpPr txBox="1"/>
          <p:nvPr>
            <p:ph idx="1" type="body"/>
          </p:nvPr>
        </p:nvSpPr>
        <p:spPr>
          <a:xfrm>
            <a:off x="686360" y="4400262"/>
            <a:ext cx="5485280" cy="3600738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dcc1504c10_2_51:notes"/>
          <p:cNvSpPr/>
          <p:nvPr>
            <p:ph idx="2" type="sldImg"/>
          </p:nvPr>
        </p:nvSpPr>
        <p:spPr>
          <a:xfrm>
            <a:off x="767603" y="1143000"/>
            <a:ext cx="5322794" cy="308552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cc1504c10_2_57:notes"/>
          <p:cNvSpPr txBox="1"/>
          <p:nvPr>
            <p:ph idx="1" type="body"/>
          </p:nvPr>
        </p:nvSpPr>
        <p:spPr>
          <a:xfrm>
            <a:off x="686360" y="4400262"/>
            <a:ext cx="5485280" cy="3600738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dcc1504c10_2_57:notes"/>
          <p:cNvSpPr/>
          <p:nvPr>
            <p:ph idx="2" type="sldImg"/>
          </p:nvPr>
        </p:nvSpPr>
        <p:spPr>
          <a:xfrm>
            <a:off x="767603" y="1143000"/>
            <a:ext cx="5322794" cy="308552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cc1504c10_2_71:notes"/>
          <p:cNvSpPr txBox="1"/>
          <p:nvPr>
            <p:ph idx="1" type="body"/>
          </p:nvPr>
        </p:nvSpPr>
        <p:spPr>
          <a:xfrm>
            <a:off x="686360" y="4400262"/>
            <a:ext cx="5485280" cy="3600738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dcc1504c10_2_71:notes"/>
          <p:cNvSpPr/>
          <p:nvPr>
            <p:ph idx="2" type="sldImg"/>
          </p:nvPr>
        </p:nvSpPr>
        <p:spPr>
          <a:xfrm>
            <a:off x="767603" y="1143000"/>
            <a:ext cx="5322794" cy="308552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cc1504c10_2_152:notes"/>
          <p:cNvSpPr txBox="1"/>
          <p:nvPr>
            <p:ph idx="1" type="body"/>
          </p:nvPr>
        </p:nvSpPr>
        <p:spPr>
          <a:xfrm>
            <a:off x="686360" y="4400262"/>
            <a:ext cx="5485280" cy="3600738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dcc1504c10_2_152:notes"/>
          <p:cNvSpPr/>
          <p:nvPr>
            <p:ph idx="2" type="sldImg"/>
          </p:nvPr>
        </p:nvSpPr>
        <p:spPr>
          <a:xfrm>
            <a:off x="767603" y="1143000"/>
            <a:ext cx="5322794" cy="308552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2e97782b0_0_2:notes"/>
          <p:cNvSpPr txBox="1"/>
          <p:nvPr>
            <p:ph idx="1" type="body"/>
          </p:nvPr>
        </p:nvSpPr>
        <p:spPr>
          <a:xfrm>
            <a:off x="686360" y="4400262"/>
            <a:ext cx="5485200" cy="36006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e2e97782b0_0_2:notes"/>
          <p:cNvSpPr/>
          <p:nvPr>
            <p:ph idx="2" type="sldImg"/>
          </p:nvPr>
        </p:nvSpPr>
        <p:spPr>
          <a:xfrm>
            <a:off x="767603" y="1143000"/>
            <a:ext cx="53229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2e97782b0_0_19:notes"/>
          <p:cNvSpPr txBox="1"/>
          <p:nvPr>
            <p:ph idx="1" type="body"/>
          </p:nvPr>
        </p:nvSpPr>
        <p:spPr>
          <a:xfrm>
            <a:off x="686360" y="4400262"/>
            <a:ext cx="5485200" cy="36006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e2e97782b0_0_19:notes"/>
          <p:cNvSpPr/>
          <p:nvPr>
            <p:ph idx="2" type="sldImg"/>
          </p:nvPr>
        </p:nvSpPr>
        <p:spPr>
          <a:xfrm>
            <a:off x="767603" y="1143000"/>
            <a:ext cx="53229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ccbabb6b8_0_0:notes"/>
          <p:cNvSpPr txBox="1"/>
          <p:nvPr>
            <p:ph idx="1" type="body"/>
          </p:nvPr>
        </p:nvSpPr>
        <p:spPr>
          <a:xfrm>
            <a:off x="686360" y="4400262"/>
            <a:ext cx="5485200" cy="36006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dccbabb6b8_0_0:notes"/>
          <p:cNvSpPr/>
          <p:nvPr>
            <p:ph idx="2" type="sldImg"/>
          </p:nvPr>
        </p:nvSpPr>
        <p:spPr>
          <a:xfrm>
            <a:off x="767603" y="1143000"/>
            <a:ext cx="53229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2e97782b0_0_10:notes"/>
          <p:cNvSpPr txBox="1"/>
          <p:nvPr>
            <p:ph idx="1" type="body"/>
          </p:nvPr>
        </p:nvSpPr>
        <p:spPr>
          <a:xfrm>
            <a:off x="686360" y="4400262"/>
            <a:ext cx="5485200" cy="36006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e2e97782b0_0_10:notes"/>
          <p:cNvSpPr/>
          <p:nvPr>
            <p:ph idx="2" type="sldImg"/>
          </p:nvPr>
        </p:nvSpPr>
        <p:spPr>
          <a:xfrm>
            <a:off x="767603" y="1143000"/>
            <a:ext cx="53229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cc1504c10_2_242:notes"/>
          <p:cNvSpPr txBox="1"/>
          <p:nvPr>
            <p:ph idx="1" type="body"/>
          </p:nvPr>
        </p:nvSpPr>
        <p:spPr>
          <a:xfrm>
            <a:off x="686360" y="4400262"/>
            <a:ext cx="5485280" cy="3600738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dcc1504c10_2_242:notes"/>
          <p:cNvSpPr/>
          <p:nvPr>
            <p:ph idx="2" type="sldImg"/>
          </p:nvPr>
        </p:nvSpPr>
        <p:spPr>
          <a:xfrm>
            <a:off x="767603" y="1143000"/>
            <a:ext cx="5322794" cy="308552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457200" y="205200"/>
            <a:ext cx="8229420" cy="858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subTitle"/>
          </p:nvPr>
        </p:nvSpPr>
        <p:spPr>
          <a:xfrm>
            <a:off x="457200" y="1203480"/>
            <a:ext cx="822942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type="title"/>
          </p:nvPr>
        </p:nvSpPr>
        <p:spPr>
          <a:xfrm>
            <a:off x="457200" y="205200"/>
            <a:ext cx="8229420" cy="858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" type="body"/>
          </p:nvPr>
        </p:nvSpPr>
        <p:spPr>
          <a:xfrm>
            <a:off x="457200" y="1203480"/>
            <a:ext cx="822942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457200" y="205200"/>
            <a:ext cx="8229420" cy="858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2" type="body"/>
          </p:nvPr>
        </p:nvSpPr>
        <p:spPr>
          <a:xfrm>
            <a:off x="467406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457200" y="205200"/>
            <a:ext cx="8229420" cy="858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idx="1" type="subTitle"/>
          </p:nvPr>
        </p:nvSpPr>
        <p:spPr>
          <a:xfrm>
            <a:off x="457200" y="205200"/>
            <a:ext cx="8229420" cy="39814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05200"/>
            <a:ext cx="8229420" cy="858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2" type="body"/>
          </p:nvPr>
        </p:nvSpPr>
        <p:spPr>
          <a:xfrm>
            <a:off x="467406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3" type="body"/>
          </p:nvPr>
        </p:nvSpPr>
        <p:spPr>
          <a:xfrm>
            <a:off x="457200" y="276156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/>
          <p:nvPr>
            <p:ph type="title"/>
          </p:nvPr>
        </p:nvSpPr>
        <p:spPr>
          <a:xfrm>
            <a:off x="457200" y="205200"/>
            <a:ext cx="8229420" cy="858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2" type="body"/>
          </p:nvPr>
        </p:nvSpPr>
        <p:spPr>
          <a:xfrm>
            <a:off x="467406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3" type="body"/>
          </p:nvPr>
        </p:nvSpPr>
        <p:spPr>
          <a:xfrm>
            <a:off x="4674060" y="276156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>
            <a:off x="457200" y="205200"/>
            <a:ext cx="8229420" cy="858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2" type="body"/>
          </p:nvPr>
        </p:nvSpPr>
        <p:spPr>
          <a:xfrm>
            <a:off x="467406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3" type="body"/>
          </p:nvPr>
        </p:nvSpPr>
        <p:spPr>
          <a:xfrm>
            <a:off x="457200" y="2761560"/>
            <a:ext cx="822942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type="title"/>
          </p:nvPr>
        </p:nvSpPr>
        <p:spPr>
          <a:xfrm>
            <a:off x="457200" y="205200"/>
            <a:ext cx="8229420" cy="858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" type="body"/>
          </p:nvPr>
        </p:nvSpPr>
        <p:spPr>
          <a:xfrm>
            <a:off x="457200" y="1203480"/>
            <a:ext cx="822942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2" type="body"/>
          </p:nvPr>
        </p:nvSpPr>
        <p:spPr>
          <a:xfrm>
            <a:off x="457200" y="2761560"/>
            <a:ext cx="822942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/>
          <p:nvPr>
            <p:ph type="title"/>
          </p:nvPr>
        </p:nvSpPr>
        <p:spPr>
          <a:xfrm>
            <a:off x="457200" y="205200"/>
            <a:ext cx="8229420" cy="858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2" type="body"/>
          </p:nvPr>
        </p:nvSpPr>
        <p:spPr>
          <a:xfrm>
            <a:off x="467406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3" type="body"/>
          </p:nvPr>
        </p:nvSpPr>
        <p:spPr>
          <a:xfrm>
            <a:off x="457200" y="276156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4" type="body"/>
          </p:nvPr>
        </p:nvSpPr>
        <p:spPr>
          <a:xfrm>
            <a:off x="4674060" y="276156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type="title"/>
          </p:nvPr>
        </p:nvSpPr>
        <p:spPr>
          <a:xfrm>
            <a:off x="457200" y="205200"/>
            <a:ext cx="8229420" cy="858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" type="body"/>
          </p:nvPr>
        </p:nvSpPr>
        <p:spPr>
          <a:xfrm>
            <a:off x="457200" y="1203480"/>
            <a:ext cx="264978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2" type="body"/>
          </p:nvPr>
        </p:nvSpPr>
        <p:spPr>
          <a:xfrm>
            <a:off x="3239640" y="1203480"/>
            <a:ext cx="264978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3" type="body"/>
          </p:nvPr>
        </p:nvSpPr>
        <p:spPr>
          <a:xfrm>
            <a:off x="6022080" y="1203480"/>
            <a:ext cx="264978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4" type="body"/>
          </p:nvPr>
        </p:nvSpPr>
        <p:spPr>
          <a:xfrm>
            <a:off x="457200" y="2761560"/>
            <a:ext cx="264978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5" type="body"/>
          </p:nvPr>
        </p:nvSpPr>
        <p:spPr>
          <a:xfrm>
            <a:off x="3239640" y="2761560"/>
            <a:ext cx="264978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6" type="body"/>
          </p:nvPr>
        </p:nvSpPr>
        <p:spPr>
          <a:xfrm>
            <a:off x="6022080" y="2761560"/>
            <a:ext cx="264978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200"/>
            <a:ext cx="8229420" cy="858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3480"/>
            <a:ext cx="822942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hyperlink" Target="https://lucid.app/lucidchart/1fec9266-ac74-4fae-94ff-4f11282b4e95/edit?shared=true&amp;page=0_0#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/>
        </p:nvSpPr>
        <p:spPr>
          <a:xfrm>
            <a:off x="619432" y="2273299"/>
            <a:ext cx="5331542" cy="201475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Hasnaine Ahmed Dihan (180042109)</a:t>
            </a:r>
            <a:endParaRPr sz="7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Sadman Saadat (180042126)</a:t>
            </a:r>
            <a:endParaRPr sz="7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Md. Jishan Anam (180042129)</a:t>
            </a:r>
            <a:endParaRPr sz="7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Khalid Masum (180042133)</a:t>
            </a:r>
            <a:endParaRPr sz="700"/>
          </a:p>
        </p:txBody>
      </p:sp>
      <p:sp>
        <p:nvSpPr>
          <p:cNvPr id="106" name="Google Shape;106;p26"/>
          <p:cNvSpPr txBox="1"/>
          <p:nvPr/>
        </p:nvSpPr>
        <p:spPr>
          <a:xfrm>
            <a:off x="2061087" y="588396"/>
            <a:ext cx="5021826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Design Project I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8569200" y="4620125"/>
            <a:ext cx="3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1A45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/>
        </p:nvSpPr>
        <p:spPr>
          <a:xfrm>
            <a:off x="324464" y="1039762"/>
            <a:ext cx="4395019" cy="66172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NAME:</a:t>
            </a:r>
            <a:endParaRPr sz="700"/>
          </a:p>
        </p:txBody>
      </p:sp>
      <p:sp>
        <p:nvSpPr>
          <p:cNvPr id="113" name="Google Shape;113;p27"/>
          <p:cNvSpPr txBox="1"/>
          <p:nvPr/>
        </p:nvSpPr>
        <p:spPr>
          <a:xfrm>
            <a:off x="1312607" y="2441221"/>
            <a:ext cx="4852219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CW FORECAST</a:t>
            </a:r>
            <a:endParaRPr sz="700"/>
          </a:p>
        </p:txBody>
      </p:sp>
      <p:cxnSp>
        <p:nvCxnSpPr>
          <p:cNvPr id="114" name="Google Shape;114;p27"/>
          <p:cNvCxnSpPr/>
          <p:nvPr/>
        </p:nvCxnSpPr>
        <p:spPr>
          <a:xfrm>
            <a:off x="324464" y="1857404"/>
            <a:ext cx="417476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15" name="Google Shape;115;p27"/>
          <p:cNvPicPr preferRelativeResize="0"/>
          <p:nvPr/>
        </p:nvPicPr>
        <p:blipFill rotWithShape="1">
          <a:blip r:embed="rId3">
            <a:alphaModFix amt="5000"/>
          </a:blip>
          <a:srcRect b="0" l="0" r="0" t="0"/>
          <a:stretch/>
        </p:blipFill>
        <p:spPr>
          <a:xfrm>
            <a:off x="2406754" y="238350"/>
            <a:ext cx="6412783" cy="46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7"/>
          <p:cNvSpPr txBox="1"/>
          <p:nvPr/>
        </p:nvSpPr>
        <p:spPr>
          <a:xfrm>
            <a:off x="8453300" y="4795100"/>
            <a:ext cx="49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/>
          <p:nvPr/>
        </p:nvSpPr>
        <p:spPr>
          <a:xfrm>
            <a:off x="2159155" y="301675"/>
            <a:ext cx="43971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b="1" lang="en" sz="4800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Features</a:t>
            </a:r>
            <a:endParaRPr b="0" sz="4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3400" y="1013580"/>
            <a:ext cx="364140" cy="58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84500" y="1714500"/>
            <a:ext cx="544140" cy="603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52360" y="2452140"/>
            <a:ext cx="476280" cy="6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81443" y="3363747"/>
            <a:ext cx="550260" cy="4330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28"/>
          <p:cNvGrpSpPr/>
          <p:nvPr/>
        </p:nvGrpSpPr>
        <p:grpSpPr>
          <a:xfrm>
            <a:off x="514440" y="463500"/>
            <a:ext cx="2478600" cy="597240"/>
            <a:chOff x="1028880" y="927000"/>
            <a:chExt cx="4957200" cy="1194480"/>
          </a:xfrm>
        </p:grpSpPr>
        <p:sp>
          <p:nvSpPr>
            <p:cNvPr id="127" name="Google Shape;127;p28"/>
            <p:cNvSpPr/>
            <p:nvPr/>
          </p:nvSpPr>
          <p:spPr>
            <a:xfrm>
              <a:off x="1028880" y="927000"/>
              <a:ext cx="4957200" cy="810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8"/>
            <p:cNvSpPr/>
            <p:nvPr/>
          </p:nvSpPr>
          <p:spPr>
            <a:xfrm>
              <a:off x="1028880" y="1615680"/>
              <a:ext cx="4545720" cy="5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28"/>
          <p:cNvSpPr/>
          <p:nvPr/>
        </p:nvSpPr>
        <p:spPr>
          <a:xfrm>
            <a:off x="3657600" y="1079959"/>
            <a:ext cx="3215149" cy="519881"/>
          </a:xfrm>
          <a:prstGeom prst="rect">
            <a:avLst/>
          </a:prstGeom>
          <a:noFill/>
          <a:ln>
            <a:noFill/>
          </a:ln>
        </p:spPr>
        <p:txBody>
          <a:bodyPr anchorCtr="0" anchor="t" bIns="22500" lIns="45000" spcFirstLastPara="1" rIns="45000" wrap="square" tIns="22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Weather </a:t>
            </a:r>
            <a:r>
              <a:rPr lang="en" sz="2400">
                <a:solidFill>
                  <a:schemeClr val="dk1"/>
                </a:solidFill>
              </a:rPr>
              <a:t>Report</a:t>
            </a:r>
            <a:r>
              <a:rPr b="0" lang="en" sz="2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8"/>
          <p:cNvSpPr/>
          <p:nvPr/>
        </p:nvSpPr>
        <p:spPr>
          <a:xfrm>
            <a:off x="3657600" y="1771748"/>
            <a:ext cx="3827206" cy="491580"/>
          </a:xfrm>
          <a:prstGeom prst="rect">
            <a:avLst/>
          </a:prstGeom>
          <a:noFill/>
          <a:ln>
            <a:noFill/>
          </a:ln>
        </p:spPr>
        <p:txBody>
          <a:bodyPr anchorCtr="0" anchor="t" bIns="22500" lIns="45000" spcFirstLastPara="1" rIns="45000" wrap="square" tIns="22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Climate Change Simulations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8"/>
          <p:cNvSpPr/>
          <p:nvPr/>
        </p:nvSpPr>
        <p:spPr>
          <a:xfrm>
            <a:off x="3703525" y="2605238"/>
            <a:ext cx="18582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500" lIns="45000" spcFirstLastPara="1" rIns="45000" wrap="square" tIns="22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Blog section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8"/>
          <p:cNvSpPr/>
          <p:nvPr/>
        </p:nvSpPr>
        <p:spPr>
          <a:xfrm>
            <a:off x="3657600" y="3351696"/>
            <a:ext cx="4158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500" lIns="45000" spcFirstLastPara="1" rIns="45000" wrap="square" tIns="22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Donation for planting trees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28150" y="4074820"/>
            <a:ext cx="456841" cy="47232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/>
          <p:nvPr/>
        </p:nvSpPr>
        <p:spPr>
          <a:xfrm>
            <a:off x="3703525" y="4102331"/>
            <a:ext cx="32151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500" lIns="45000" spcFirstLastPara="1" rIns="45000" wrap="square" tIns="22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Social Media Chatbot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8"/>
          <p:cNvSpPr txBox="1"/>
          <p:nvPr/>
        </p:nvSpPr>
        <p:spPr>
          <a:xfrm>
            <a:off x="8673550" y="4675725"/>
            <a:ext cx="3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FE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7020" y="2069820"/>
            <a:ext cx="138240" cy="13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1656" y="1363549"/>
            <a:ext cx="311220" cy="433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7175" y="1360590"/>
            <a:ext cx="311220" cy="433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357" y="1358894"/>
            <a:ext cx="311220" cy="433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456" y="1363549"/>
            <a:ext cx="311220" cy="433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5258" y="1358894"/>
            <a:ext cx="311220" cy="433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7257" y="1358894"/>
            <a:ext cx="311220" cy="433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2480" y="1363549"/>
            <a:ext cx="311220" cy="433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1772" y="1363549"/>
            <a:ext cx="311220" cy="433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1656" y="1935213"/>
            <a:ext cx="311220" cy="43362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9"/>
          <p:cNvSpPr/>
          <p:nvPr/>
        </p:nvSpPr>
        <p:spPr>
          <a:xfrm>
            <a:off x="230958" y="2614209"/>
            <a:ext cx="566784" cy="22826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endParaRPr sz="700"/>
          </a:p>
        </p:txBody>
      </p:sp>
      <p:sp>
        <p:nvSpPr>
          <p:cNvPr id="151" name="Google Shape;151;p29"/>
          <p:cNvSpPr/>
          <p:nvPr/>
        </p:nvSpPr>
        <p:spPr>
          <a:xfrm>
            <a:off x="229389" y="1935213"/>
            <a:ext cx="683487" cy="43601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UI/UX</a:t>
            </a:r>
            <a:endParaRPr sz="700"/>
          </a:p>
        </p:txBody>
      </p:sp>
      <p:sp>
        <p:nvSpPr>
          <p:cNvPr id="152" name="Google Shape;152;p29"/>
          <p:cNvSpPr/>
          <p:nvPr/>
        </p:nvSpPr>
        <p:spPr>
          <a:xfrm>
            <a:off x="229389" y="3329834"/>
            <a:ext cx="695814" cy="22826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sz="700"/>
          </a:p>
        </p:txBody>
      </p:sp>
      <p:sp>
        <p:nvSpPr>
          <p:cNvPr id="153" name="Google Shape;153;p29"/>
          <p:cNvSpPr/>
          <p:nvPr/>
        </p:nvSpPr>
        <p:spPr>
          <a:xfrm>
            <a:off x="229389" y="4527225"/>
            <a:ext cx="755715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sz="700"/>
          </a:p>
        </p:txBody>
      </p:sp>
      <p:sp>
        <p:nvSpPr>
          <p:cNvPr id="154" name="Google Shape;154;p29"/>
          <p:cNvSpPr/>
          <p:nvPr/>
        </p:nvSpPr>
        <p:spPr>
          <a:xfrm>
            <a:off x="229389" y="1463267"/>
            <a:ext cx="566784" cy="22826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</a:t>
            </a:r>
            <a:endParaRPr sz="700"/>
          </a:p>
        </p:txBody>
      </p:sp>
      <p:sp>
        <p:nvSpPr>
          <p:cNvPr id="155" name="Google Shape;155;p29"/>
          <p:cNvSpPr/>
          <p:nvPr/>
        </p:nvSpPr>
        <p:spPr>
          <a:xfrm>
            <a:off x="229389" y="3891102"/>
            <a:ext cx="6850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 and Debugging</a:t>
            </a:r>
            <a:endParaRPr sz="700"/>
          </a:p>
        </p:txBody>
      </p:sp>
      <p:pic>
        <p:nvPicPr>
          <p:cNvPr id="156" name="Google Shape;15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7175" y="1935213"/>
            <a:ext cx="311220" cy="433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00172" y="1935213"/>
            <a:ext cx="311220" cy="433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357" y="1935213"/>
            <a:ext cx="311220" cy="433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1656" y="2511532"/>
            <a:ext cx="311220" cy="433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456" y="2514378"/>
            <a:ext cx="311220" cy="433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3300" y="2511532"/>
            <a:ext cx="311220" cy="433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9100" y="2511532"/>
            <a:ext cx="311220" cy="433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5258" y="2511532"/>
            <a:ext cx="311220" cy="433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1772" y="2511532"/>
            <a:ext cx="311220" cy="433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2480" y="2511532"/>
            <a:ext cx="311220" cy="433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24750" y="2511532"/>
            <a:ext cx="311220" cy="433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00172" y="3227157"/>
            <a:ext cx="311220" cy="433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3300" y="3227157"/>
            <a:ext cx="311220" cy="433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1656" y="3919146"/>
            <a:ext cx="311220" cy="433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0" y="3919146"/>
            <a:ext cx="311220" cy="433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2362" y="3919146"/>
            <a:ext cx="311220" cy="433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3300" y="3921632"/>
            <a:ext cx="311220" cy="433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8581" y="3919146"/>
            <a:ext cx="311220" cy="433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8257" y="3919146"/>
            <a:ext cx="311220" cy="433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1772" y="3919146"/>
            <a:ext cx="311220" cy="433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2480" y="3919146"/>
            <a:ext cx="311220" cy="433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24750" y="3905124"/>
            <a:ext cx="311220" cy="433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24750" y="4437373"/>
            <a:ext cx="311220" cy="433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3932" y="3891102"/>
            <a:ext cx="311220" cy="433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60672" y="4437373"/>
            <a:ext cx="311220" cy="43362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9"/>
          <p:cNvSpPr txBox="1"/>
          <p:nvPr/>
        </p:nvSpPr>
        <p:spPr>
          <a:xfrm>
            <a:off x="2021606" y="988754"/>
            <a:ext cx="61132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2</a:t>
            </a:r>
            <a:endParaRPr sz="700"/>
          </a:p>
        </p:txBody>
      </p:sp>
      <p:sp>
        <p:nvSpPr>
          <p:cNvPr id="182" name="Google Shape;182;p29"/>
          <p:cNvSpPr txBox="1"/>
          <p:nvPr/>
        </p:nvSpPr>
        <p:spPr>
          <a:xfrm>
            <a:off x="1367125" y="988754"/>
            <a:ext cx="61132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1</a:t>
            </a:r>
            <a:endParaRPr sz="700"/>
          </a:p>
        </p:txBody>
      </p:sp>
      <p:sp>
        <p:nvSpPr>
          <p:cNvPr id="183" name="Google Shape;183;p29"/>
          <p:cNvSpPr txBox="1"/>
          <p:nvPr/>
        </p:nvSpPr>
        <p:spPr>
          <a:xfrm>
            <a:off x="2707406" y="986296"/>
            <a:ext cx="61132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3</a:t>
            </a:r>
            <a:endParaRPr sz="700"/>
          </a:p>
        </p:txBody>
      </p:sp>
      <p:sp>
        <p:nvSpPr>
          <p:cNvPr id="184" name="Google Shape;184;p29"/>
          <p:cNvSpPr txBox="1"/>
          <p:nvPr/>
        </p:nvSpPr>
        <p:spPr>
          <a:xfrm>
            <a:off x="3392306" y="990891"/>
            <a:ext cx="61132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4</a:t>
            </a:r>
            <a:endParaRPr sz="700"/>
          </a:p>
        </p:txBody>
      </p:sp>
      <p:sp>
        <p:nvSpPr>
          <p:cNvPr id="185" name="Google Shape;185;p29"/>
          <p:cNvSpPr txBox="1"/>
          <p:nvPr/>
        </p:nvSpPr>
        <p:spPr>
          <a:xfrm>
            <a:off x="4077206" y="986296"/>
            <a:ext cx="61132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5</a:t>
            </a:r>
            <a:endParaRPr sz="700"/>
          </a:p>
        </p:txBody>
      </p:sp>
      <p:sp>
        <p:nvSpPr>
          <p:cNvPr id="186" name="Google Shape;186;p29"/>
          <p:cNvSpPr txBox="1"/>
          <p:nvPr/>
        </p:nvSpPr>
        <p:spPr>
          <a:xfrm>
            <a:off x="4875207" y="986296"/>
            <a:ext cx="61132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6</a:t>
            </a:r>
            <a:endParaRPr sz="700"/>
          </a:p>
        </p:txBody>
      </p:sp>
      <p:sp>
        <p:nvSpPr>
          <p:cNvPr id="187" name="Google Shape;187;p29"/>
          <p:cNvSpPr txBox="1"/>
          <p:nvPr/>
        </p:nvSpPr>
        <p:spPr>
          <a:xfrm>
            <a:off x="7074699" y="986295"/>
            <a:ext cx="61132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9</a:t>
            </a:r>
            <a:endParaRPr sz="700"/>
          </a:p>
        </p:txBody>
      </p:sp>
      <p:sp>
        <p:nvSpPr>
          <p:cNvPr id="188" name="Google Shape;188;p29"/>
          <p:cNvSpPr txBox="1"/>
          <p:nvPr/>
        </p:nvSpPr>
        <p:spPr>
          <a:xfrm>
            <a:off x="5561721" y="990891"/>
            <a:ext cx="61132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7</a:t>
            </a:r>
            <a:endParaRPr sz="700"/>
          </a:p>
        </p:txBody>
      </p:sp>
      <p:sp>
        <p:nvSpPr>
          <p:cNvPr id="189" name="Google Shape;189;p29"/>
          <p:cNvSpPr txBox="1"/>
          <p:nvPr/>
        </p:nvSpPr>
        <p:spPr>
          <a:xfrm>
            <a:off x="6282430" y="990891"/>
            <a:ext cx="61132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8</a:t>
            </a:r>
            <a:endParaRPr sz="700"/>
          </a:p>
        </p:txBody>
      </p:sp>
      <p:sp>
        <p:nvSpPr>
          <p:cNvPr id="190" name="Google Shape;190;p29"/>
          <p:cNvSpPr txBox="1"/>
          <p:nvPr/>
        </p:nvSpPr>
        <p:spPr>
          <a:xfrm>
            <a:off x="7941001" y="986295"/>
            <a:ext cx="69708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10</a:t>
            </a:r>
            <a:endParaRPr sz="700"/>
          </a:p>
        </p:txBody>
      </p:sp>
      <p:sp>
        <p:nvSpPr>
          <p:cNvPr id="191" name="Google Shape;191;p29"/>
          <p:cNvSpPr txBox="1"/>
          <p:nvPr/>
        </p:nvSpPr>
        <p:spPr>
          <a:xfrm>
            <a:off x="2632204" y="98997"/>
            <a:ext cx="3754104" cy="5078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TIMELINE</a:t>
            </a:r>
            <a:endParaRPr sz="700"/>
          </a:p>
        </p:txBody>
      </p:sp>
      <p:cxnSp>
        <p:nvCxnSpPr>
          <p:cNvPr id="192" name="Google Shape;192;p29"/>
          <p:cNvCxnSpPr/>
          <p:nvPr/>
        </p:nvCxnSpPr>
        <p:spPr>
          <a:xfrm>
            <a:off x="2568978" y="713908"/>
            <a:ext cx="3938997" cy="758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93" name="Google Shape;193;p29"/>
          <p:cNvSpPr txBox="1"/>
          <p:nvPr/>
        </p:nvSpPr>
        <p:spPr>
          <a:xfrm>
            <a:off x="8688850" y="4721000"/>
            <a:ext cx="4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2475" y="4437373"/>
            <a:ext cx="311220" cy="43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1775" y="4437373"/>
            <a:ext cx="311220" cy="43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8250" y="4437373"/>
            <a:ext cx="311220" cy="43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8575" y="4437373"/>
            <a:ext cx="311220" cy="43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3175" y="4437373"/>
            <a:ext cx="311220" cy="433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1A453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/>
          <p:nvPr/>
        </p:nvSpPr>
        <p:spPr>
          <a:xfrm>
            <a:off x="468250" y="1744675"/>
            <a:ext cx="3435300" cy="16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7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FFFFFF"/>
                </a:solidFill>
              </a:rPr>
              <a:t>Goals </a:t>
            </a:r>
            <a:endParaRPr sz="41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147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FFFFFF"/>
                </a:solidFill>
              </a:rPr>
              <a:t>By Now</a:t>
            </a:r>
            <a:r>
              <a:rPr lang="en" sz="4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41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40860" y="342890"/>
            <a:ext cx="507960" cy="65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0"/>
          <p:cNvSpPr/>
          <p:nvPr/>
        </p:nvSpPr>
        <p:spPr>
          <a:xfrm rot="10800000">
            <a:off x="4000689" y="848270"/>
            <a:ext cx="3600" cy="344760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0"/>
          <p:cNvSpPr txBox="1"/>
          <p:nvPr/>
        </p:nvSpPr>
        <p:spPr>
          <a:xfrm>
            <a:off x="4307675" y="946024"/>
            <a:ext cx="46389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" sz="2600">
                <a:solidFill>
                  <a:schemeClr val="lt1"/>
                </a:solidFill>
              </a:rPr>
              <a:t>Authentication and authorization</a:t>
            </a:r>
            <a:endParaRPr sz="2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" sz="2600">
                <a:solidFill>
                  <a:schemeClr val="lt1"/>
                </a:solidFill>
              </a:rPr>
              <a:t>Blog section</a:t>
            </a:r>
            <a:endParaRPr sz="2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" sz="2600">
                <a:solidFill>
                  <a:schemeClr val="lt1"/>
                </a:solidFill>
              </a:rPr>
              <a:t>Tree donation and payment system</a:t>
            </a:r>
            <a:endParaRPr sz="2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" sz="2600">
                <a:solidFill>
                  <a:schemeClr val="lt1"/>
                </a:solidFill>
              </a:rPr>
              <a:t>Weather forecast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207" name="Google Shape;207;p30"/>
          <p:cNvSpPr txBox="1"/>
          <p:nvPr/>
        </p:nvSpPr>
        <p:spPr>
          <a:xfrm>
            <a:off x="8629025" y="4610750"/>
            <a:ext cx="28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1A453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/>
          <p:nvPr/>
        </p:nvSpPr>
        <p:spPr>
          <a:xfrm>
            <a:off x="468250" y="1744675"/>
            <a:ext cx="3435300" cy="16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7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FFFFFF"/>
                </a:solidFill>
              </a:rPr>
              <a:t>USE </a:t>
            </a:r>
            <a:endParaRPr sz="41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147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FFFFFF"/>
                </a:solidFill>
              </a:rPr>
              <a:t>CASE</a:t>
            </a:r>
            <a:r>
              <a:rPr lang="en" sz="4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41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40860" y="342890"/>
            <a:ext cx="507960" cy="65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1"/>
          <p:cNvSpPr/>
          <p:nvPr/>
        </p:nvSpPr>
        <p:spPr>
          <a:xfrm rot="10800000">
            <a:off x="4000689" y="848270"/>
            <a:ext cx="3600" cy="344760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1"/>
          <p:cNvSpPr txBox="1"/>
          <p:nvPr/>
        </p:nvSpPr>
        <p:spPr>
          <a:xfrm>
            <a:off x="8629025" y="4610750"/>
            <a:ext cx="28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16" name="Google Shape;216;p31"/>
          <p:cNvSpPr txBox="1"/>
          <p:nvPr/>
        </p:nvSpPr>
        <p:spPr>
          <a:xfrm>
            <a:off x="4572000" y="2110050"/>
            <a:ext cx="3718200" cy="461700"/>
          </a:xfrm>
          <a:prstGeom prst="rect">
            <a:avLst/>
          </a:prstGeom>
          <a:solidFill>
            <a:srgbClr val="81A45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CW-forecast use case: Lucidchart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923C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/>
        </p:nvSpPr>
        <p:spPr>
          <a:xfrm>
            <a:off x="9" y="2325243"/>
            <a:ext cx="3996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FUTURE WORKS</a:t>
            </a:r>
            <a:endParaRPr sz="700"/>
          </a:p>
        </p:txBody>
      </p:sp>
      <p:cxnSp>
        <p:nvCxnSpPr>
          <p:cNvPr id="222" name="Google Shape;222;p32"/>
          <p:cNvCxnSpPr/>
          <p:nvPr/>
        </p:nvCxnSpPr>
        <p:spPr>
          <a:xfrm>
            <a:off x="4136923" y="558595"/>
            <a:ext cx="0" cy="40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23" name="Google Shape;223;p32"/>
          <p:cNvSpPr txBox="1"/>
          <p:nvPr/>
        </p:nvSpPr>
        <p:spPr>
          <a:xfrm>
            <a:off x="4401024" y="1082893"/>
            <a:ext cx="45867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-152400" lvl="0" marL="1397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" sz="2400">
                <a:solidFill>
                  <a:schemeClr val="lt1"/>
                </a:solidFill>
              </a:rPr>
              <a:t> Climate change Simulator(eg. Saltness level, type of trees etc). 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2"/>
          <p:cNvSpPr txBox="1"/>
          <p:nvPr/>
        </p:nvSpPr>
        <p:spPr>
          <a:xfrm>
            <a:off x="4401025" y="2571745"/>
            <a:ext cx="3810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-152400" lvl="0" marL="1397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" sz="2400">
                <a:solidFill>
                  <a:schemeClr val="lt1"/>
                </a:solidFill>
              </a:rPr>
              <a:t> A detailed Research paper on this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2"/>
          <p:cNvSpPr txBox="1"/>
          <p:nvPr/>
        </p:nvSpPr>
        <p:spPr>
          <a:xfrm>
            <a:off x="8477600" y="4647525"/>
            <a:ext cx="5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1A453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/>
        </p:nvSpPr>
        <p:spPr>
          <a:xfrm>
            <a:off x="1143006" y="1400325"/>
            <a:ext cx="68580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</a:t>
            </a:r>
            <a:r>
              <a:rPr lang="en" sz="4000">
                <a:solidFill>
                  <a:schemeClr val="lt1"/>
                </a:solidFill>
              </a:rPr>
              <a:t>E</a:t>
            </a:r>
            <a:r>
              <a:rPr b="0" i="0" lang="e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CT </a:t>
            </a:r>
            <a:r>
              <a:rPr lang="en" sz="4000">
                <a:solidFill>
                  <a:schemeClr val="lt1"/>
                </a:solidFill>
              </a:rPr>
              <a:t>DEMONSTRATION</a:t>
            </a:r>
            <a:endParaRPr sz="700"/>
          </a:p>
        </p:txBody>
      </p:sp>
      <p:pic>
        <p:nvPicPr>
          <p:cNvPr id="231" name="Google Shape;231;p33"/>
          <p:cNvPicPr preferRelativeResize="0"/>
          <p:nvPr/>
        </p:nvPicPr>
        <p:blipFill rotWithShape="1">
          <a:blip r:embed="rId3">
            <a:alphaModFix amt="5000"/>
          </a:blip>
          <a:srcRect b="0" l="0" r="0" t="0"/>
          <a:stretch/>
        </p:blipFill>
        <p:spPr>
          <a:xfrm>
            <a:off x="1365616" y="186750"/>
            <a:ext cx="6412783" cy="46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3"/>
          <p:cNvSpPr txBox="1"/>
          <p:nvPr/>
        </p:nvSpPr>
        <p:spPr>
          <a:xfrm>
            <a:off x="8453300" y="4795100"/>
            <a:ext cx="49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34"/>
          <p:cNvGrpSpPr/>
          <p:nvPr/>
        </p:nvGrpSpPr>
        <p:grpSpPr>
          <a:xfrm>
            <a:off x="1132825" y="896040"/>
            <a:ext cx="6651180" cy="2827260"/>
            <a:chOff x="2057400" y="1889280"/>
            <a:chExt cx="13302361" cy="5654520"/>
          </a:xfrm>
        </p:grpSpPr>
        <p:sp>
          <p:nvSpPr>
            <p:cNvPr id="238" name="Google Shape;238;p34"/>
            <p:cNvSpPr/>
            <p:nvPr/>
          </p:nvSpPr>
          <p:spPr>
            <a:xfrm>
              <a:off x="2057400" y="3925800"/>
              <a:ext cx="13302361" cy="1105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8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Thank you</a:t>
              </a:r>
              <a:endParaRPr b="0" sz="4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4"/>
            <p:cNvSpPr/>
            <p:nvPr/>
          </p:nvSpPr>
          <p:spPr>
            <a:xfrm>
              <a:off x="2057400" y="6751800"/>
              <a:ext cx="13302361" cy="7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997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2400" strike="noStrike">
                  <a:solidFill>
                    <a:srgbClr val="FFFFFF"/>
                  </a:solidFill>
                  <a:latin typeface="Vollkorn"/>
                  <a:ea typeface="Vollkorn"/>
                  <a:cs typeface="Vollkorn"/>
                  <a:sym typeface="Vollkorn"/>
                </a:rPr>
                <a:t>    The room is ready for questions .</a:t>
              </a:r>
              <a:endParaRPr b="0" sz="2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0" name="Google Shape;240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200440" y="1889280"/>
              <a:ext cx="1015920" cy="1301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1" name="Google Shape;241;p34"/>
          <p:cNvSpPr txBox="1"/>
          <p:nvPr/>
        </p:nvSpPr>
        <p:spPr>
          <a:xfrm>
            <a:off x="8321450" y="4574050"/>
            <a:ext cx="67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19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