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5" d="100"/>
          <a:sy n="75" d="100"/>
        </p:scale>
        <p:origin x="2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B177-E141-4194-BD34-C8E460AFEB25}" type="datetimeFigureOut">
              <a:rPr lang="en-US" smtClean="0"/>
              <a:t>21-Aug-19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5454-4CAE-4191-AA2C-59BA65307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97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B177-E141-4194-BD34-C8E460AFEB25}" type="datetimeFigureOut">
              <a:rPr lang="en-US" smtClean="0"/>
              <a:t>21-Aug-19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5454-4CAE-4191-AA2C-59BA65307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48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B177-E141-4194-BD34-C8E460AFEB25}" type="datetimeFigureOut">
              <a:rPr lang="en-US" smtClean="0"/>
              <a:t>21-Aug-19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5454-4CAE-4191-AA2C-59BA65307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8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B177-E141-4194-BD34-C8E460AFEB25}" type="datetimeFigureOut">
              <a:rPr lang="en-US" smtClean="0"/>
              <a:t>21-Aug-19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5454-4CAE-4191-AA2C-59BA65307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43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B177-E141-4194-BD34-C8E460AFEB25}" type="datetimeFigureOut">
              <a:rPr lang="en-US" smtClean="0"/>
              <a:t>21-Aug-19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5454-4CAE-4191-AA2C-59BA65307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73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B177-E141-4194-BD34-C8E460AFEB25}" type="datetimeFigureOut">
              <a:rPr lang="en-US" smtClean="0"/>
              <a:t>21-Aug-19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5454-4CAE-4191-AA2C-59BA65307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52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B177-E141-4194-BD34-C8E460AFEB25}" type="datetimeFigureOut">
              <a:rPr lang="en-US" smtClean="0"/>
              <a:t>21-Aug-19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5454-4CAE-4191-AA2C-59BA65307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00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B177-E141-4194-BD34-C8E460AFEB25}" type="datetimeFigureOut">
              <a:rPr lang="en-US" smtClean="0"/>
              <a:t>21-Aug-19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5454-4CAE-4191-AA2C-59BA65307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57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B177-E141-4194-BD34-C8E460AFEB25}" type="datetimeFigureOut">
              <a:rPr lang="en-US" smtClean="0"/>
              <a:t>21-Aug-19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5454-4CAE-4191-AA2C-59BA65307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6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B177-E141-4194-BD34-C8E460AFEB25}" type="datetimeFigureOut">
              <a:rPr lang="en-US" smtClean="0"/>
              <a:t>21-Aug-19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5454-4CAE-4191-AA2C-59BA65307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09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B177-E141-4194-BD34-C8E460AFEB25}" type="datetimeFigureOut">
              <a:rPr lang="en-US" smtClean="0"/>
              <a:t>21-Aug-19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5454-4CAE-4191-AA2C-59BA65307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3B177-E141-4194-BD34-C8E460AFEB25}" type="datetimeFigureOut">
              <a:rPr lang="en-US" smtClean="0"/>
              <a:t>21-Aug-19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45454-4CAE-4191-AA2C-59BA65307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04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794000" y="2311400"/>
            <a:ext cx="0" cy="322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035800" y="2311400"/>
            <a:ext cx="0" cy="322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080000" y="800100"/>
            <a:ext cx="0" cy="322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661400" y="800100"/>
            <a:ext cx="0" cy="322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794000" y="5537200"/>
            <a:ext cx="4241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35800" y="4025900"/>
            <a:ext cx="1625600" cy="15113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080000" y="4025900"/>
            <a:ext cx="3581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794000" y="4025899"/>
            <a:ext cx="2286000" cy="15113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2794000" y="2311400"/>
            <a:ext cx="279400" cy="292100"/>
            <a:chOff x="2794000" y="2311400"/>
            <a:chExt cx="279400" cy="292100"/>
          </a:xfrm>
        </p:grpSpPr>
        <p:sp>
          <p:nvSpPr>
            <p:cNvPr id="23" name="Oval 22"/>
            <p:cNvSpPr/>
            <p:nvPr/>
          </p:nvSpPr>
          <p:spPr>
            <a:xfrm>
              <a:off x="2794000" y="2311400"/>
              <a:ext cx="279400" cy="2921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870200" y="2368549"/>
              <a:ext cx="139700" cy="17145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756400" y="2308224"/>
            <a:ext cx="279400" cy="292100"/>
            <a:chOff x="2794000" y="2311400"/>
            <a:chExt cx="279400" cy="292100"/>
          </a:xfrm>
        </p:grpSpPr>
        <p:sp>
          <p:nvSpPr>
            <p:cNvPr id="30" name="Oval 29"/>
            <p:cNvSpPr/>
            <p:nvPr/>
          </p:nvSpPr>
          <p:spPr>
            <a:xfrm>
              <a:off x="2794000" y="2311400"/>
              <a:ext cx="279400" cy="2921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2870200" y="2368549"/>
              <a:ext cx="139700" cy="17145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8369301" y="800100"/>
            <a:ext cx="279400" cy="292100"/>
            <a:chOff x="2794000" y="2311400"/>
            <a:chExt cx="279400" cy="292100"/>
          </a:xfrm>
        </p:grpSpPr>
        <p:sp>
          <p:nvSpPr>
            <p:cNvPr id="33" name="Oval 32"/>
            <p:cNvSpPr/>
            <p:nvPr/>
          </p:nvSpPr>
          <p:spPr>
            <a:xfrm>
              <a:off x="2794000" y="2311400"/>
              <a:ext cx="279400" cy="2921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2870200" y="2368549"/>
              <a:ext cx="139700" cy="17145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080000" y="800100"/>
            <a:ext cx="279400" cy="292100"/>
            <a:chOff x="2794000" y="2311400"/>
            <a:chExt cx="279400" cy="292100"/>
          </a:xfrm>
        </p:grpSpPr>
        <p:sp>
          <p:nvSpPr>
            <p:cNvPr id="36" name="Oval 35"/>
            <p:cNvSpPr/>
            <p:nvPr/>
          </p:nvSpPr>
          <p:spPr>
            <a:xfrm>
              <a:off x="2794000" y="2311400"/>
              <a:ext cx="279400" cy="2921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870200" y="2368549"/>
              <a:ext cx="139700" cy="17145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9" name="Straight Connector 38"/>
          <p:cNvCxnSpPr/>
          <p:nvPr/>
        </p:nvCxnSpPr>
        <p:spPr>
          <a:xfrm>
            <a:off x="2794000" y="2308224"/>
            <a:ext cx="2882900" cy="955676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0" idx="7"/>
          </p:cNvCxnSpPr>
          <p:nvPr/>
        </p:nvCxnSpPr>
        <p:spPr>
          <a:xfrm flipH="1">
            <a:off x="5671958" y="2351001"/>
            <a:ext cx="1322925" cy="912899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080000" y="796925"/>
            <a:ext cx="567621" cy="2466975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5631041" y="825500"/>
            <a:ext cx="3055760" cy="243840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565650" y="5534024"/>
            <a:ext cx="514350" cy="371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835900" y="4616447"/>
            <a:ext cx="514350" cy="371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279652" y="3654423"/>
            <a:ext cx="514350" cy="371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52" idx="0"/>
          </p:cNvCxnSpPr>
          <p:nvPr/>
        </p:nvCxnSpPr>
        <p:spPr>
          <a:xfrm flipV="1">
            <a:off x="2536827" y="2351001"/>
            <a:ext cx="0" cy="1303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2" idx="2"/>
          </p:cNvCxnSpPr>
          <p:nvPr/>
        </p:nvCxnSpPr>
        <p:spPr>
          <a:xfrm flipH="1">
            <a:off x="2536826" y="4025899"/>
            <a:ext cx="1" cy="1508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0" idx="1"/>
          </p:cNvCxnSpPr>
          <p:nvPr/>
        </p:nvCxnSpPr>
        <p:spPr>
          <a:xfrm flipH="1" flipV="1">
            <a:off x="2832100" y="5704680"/>
            <a:ext cx="1733550" cy="15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0" idx="3"/>
          </p:cNvCxnSpPr>
          <p:nvPr/>
        </p:nvCxnSpPr>
        <p:spPr>
          <a:xfrm flipV="1">
            <a:off x="5080000" y="5704680"/>
            <a:ext cx="1892300" cy="15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7257256" y="4904183"/>
            <a:ext cx="728663" cy="716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8235950" y="4132065"/>
            <a:ext cx="585788" cy="581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679700" y="609600"/>
            <a:ext cx="0" cy="6108700"/>
          </a:xfrm>
          <a:prstGeom prst="line">
            <a:avLst/>
          </a:prstGeom>
          <a:ln w="28575">
            <a:solidFill>
              <a:schemeClr val="accent4"/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2146300" y="5801320"/>
            <a:ext cx="5946775" cy="3174"/>
          </a:xfrm>
          <a:prstGeom prst="line">
            <a:avLst/>
          </a:prstGeom>
          <a:ln w="28575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2482850" y="3116460"/>
            <a:ext cx="4121150" cy="2789040"/>
          </a:xfrm>
          <a:prstGeom prst="line">
            <a:avLst/>
          </a:prstGeom>
          <a:ln w="28575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7920640" y="5879497"/>
            <a:ext cx="630620" cy="28417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X-Axis</a:t>
            </a:r>
            <a:endParaRPr 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6240518" y="3492243"/>
            <a:ext cx="630620" cy="28417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Y</a:t>
            </a:r>
            <a:r>
              <a:rPr lang="en-US" sz="1200" dirty="0" smtClean="0"/>
              <a:t>-Axis</a:t>
            </a:r>
            <a:endParaRPr lang="en-US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1934781" y="649388"/>
            <a:ext cx="630620" cy="28417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Z-Axis</a:t>
            </a:r>
            <a:endParaRPr lang="en-US" sz="1200" dirty="0"/>
          </a:p>
        </p:txBody>
      </p:sp>
      <p:cxnSp>
        <p:nvCxnSpPr>
          <p:cNvPr id="87" name="Straight Connector 86"/>
          <p:cNvCxnSpPr/>
          <p:nvPr/>
        </p:nvCxnSpPr>
        <p:spPr>
          <a:xfrm>
            <a:off x="5662573" y="3263900"/>
            <a:ext cx="0" cy="1724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2794000" y="4987923"/>
            <a:ext cx="2853621" cy="546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50" idx="0"/>
          </p:cNvCxnSpPr>
          <p:nvPr/>
        </p:nvCxnSpPr>
        <p:spPr>
          <a:xfrm flipV="1">
            <a:off x="4822825" y="5004493"/>
            <a:ext cx="849133" cy="529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3698875" y="4984747"/>
            <a:ext cx="1948566" cy="3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707290" y="1944240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(0,0,H)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4991477" y="426005"/>
            <a:ext cx="92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(0,D,H)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8660964" y="483203"/>
            <a:ext cx="92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(B,D,H)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7015282" y="2236397"/>
            <a:ext cx="92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(B,0,H)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939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18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NEC1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Anugraha Sinha</dc:creator>
  <cp:lastModifiedBy>Anugraha Sinha</cp:lastModifiedBy>
  <cp:revision>3</cp:revision>
  <dcterms:created xsi:type="dcterms:W3CDTF">2019-08-21T02:38:43Z</dcterms:created>
  <dcterms:modified xsi:type="dcterms:W3CDTF">2019-08-21T03:47:25Z</dcterms:modified>
</cp:coreProperties>
</file>