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4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4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7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0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B177-E141-4194-BD34-C8E460AFEB25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0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94000" y="2311400"/>
            <a:ext cx="0" cy="322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35800" y="2311400"/>
            <a:ext cx="0" cy="322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80000" y="800100"/>
            <a:ext cx="0" cy="322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661400" y="800100"/>
            <a:ext cx="0" cy="322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94000" y="5537200"/>
            <a:ext cx="4241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35800" y="4025900"/>
            <a:ext cx="1625600" cy="1511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80000" y="4025900"/>
            <a:ext cx="3581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794000" y="4025899"/>
            <a:ext cx="2286000" cy="1511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794000" y="2311400"/>
            <a:ext cx="279400" cy="292100"/>
            <a:chOff x="2794000" y="2311400"/>
            <a:chExt cx="279400" cy="292100"/>
          </a:xfrm>
        </p:grpSpPr>
        <p:sp>
          <p:nvSpPr>
            <p:cNvPr id="23" name="Oval 22"/>
            <p:cNvSpPr/>
            <p:nvPr/>
          </p:nvSpPr>
          <p:spPr>
            <a:xfrm>
              <a:off x="2794000" y="2311400"/>
              <a:ext cx="279400" cy="292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870200" y="2368549"/>
              <a:ext cx="139700" cy="1714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56400" y="2308224"/>
            <a:ext cx="279400" cy="292100"/>
            <a:chOff x="2794000" y="2311400"/>
            <a:chExt cx="279400" cy="292100"/>
          </a:xfrm>
        </p:grpSpPr>
        <p:sp>
          <p:nvSpPr>
            <p:cNvPr id="30" name="Oval 29"/>
            <p:cNvSpPr/>
            <p:nvPr/>
          </p:nvSpPr>
          <p:spPr>
            <a:xfrm>
              <a:off x="2794000" y="2311400"/>
              <a:ext cx="279400" cy="292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870200" y="2368549"/>
              <a:ext cx="139700" cy="1714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369301" y="800100"/>
            <a:ext cx="279400" cy="292100"/>
            <a:chOff x="2794000" y="2311400"/>
            <a:chExt cx="279400" cy="292100"/>
          </a:xfrm>
        </p:grpSpPr>
        <p:sp>
          <p:nvSpPr>
            <p:cNvPr id="33" name="Oval 32"/>
            <p:cNvSpPr/>
            <p:nvPr/>
          </p:nvSpPr>
          <p:spPr>
            <a:xfrm>
              <a:off x="2794000" y="2311400"/>
              <a:ext cx="279400" cy="292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870200" y="2368549"/>
              <a:ext cx="139700" cy="1714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80000" y="800100"/>
            <a:ext cx="279400" cy="292100"/>
            <a:chOff x="2794000" y="2311400"/>
            <a:chExt cx="279400" cy="292100"/>
          </a:xfrm>
        </p:grpSpPr>
        <p:sp>
          <p:nvSpPr>
            <p:cNvPr id="36" name="Oval 35"/>
            <p:cNvSpPr/>
            <p:nvPr/>
          </p:nvSpPr>
          <p:spPr>
            <a:xfrm>
              <a:off x="2794000" y="2311400"/>
              <a:ext cx="279400" cy="292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870200" y="2368549"/>
              <a:ext cx="139700" cy="1714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2794000" y="2308224"/>
            <a:ext cx="2882900" cy="95567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7"/>
          </p:cNvCxnSpPr>
          <p:nvPr/>
        </p:nvCxnSpPr>
        <p:spPr>
          <a:xfrm flipH="1">
            <a:off x="5671958" y="2351001"/>
            <a:ext cx="1322925" cy="91289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80000" y="796925"/>
            <a:ext cx="567621" cy="246697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1041" y="825500"/>
            <a:ext cx="3055760" cy="243840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65650" y="5534024"/>
            <a:ext cx="514350" cy="37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35900" y="4616447"/>
            <a:ext cx="514350" cy="37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279652" y="3654423"/>
            <a:ext cx="514350" cy="37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2" idx="0"/>
          </p:cNvCxnSpPr>
          <p:nvPr/>
        </p:nvCxnSpPr>
        <p:spPr>
          <a:xfrm flipV="1">
            <a:off x="2536827" y="2351001"/>
            <a:ext cx="0" cy="130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2"/>
          </p:cNvCxnSpPr>
          <p:nvPr/>
        </p:nvCxnSpPr>
        <p:spPr>
          <a:xfrm flipH="1">
            <a:off x="2536826" y="4025899"/>
            <a:ext cx="1" cy="150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1"/>
          </p:cNvCxnSpPr>
          <p:nvPr/>
        </p:nvCxnSpPr>
        <p:spPr>
          <a:xfrm flipH="1" flipV="1">
            <a:off x="2832100" y="5704680"/>
            <a:ext cx="1733550" cy="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 flipV="1">
            <a:off x="5080000" y="5704680"/>
            <a:ext cx="1892300" cy="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257256" y="4904183"/>
            <a:ext cx="728663" cy="71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8235950" y="4132065"/>
            <a:ext cx="585788" cy="58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79700" y="609600"/>
            <a:ext cx="0" cy="6108700"/>
          </a:xfrm>
          <a:prstGeom prst="line">
            <a:avLst/>
          </a:prstGeom>
          <a:ln w="28575">
            <a:solidFill>
              <a:schemeClr val="accent4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146300" y="5801320"/>
            <a:ext cx="5946775" cy="3174"/>
          </a:xfrm>
          <a:prstGeom prst="line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482850" y="3116460"/>
            <a:ext cx="4121150" cy="2789040"/>
          </a:xfrm>
          <a:prstGeom prst="line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920640" y="5879497"/>
            <a:ext cx="630620" cy="28417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X-Axis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240518" y="3492243"/>
            <a:ext cx="630620" cy="28417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</a:t>
            </a:r>
            <a:r>
              <a:rPr lang="en-US" sz="1200" dirty="0" smtClean="0"/>
              <a:t>-Axis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934781" y="649388"/>
            <a:ext cx="630620" cy="28417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Z-Axis</a:t>
            </a:r>
            <a:endParaRPr lang="en-US" sz="12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5662573" y="3263900"/>
            <a:ext cx="0" cy="172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794000" y="4987923"/>
            <a:ext cx="2853621" cy="546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0" idx="0"/>
          </p:cNvCxnSpPr>
          <p:nvPr/>
        </p:nvCxnSpPr>
        <p:spPr>
          <a:xfrm flipV="1">
            <a:off x="4822825" y="5004493"/>
            <a:ext cx="849133" cy="52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698875" y="4984747"/>
            <a:ext cx="1948566" cy="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707290" y="1944240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(0,0,H)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991477" y="426005"/>
            <a:ext cx="9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(0,D,H)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660964" y="483203"/>
            <a:ext cx="9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(B,D,H)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015282" y="2236397"/>
            <a:ext cx="9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(B,0,H)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13341" y="2415658"/>
            <a:ext cx="5207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5382104" y="1854721"/>
            <a:ext cx="5207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6969677" y="1565079"/>
            <a:ext cx="5207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/>
              <a:t>3</a:t>
            </a:r>
            <a:endParaRPr lang="en-US" b="1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6194879" y="2793642"/>
            <a:ext cx="5207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/>
              <a:t>4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73158" y="2784990"/>
            <a:ext cx="622742" cy="217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3454401" y="2311400"/>
            <a:ext cx="705446" cy="254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574162" y="2290529"/>
            <a:ext cx="143655" cy="643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852727" y="1974692"/>
            <a:ext cx="1080621" cy="858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797708" y="3139991"/>
            <a:ext cx="393573" cy="237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5351642" y="1205948"/>
            <a:ext cx="135201" cy="618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297628" y="1122126"/>
            <a:ext cx="743789" cy="549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475817" y="2679894"/>
            <a:ext cx="332236" cy="24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32100" y="2552965"/>
            <a:ext cx="4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4750548" y="748892"/>
            <a:ext cx="4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8077948" y="558799"/>
            <a:ext cx="4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3</a:t>
            </a:r>
            <a:endParaRPr lang="en-US" b="1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7064018" y="2511745"/>
            <a:ext cx="4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4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286493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NEC1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Anugraha Sinha</dc:creator>
  <cp:lastModifiedBy>Anugraha Sinha</cp:lastModifiedBy>
  <cp:revision>5</cp:revision>
  <dcterms:created xsi:type="dcterms:W3CDTF">2019-08-21T02:38:43Z</dcterms:created>
  <dcterms:modified xsi:type="dcterms:W3CDTF">2019-09-08T04:45:12Z</dcterms:modified>
</cp:coreProperties>
</file>