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56511b8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56511b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English To Hindi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Machine Translation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4465400"/>
            <a:ext cx="6749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Team: Sreekar, Ujwal, Indhiresh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Manual scraping from the official Yale website.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128 samples collected for English-to-Hindi machine translation.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Utilization of Google Translate for English to Hindi translations.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7400" y="1766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200"/>
              <a:t>reation of dictionaries for word-to-index, word-to-count, index-to-word, and vocabulary.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Textual data transformations, including removal of special characters, conversion to lowercase, and elimination of trailing white spaces.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Computation of vocabulary sizes for both English and Hindi languages.</a:t>
            </a:r>
            <a:endParaRPr sz="12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Implementation of a custom dataset class for model training.Use of PyTorch DataLoader for efficient loading with a batch size of 8.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Addressing imbalanced tensor sizes through a collate function incorporating padding techniques.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Dataset split into training, testing, and validation subsets.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2847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MarianMT Model</a:t>
            </a:r>
            <a:endParaRPr sz="4100"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62175" y="724200"/>
            <a:ext cx="3936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Utilization of pretrained MarianMTModel for machine translation.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Encoder-decoder architecture with shared embeddings.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Encoder with six MarianEncoderLayers, self-attention mechanisms, and feedforward neural networks.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Decoder mirroring encoder structure with six MarianDecoderLayers, self-attention, and additional attention mechanism.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Language Model (LM) head for predicting next tokens.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Overall sequence-to-sequence architecture designed for machine translation tasks.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Fine-Tuning Hyperparameters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Comprehensive training loop for sequence-to-sequence model.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Fine-tuning phase with focus on learning rates and momentum rates.</a:t>
            </a:r>
            <a:r>
              <a:rPr lang="en" sz="1600"/>
              <a:t> 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Learning rate experiment (0.001, 0.01, 0.1) for 30 epochs each.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Momentum rate tuning with fixed learning rate (0.01) and exploration of different momentum rates (0.1, 0.5, 0.9).</a:t>
            </a:r>
            <a:endParaRPr b="1"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Model state saved when validation loss improves.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5" y="669588"/>
            <a:ext cx="4993175" cy="38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5649450" y="1914650"/>
            <a:ext cx="31704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and Fine-Tuning Hyperparameters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8526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Simulations and Optimization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999650" y="1564500"/>
            <a:ext cx="40452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Examination of how the model's performance evolves over epochs in response to learning rate adjustments.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Fine-tuning insights, showcasing the model's adaptability to different momentum rates.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Emphasis on the importance of careful hyperparameter tuning in achieving optimal translation results.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0"/>
            <a:ext cx="4572000" cy="22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" y="2459675"/>
            <a:ext cx="4572000" cy="27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