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8eb27d7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8eb27d7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b8eb27d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b8eb27d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ba25fbf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ba25fbf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ba25fbf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ba25fbf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b8eb27d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b8eb27d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2ea22f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2ea22f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b22b5a9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b22b5a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ba25fbf1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ba25fbf1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5c5bfa2e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5c5bfa2e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5c5bfa2e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5c5bfa2e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5c499be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5c499be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a2ea22f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a2ea22f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a2ea22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a2ea22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b8eb27d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b8eb27d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b8eb27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b8eb27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b8eb27d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b8eb27d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CI/CD Pipeline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Michael Hajjar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461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far did I get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Minikube started to have hardware limitations in implementing kubernetes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Struggled with ansible -playbook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could have been better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AMD Ryzen 3 3200G  X                                                                      Intel Core i5-8th gen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600" y="1934925"/>
            <a:ext cx="2805401" cy="1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725" y="1934925"/>
            <a:ext cx="2805401" cy="179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750" y="3744250"/>
            <a:ext cx="1280500" cy="1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7"/>
          <p:cNvSpPr txBox="1"/>
          <p:nvPr/>
        </p:nvSpPr>
        <p:spPr>
          <a:xfrm>
            <a:off x="5612000" y="4188875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“Sick of being Sick”</a:t>
            </a:r>
            <a:endParaRPr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could have been better part 2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3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81297"/>
            <a:ext cx="3432751" cy="2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875" y="1307850"/>
            <a:ext cx="3674001" cy="19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00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 is CI/CD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CI/CD stands for Continuous Integration/Continous Delivery and/or Deployment. A team that does not implement CI/CD will have to pass through the following stages when it creates a new software product:</a:t>
            </a:r>
            <a:endParaRPr sz="1400">
              <a:solidFill>
                <a:srgbClr val="00FF00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Why we use this?</a:t>
            </a:r>
            <a:endParaRPr sz="3400">
              <a:solidFill>
                <a:srgbClr val="00FF00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Product Manager gives details on what he/her wants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Developers Start to write code, testing it and commit it to a version control system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Sent to QA where tests are done against the code to find bugs and sent back to developers if detected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Once QA is done, code is deployed to production by development teams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Automation Initial Notes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Minikube creates kubernetes cluster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Yaml configuration file for Kubernetes in jenkins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 Docker file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Delete everything, 1 command will </a:t>
            </a:r>
            <a:r>
              <a:rPr lang="en">
                <a:solidFill>
                  <a:srgbClr val="00FF00"/>
                </a:solidFill>
              </a:rPr>
              <a:t>reset</a:t>
            </a:r>
            <a:r>
              <a:rPr lang="en">
                <a:solidFill>
                  <a:srgbClr val="00FF00"/>
                </a:solidFill>
              </a:rPr>
              <a:t> everything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Vagrant creation file creates the virtual machines with 3 nodes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Last step Ansible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