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4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4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78ec403fa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78ec403fa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7ee8a28fb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7ee8a28fb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7ee8a28fb_6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7ee8a28fb_6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4e34136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4e34136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7ee8a28fb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7ee8a28fb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78ec403fa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78ec403fa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4e34136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4e34136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7ee8a28f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7ee8a28f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7ee8a28fb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7ee8a28fb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7ee8a28fb_6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7ee8a28fb_6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7ee8a28fb_6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7ee8a28fb_6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7ee8a28fb_6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7ee8a28fb_6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7ee8a28f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7ee8a28f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lides.com/haehn/cs410_lecture22#/12/0/1" TargetMode="External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jp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45775" y="455752"/>
            <a:ext cx="3534000" cy="22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ChRIS Virtualization Project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Henry Mayper, Jaewoo Chung, Michael Hajjar, Huynh Tran, Justin Victoria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Guidance and Mentorship: Rudolph Pienaar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PhD Researcher Boston Children’s Hospital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2450025"/>
            <a:ext cx="4000500" cy="26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0" y="0"/>
            <a:ext cx="4000500" cy="24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196100" y="1509450"/>
            <a:ext cx="7030500" cy="3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 order to run this project, Linux was required </a:t>
            </a:r>
            <a:r>
              <a:rPr lang="en" sz="1900"/>
              <a:t>whether</a:t>
            </a:r>
            <a:r>
              <a:rPr lang="en" sz="1900"/>
              <a:t> it was run natively or on a virtual machine.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FreeSurfer (Brain Imaging Software) that is obtained from the Harvard Educational website, must apply for license to run freely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Docker, which gives us an O.S. level virtualization to deliver the software within a container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Pl-fshack, a ChRIS app based platform  that houses the complete FreeSurfer Install and runs it via a plugin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Python! High level general purpose programming language</a:t>
            </a:r>
            <a:endParaRPr sz="1900"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650" y="3024450"/>
            <a:ext cx="1798350" cy="211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6600" y="598575"/>
            <a:ext cx="1917401" cy="191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Shipping and Handling</a:t>
            </a:r>
            <a:endParaRPr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Installing Freesurfer from within the Docker container required running a setup script that sets up environment variables. These environment variables would disappear upon building the image.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Instead, </a:t>
            </a:r>
            <a:r>
              <a:rPr lang="en"/>
              <a:t>we pre-set the environment variables and</a:t>
            </a:r>
            <a:br>
              <a:rPr lang="en"/>
            </a:br>
            <a:r>
              <a:rPr lang="en"/>
              <a:t>	got them to persist after Docker runs.</a:t>
            </a:r>
            <a:endParaRPr/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225" y="3558351"/>
            <a:ext cx="3033774" cy="15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87225" y="1435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use 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understanding of Linux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Linux over Windows is preferred.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https://slides.com/haehn/cs410_lecture22#/12/0/1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Linux, there’s much less overhead!</a:t>
            </a:r>
            <a:endParaRPr/>
          </a:p>
        </p:txBody>
      </p:sp>
      <p:pic>
        <p:nvPicPr>
          <p:cNvPr id="357" name="Google Shape;3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325" y="0"/>
            <a:ext cx="4816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4"/>
          <p:cNvSpPr/>
          <p:nvPr/>
        </p:nvSpPr>
        <p:spPr>
          <a:xfrm>
            <a:off x="349025" y="4146683"/>
            <a:ext cx="8638431" cy="5499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"Never a failure, always a lesson"</a:t>
            </a: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</a:t>
            </a:r>
            <a:r>
              <a:rPr lang="en" strike="sngStrike"/>
              <a:t>Do</a:t>
            </a:r>
            <a:r>
              <a:rPr lang="en"/>
              <a:t> Would W</a:t>
            </a:r>
            <a:r>
              <a:rPr lang="en"/>
              <a:t>e Go From Here?</a:t>
            </a:r>
            <a:endParaRPr/>
          </a:p>
        </p:txBody>
      </p:sp>
      <p:sp>
        <p:nvSpPr>
          <p:cNvPr id="364" name="Google Shape;364;p25"/>
          <p:cNvSpPr txBox="1"/>
          <p:nvPr>
            <p:ph idx="1" type="body"/>
          </p:nvPr>
        </p:nvSpPr>
        <p:spPr>
          <a:xfrm>
            <a:off x="1182925" y="15200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Update the Github Readme file for people who would like to learn more about running this who </a:t>
            </a:r>
            <a:r>
              <a:rPr lang="en" sz="1500"/>
              <a:t>don't</a:t>
            </a:r>
            <a:r>
              <a:rPr lang="en" sz="1500"/>
              <a:t> have experience and are new to this technology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Initially, we used freesurfer version 6, but switched it to the more recent version 7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Latest version will be used in </a:t>
            </a:r>
            <a:r>
              <a:rPr lang="en" sz="1300"/>
              <a:t>maintenance despite slight sacrifice in stability (small errors msgs, but program still works! That’s okay, right?)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00" y="3249325"/>
            <a:ext cx="1894175" cy="18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Thank You! Any Questions?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0" y="575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/>
              <a:t>: </a:t>
            </a:r>
            <a:r>
              <a:rPr lang="en" sz="4200"/>
              <a:t>)</a:t>
            </a:r>
            <a:endParaRPr sz="42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87225" y="1558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975" y="2907050"/>
            <a:ext cx="2348025" cy="22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5976" y="0"/>
            <a:ext cx="2348025" cy="29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67959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We’re Programmers, not MRI Technicians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150" y="2202150"/>
            <a:ext cx="3054325" cy="30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08975"/>
            <a:ext cx="6167150" cy="38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 Overview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“Doctors cannot be expected to fire up a Linux terminal or use command lines to extract useful data.”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ChRIS (ChRIS Research Integration System) platform was designed to help medical professionals use computational medicine in as user-friendly a way as possible.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project is about creating a plugin that will fit into the ChRIS system and running a complicated tool in a container.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also provides more data that doctors and physicians can pull from rather than giving a “ballpark” diagnosis.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Ultimately, to drive </a:t>
            </a:r>
            <a:r>
              <a:rPr b="1" lang="en"/>
              <a:t>medical innovation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Plan and Ideas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573275" y="1769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Deploy  technology onto a Docker container.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Maybe we work on some kind of User Interface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Revisioning and getting Freesurfer to run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 a cookie-cutter?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Learn the environment on the titan server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Explore cookie cutter and all </a:t>
            </a:r>
            <a:r>
              <a:rPr lang="en" sz="1900"/>
              <a:t>it's</a:t>
            </a:r>
            <a:r>
              <a:rPr lang="en" sz="1900"/>
              <a:t> commands</a:t>
            </a:r>
            <a:endParaRPr sz="1900"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253" y="1597878"/>
            <a:ext cx="25416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Challenges! 28 Days Later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415800" y="2013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 Proposal, </a:t>
            </a:r>
            <a:r>
              <a:rPr lang="en" sz="1600"/>
              <a:t>did not</a:t>
            </a:r>
            <a:r>
              <a:rPr lang="en" sz="1600"/>
              <a:t> have an adept understanding to get a good grade on the proposal.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Everyone having a full running program on their local machines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COVID-19,  disrupted our multiple weekly meetings, had to switch to discord for communications and Whereby for video </a:t>
            </a:r>
            <a:r>
              <a:rPr lang="en" sz="1600"/>
              <a:t>conferencing as well as slack for contacting Dr. Pienaar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Setting up the </a:t>
            </a:r>
            <a:r>
              <a:rPr lang="en" sz="1600"/>
              <a:t>environment was difficult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Everyone attempting to do the project their own way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675" y="68988"/>
            <a:ext cx="2771951" cy="1842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71825" y="90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we solved our challenges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34902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Worked Harder!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Put more time into the project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Used online communications platform to keep each other up to date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Conducted more online research and explored useful tutorials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Show Action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Our Live action presentation of how our project runs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