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9156e4a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9156e4a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156e4a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156e4a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156e4a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156e4a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156e4a1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156e4a1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Story of Abandoned Ideas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Project: Sentient ODS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Goal: Improve Performance of ODS, i.e. improve ODS such that it beats the previous best score on the FRAMES benchmark.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-Adjust LLMs for code generation and Reasoning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-Add third LLM as a prompting model for code generation model (Triple agent system)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-Redistribute actual tasks of the different LLMs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-Implement new web scraping software to improve information </a:t>
            </a:r>
            <a:r>
              <a:rPr lang="en-GB"/>
              <a:t>retrieval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-Prompt engineering for the individual LLMs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Most of it did not work -&gt; So most of it was abandoned in the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Picture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612" y="1174500"/>
            <a:ext cx="4898776" cy="36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