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1"/>
  </p:notesMasterIdLst>
  <p:sldIdLst>
    <p:sldId id="256" r:id="rId3"/>
    <p:sldId id="257" r:id="rId4"/>
    <p:sldId id="259" r:id="rId5"/>
    <p:sldId id="269" r:id="rId6"/>
    <p:sldId id="260" r:id="rId7"/>
    <p:sldId id="261" r:id="rId8"/>
    <p:sldId id="262" r:id="rId9"/>
    <p:sldId id="276" r:id="rId10"/>
    <p:sldId id="277" r:id="rId11"/>
    <p:sldId id="278" r:id="rId12"/>
    <p:sldId id="282" r:id="rId13"/>
    <p:sldId id="283" r:id="rId14"/>
    <p:sldId id="284" r:id="rId15"/>
    <p:sldId id="279" r:id="rId16"/>
    <p:sldId id="289" r:id="rId17"/>
    <p:sldId id="285" r:id="rId18"/>
    <p:sldId id="280" r:id="rId19"/>
    <p:sldId id="287" r:id="rId20"/>
    <p:sldId id="288" r:id="rId21"/>
    <p:sldId id="286" r:id="rId22"/>
    <p:sldId id="290" r:id="rId23"/>
    <p:sldId id="292" r:id="rId24"/>
    <p:sldId id="293" r:id="rId25"/>
    <p:sldId id="294" r:id="rId26"/>
    <p:sldId id="291" r:id="rId27"/>
    <p:sldId id="275" r:id="rId28"/>
    <p:sldId id="266" r:id="rId29"/>
    <p:sldId id="267" r:id="rId30"/>
  </p:sldIdLst>
  <p:sldSz cx="9144000" cy="6858000" type="screen4x3"/>
  <p:notesSz cx="7772400" cy="10058400"/>
  <p:defaultTextStyle>
    <a:defPPr>
      <a:defRPr lang="en-GB"/>
    </a:defPPr>
    <a:lvl1pPr algn="l" defTabSz="457200"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57200"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57200"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57200"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57200"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772400" cy="10058400"/>
          </a:xfrm>
          <a:prstGeom prst="roundRect">
            <a:avLst>
              <a:gd name="adj" fmla="val 19"/>
            </a:avLst>
          </a:prstGeom>
          <a:solidFill>
            <a:srgbClr val="FFFFFF"/>
          </a:solidFill>
          <a:ln w="9360" cap="sq">
            <a:noFill/>
            <a:miter lim="800000"/>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075"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076"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077"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078" name="Rectangle 5"/>
          <p:cNvSpPr>
            <a:spLocks noGrp="1" noChangeArrowheads="1"/>
          </p:cNvSpPr>
          <p:nvPr>
            <p:ph type="sldImg"/>
          </p:nvPr>
        </p:nvSpPr>
        <p:spPr bwMode="auto">
          <a:xfrm>
            <a:off x="1371600" y="763588"/>
            <a:ext cx="5021263" cy="3763962"/>
          </a:xfrm>
          <a:prstGeom prst="rect">
            <a:avLst/>
          </a:prstGeom>
          <a:noFill/>
          <a:ln w="9525">
            <a:noFill/>
            <a:round/>
            <a:headEnd/>
            <a:tailEnd/>
          </a:ln>
          <a:effectLst/>
        </p:spPr>
      </p:sp>
      <p:sp>
        <p:nvSpPr>
          <p:cNvPr id="2" name="Rectangle 6"/>
          <p:cNvSpPr>
            <a:spLocks noGrp="1" noChangeArrowheads="1"/>
          </p:cNvSpPr>
          <p:nvPr>
            <p:ph type="body"/>
          </p:nvPr>
        </p:nvSpPr>
        <p:spPr bwMode="auto">
          <a:xfrm>
            <a:off x="777875" y="4776788"/>
            <a:ext cx="6210300" cy="4518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smtClean="0"/>
          </a:p>
        </p:txBody>
      </p:sp>
      <p:sp>
        <p:nvSpPr>
          <p:cNvPr id="3079" name="Rectangle 7"/>
          <p:cNvSpPr>
            <a:spLocks noGrp="1" noChangeArrowheads="1"/>
          </p:cNvSpPr>
          <p:nvPr>
            <p:ph type="hdr"/>
          </p:nvPr>
        </p:nvSpPr>
        <p:spPr bwMode="auto">
          <a:xfrm>
            <a:off x="0" y="0"/>
            <a:ext cx="3365500"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5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Microsoft YaHei" panose="020B0503020204020204" pitchFamily="34" charset="-122"/>
                <a:cs typeface="Arial Unicode MS" panose="020B0604020202020204" pitchFamily="34" charset="-128"/>
              </a:defRPr>
            </a:lvl1pPr>
          </a:lstStyle>
          <a:p>
            <a:pPr>
              <a:defRPr/>
            </a:pPr>
            <a:endParaRPr lang="en-US" altLang="en-US"/>
          </a:p>
        </p:txBody>
      </p:sp>
      <p:sp>
        <p:nvSpPr>
          <p:cNvPr id="3080" name="Rectangle 8"/>
          <p:cNvSpPr>
            <a:spLocks noGrp="1" noChangeArrowheads="1"/>
          </p:cNvSpPr>
          <p:nvPr>
            <p:ph type="dt"/>
          </p:nvPr>
        </p:nvSpPr>
        <p:spPr bwMode="auto">
          <a:xfrm>
            <a:off x="4398963" y="0"/>
            <a:ext cx="3365500"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5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Microsoft YaHei" panose="020B0503020204020204" pitchFamily="34" charset="-122"/>
                <a:cs typeface="Arial Unicode MS" panose="020B0604020202020204" pitchFamily="34" charset="-128"/>
              </a:defRPr>
            </a:lvl1pPr>
          </a:lstStyle>
          <a:p>
            <a:pPr>
              <a:defRPr/>
            </a:pPr>
            <a:endParaRPr lang="en-US" altLang="en-US"/>
          </a:p>
        </p:txBody>
      </p:sp>
      <p:sp>
        <p:nvSpPr>
          <p:cNvPr id="3081" name="Rectangle 9"/>
          <p:cNvSpPr>
            <a:spLocks noGrp="1" noChangeArrowheads="1"/>
          </p:cNvSpPr>
          <p:nvPr>
            <p:ph type="ftr"/>
          </p:nvPr>
        </p:nvSpPr>
        <p:spPr bwMode="auto">
          <a:xfrm>
            <a:off x="0" y="9555163"/>
            <a:ext cx="3365500"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5000"/>
              </a:lnSpc>
              <a:buClrTx/>
              <a:buSzPct val="100000"/>
              <a:buFontTx/>
              <a:buNone/>
              <a:tabLst>
                <a:tab pos="723900" algn="l"/>
                <a:tab pos="1447800" algn="l"/>
                <a:tab pos="2171700" algn="l"/>
                <a:tab pos="2895600" algn="l"/>
              </a:tabLst>
              <a:defRPr sz="1400">
                <a:solidFill>
                  <a:srgbClr val="000000"/>
                </a:solidFill>
                <a:latin typeface="Times New Roman" panose="02020603050405020304" pitchFamily="18" charset="0"/>
                <a:ea typeface="Microsoft YaHei" panose="020B0503020204020204" pitchFamily="34" charset="-122"/>
                <a:cs typeface="Arial Unicode MS" panose="020B0604020202020204" pitchFamily="34" charset="-128"/>
              </a:defRPr>
            </a:lvl1pPr>
          </a:lstStyle>
          <a:p>
            <a:pPr>
              <a:defRPr/>
            </a:pPr>
            <a:endParaRPr lang="en-US" altLang="en-US"/>
          </a:p>
        </p:txBody>
      </p:sp>
      <p:sp>
        <p:nvSpPr>
          <p:cNvPr id="3082" name="Rectangle 10"/>
          <p:cNvSpPr>
            <a:spLocks noGrp="1" noChangeArrowheads="1"/>
          </p:cNvSpPr>
          <p:nvPr>
            <p:ph type="sldNum"/>
          </p:nvPr>
        </p:nvSpPr>
        <p:spPr bwMode="auto">
          <a:xfrm>
            <a:off x="4398963" y="9555163"/>
            <a:ext cx="3365500"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SzPct val="100000"/>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3AA6F417-C087-4B84-A2D8-2BBFF13A6B7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0"/>
          <p:cNvSpPr>
            <a:spLocks noGrp="1" noChangeArrowheads="1"/>
          </p:cNvSpPr>
          <p:nvPr>
            <p:ph type="sldNum" sz="quarter"/>
          </p:nvPr>
        </p:nvSpPr>
        <p:spPr>
          <a:noFill/>
          <a:ln>
            <a:round/>
            <a:headEnd/>
            <a:tailEnd/>
          </a:ln>
        </p:spPr>
        <p:txBody>
          <a:bodyPr/>
          <a:lstStyle/>
          <a:p>
            <a:fld id="{F046E734-E5A9-4674-B18A-EE5DFAE74DF2}" type="slidenum">
              <a:rPr lang="en-US" altLang="en-US"/>
              <a:pPr/>
              <a:t>1</a:t>
            </a:fld>
            <a:endParaRPr lang="en-US" altLang="en-US"/>
          </a:p>
        </p:txBody>
      </p:sp>
      <p:sp>
        <p:nvSpPr>
          <p:cNvPr id="5123"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124" name="Rectangle 2"/>
          <p:cNvSpPr>
            <a:spLocks noChangeArrowheads="1"/>
          </p:cNvSpPr>
          <p:nvPr>
            <p:ph type="body" idx="1"/>
          </p:nvPr>
        </p:nvSpPr>
        <p:spPr>
          <a:xfrm>
            <a:off x="777875" y="4776788"/>
            <a:ext cx="6218238" cy="452596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0"/>
          <p:cNvSpPr>
            <a:spLocks noGrp="1" noChangeArrowheads="1"/>
          </p:cNvSpPr>
          <p:nvPr>
            <p:ph type="sldNum" sz="quarter"/>
          </p:nvPr>
        </p:nvSpPr>
        <p:spPr>
          <a:noFill/>
          <a:ln>
            <a:round/>
            <a:headEnd/>
            <a:tailEnd/>
          </a:ln>
        </p:spPr>
        <p:txBody>
          <a:bodyPr/>
          <a:lstStyle/>
          <a:p>
            <a:fld id="{A7C6BE49-CB8F-4297-B21D-4FC9F7621822}" type="slidenum">
              <a:rPr lang="en-US" altLang="en-US"/>
              <a:pPr/>
              <a:t>10</a:t>
            </a:fld>
            <a:endParaRPr lang="en-US" altLang="en-US"/>
          </a:p>
        </p:txBody>
      </p:sp>
      <p:sp>
        <p:nvSpPr>
          <p:cNvPr id="25603"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5604"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0"/>
          <p:cNvSpPr>
            <a:spLocks noGrp="1" noChangeArrowheads="1"/>
          </p:cNvSpPr>
          <p:nvPr>
            <p:ph type="sldNum" sz="quarter"/>
          </p:nvPr>
        </p:nvSpPr>
        <p:spPr>
          <a:noFill/>
          <a:ln>
            <a:round/>
            <a:headEnd/>
            <a:tailEnd/>
          </a:ln>
        </p:spPr>
        <p:txBody>
          <a:bodyPr/>
          <a:lstStyle/>
          <a:p>
            <a:fld id="{9E2226B4-66A1-4112-9056-0B5C95FF1498}" type="slidenum">
              <a:rPr lang="en-US" altLang="en-US"/>
              <a:pPr/>
              <a:t>11</a:t>
            </a:fld>
            <a:endParaRPr lang="en-US" altLang="en-US"/>
          </a:p>
        </p:txBody>
      </p:sp>
      <p:sp>
        <p:nvSpPr>
          <p:cNvPr id="27651"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7652"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0"/>
          <p:cNvSpPr>
            <a:spLocks noGrp="1" noChangeArrowheads="1"/>
          </p:cNvSpPr>
          <p:nvPr>
            <p:ph type="sldNum" sz="quarter"/>
          </p:nvPr>
        </p:nvSpPr>
        <p:spPr>
          <a:noFill/>
          <a:ln>
            <a:round/>
            <a:headEnd/>
            <a:tailEnd/>
          </a:ln>
        </p:spPr>
        <p:txBody>
          <a:bodyPr/>
          <a:lstStyle/>
          <a:p>
            <a:fld id="{571EC27A-1F01-4864-B6E5-8AC889F5D334}" type="slidenum">
              <a:rPr lang="en-US" altLang="en-US"/>
              <a:pPr/>
              <a:t>12</a:t>
            </a:fld>
            <a:endParaRPr lang="en-US" altLang="en-US"/>
          </a:p>
        </p:txBody>
      </p:sp>
      <p:sp>
        <p:nvSpPr>
          <p:cNvPr id="29699"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9700"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0"/>
          <p:cNvSpPr>
            <a:spLocks noGrp="1" noChangeArrowheads="1"/>
          </p:cNvSpPr>
          <p:nvPr>
            <p:ph type="sldNum" sz="quarter"/>
          </p:nvPr>
        </p:nvSpPr>
        <p:spPr>
          <a:noFill/>
          <a:ln>
            <a:round/>
            <a:headEnd/>
            <a:tailEnd/>
          </a:ln>
        </p:spPr>
        <p:txBody>
          <a:bodyPr/>
          <a:lstStyle/>
          <a:p>
            <a:fld id="{A5B4E76F-EB3C-458D-B087-49FB9696388E}" type="slidenum">
              <a:rPr lang="en-US" altLang="en-US"/>
              <a:pPr/>
              <a:t>13</a:t>
            </a:fld>
            <a:endParaRPr lang="en-US" altLang="en-US"/>
          </a:p>
        </p:txBody>
      </p:sp>
      <p:sp>
        <p:nvSpPr>
          <p:cNvPr id="31747"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1748"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0"/>
          <p:cNvSpPr>
            <a:spLocks noGrp="1" noChangeArrowheads="1"/>
          </p:cNvSpPr>
          <p:nvPr>
            <p:ph type="sldNum" sz="quarter"/>
          </p:nvPr>
        </p:nvSpPr>
        <p:spPr>
          <a:noFill/>
          <a:ln>
            <a:round/>
            <a:headEnd/>
            <a:tailEnd/>
          </a:ln>
        </p:spPr>
        <p:txBody>
          <a:bodyPr/>
          <a:lstStyle/>
          <a:p>
            <a:fld id="{0A89C458-B1EF-4AD6-92C5-EE671017C598}" type="slidenum">
              <a:rPr lang="en-US" altLang="en-US"/>
              <a:pPr/>
              <a:t>14</a:t>
            </a:fld>
            <a:endParaRPr lang="en-US" altLang="en-US"/>
          </a:p>
        </p:txBody>
      </p:sp>
      <p:sp>
        <p:nvSpPr>
          <p:cNvPr id="33795"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3796"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ln>
            <a:round/>
            <a:headEnd/>
            <a:tailEnd/>
          </a:ln>
        </p:spPr>
        <p:txBody>
          <a:bodyPr/>
          <a:lstStyle/>
          <a:p>
            <a:fld id="{C511E69E-BC84-41E0-ADE1-DDCD8AFACAC6}" type="slidenum">
              <a:rPr lang="en-US" altLang="en-US"/>
              <a:pPr/>
              <a:t>15</a:t>
            </a:fld>
            <a:endParaRPr lang="en-US" altLang="en-US"/>
          </a:p>
        </p:txBody>
      </p:sp>
      <p:sp>
        <p:nvSpPr>
          <p:cNvPr id="35843"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5844"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0"/>
          <p:cNvSpPr>
            <a:spLocks noGrp="1" noChangeArrowheads="1"/>
          </p:cNvSpPr>
          <p:nvPr>
            <p:ph type="sldNum" sz="quarter"/>
          </p:nvPr>
        </p:nvSpPr>
        <p:spPr>
          <a:noFill/>
          <a:ln>
            <a:round/>
            <a:headEnd/>
            <a:tailEnd/>
          </a:ln>
        </p:spPr>
        <p:txBody>
          <a:bodyPr/>
          <a:lstStyle/>
          <a:p>
            <a:fld id="{879EA7E0-F9DF-40E3-8A07-7CD7CA684061}" type="slidenum">
              <a:rPr lang="en-US" altLang="en-US"/>
              <a:pPr/>
              <a:t>16</a:t>
            </a:fld>
            <a:endParaRPr lang="en-US" altLang="en-US"/>
          </a:p>
        </p:txBody>
      </p:sp>
      <p:sp>
        <p:nvSpPr>
          <p:cNvPr id="37891"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7892"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0"/>
          <p:cNvSpPr>
            <a:spLocks noGrp="1" noChangeArrowheads="1"/>
          </p:cNvSpPr>
          <p:nvPr>
            <p:ph type="sldNum" sz="quarter"/>
          </p:nvPr>
        </p:nvSpPr>
        <p:spPr>
          <a:noFill/>
          <a:ln>
            <a:round/>
            <a:headEnd/>
            <a:tailEnd/>
          </a:ln>
        </p:spPr>
        <p:txBody>
          <a:bodyPr/>
          <a:lstStyle/>
          <a:p>
            <a:fld id="{23A275A1-C2A3-4BDD-9A2E-E0E25DF1867C}" type="slidenum">
              <a:rPr lang="en-US" altLang="en-US"/>
              <a:pPr/>
              <a:t>17</a:t>
            </a:fld>
            <a:endParaRPr lang="en-US" altLang="en-US"/>
          </a:p>
        </p:txBody>
      </p:sp>
      <p:sp>
        <p:nvSpPr>
          <p:cNvPr id="39939"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39940"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ln>
            <a:round/>
            <a:headEnd/>
            <a:tailEnd/>
          </a:ln>
        </p:spPr>
        <p:txBody>
          <a:bodyPr/>
          <a:lstStyle/>
          <a:p>
            <a:fld id="{DAFC89CA-F6DA-42E1-B3B5-5305821D6553}" type="slidenum">
              <a:rPr lang="en-US" altLang="en-US"/>
              <a:pPr/>
              <a:t>18</a:t>
            </a:fld>
            <a:endParaRPr lang="en-US" altLang="en-US"/>
          </a:p>
        </p:txBody>
      </p:sp>
      <p:sp>
        <p:nvSpPr>
          <p:cNvPr id="46083"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6084"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p:nvPr>
        </p:nvSpPr>
        <p:spPr>
          <a:noFill/>
          <a:ln>
            <a:round/>
            <a:headEnd/>
            <a:tailEnd/>
          </a:ln>
        </p:spPr>
        <p:txBody>
          <a:bodyPr/>
          <a:lstStyle/>
          <a:p>
            <a:fld id="{736E61F2-F023-4169-B98F-DDE2D0793DCE}" type="slidenum">
              <a:rPr lang="en-US" altLang="en-US"/>
              <a:pPr/>
              <a:t>19</a:t>
            </a:fld>
            <a:endParaRPr lang="en-US" altLang="en-US"/>
          </a:p>
        </p:txBody>
      </p:sp>
      <p:sp>
        <p:nvSpPr>
          <p:cNvPr id="48131"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132"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0"/>
          <p:cNvSpPr>
            <a:spLocks noGrp="1" noChangeArrowheads="1"/>
          </p:cNvSpPr>
          <p:nvPr>
            <p:ph type="sldNum" sz="quarter"/>
          </p:nvPr>
        </p:nvSpPr>
        <p:spPr>
          <a:noFill/>
          <a:ln>
            <a:round/>
            <a:headEnd/>
            <a:tailEnd/>
          </a:ln>
        </p:spPr>
        <p:txBody>
          <a:bodyPr/>
          <a:lstStyle/>
          <a:p>
            <a:fld id="{97EFBB62-9CCC-4ABB-95FB-1FA313719FC0}" type="slidenum">
              <a:rPr lang="en-US" altLang="en-US"/>
              <a:pPr/>
              <a:t>2</a:t>
            </a:fld>
            <a:endParaRPr lang="en-US" altLang="en-US"/>
          </a:p>
        </p:txBody>
      </p:sp>
      <p:sp>
        <p:nvSpPr>
          <p:cNvPr id="7171"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7172" name="Text Box 2"/>
          <p:cNvSpPr>
            <a:spLocks noChangeArrowheads="1"/>
          </p:cNvSpPr>
          <p:nvPr>
            <p:ph type="body" idx="1"/>
          </p:nvPr>
        </p:nvSpPr>
        <p:spPr>
          <a:xfrm>
            <a:off x="777875" y="4776788"/>
            <a:ext cx="6218238" cy="4525962"/>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Typical business case for this type of MedPhotonics: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 hospital purchases X-ray equipment from manufacturer X. A med practitioner obtains the image from the X-ray lab but the image is unable to provide sufficient resolution for diagnosis. The med practitioner communicates with requirement with the hospital medical physicist for an image that meets the criteria for proper diagnosis. The medical physicist uses products from MedPhotonics to process the raw x-ray image into a refined image and hands it over to the med practitioner.</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Note: MedPhotonics is an original company name for this project. If there is already a company with this name, we are not aware of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a:ln>
            <a:round/>
            <a:headEnd/>
            <a:tailEnd/>
          </a:ln>
        </p:spPr>
        <p:txBody>
          <a:bodyPr/>
          <a:lstStyle/>
          <a:p>
            <a:fld id="{4D1F4343-38FA-4A0B-B3E9-F92D1B9446A7}" type="slidenum">
              <a:rPr lang="en-US" altLang="en-US"/>
              <a:pPr/>
              <a:t>20</a:t>
            </a:fld>
            <a:endParaRPr lang="en-US" altLang="en-US"/>
          </a:p>
        </p:txBody>
      </p:sp>
      <p:sp>
        <p:nvSpPr>
          <p:cNvPr id="50179"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180"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0"/>
          <p:cNvSpPr>
            <a:spLocks noGrp="1" noChangeArrowheads="1"/>
          </p:cNvSpPr>
          <p:nvPr>
            <p:ph type="sldNum" sz="quarter"/>
          </p:nvPr>
        </p:nvSpPr>
        <p:spPr>
          <a:noFill/>
          <a:ln>
            <a:round/>
            <a:headEnd/>
            <a:tailEnd/>
          </a:ln>
        </p:spPr>
        <p:txBody>
          <a:bodyPr/>
          <a:lstStyle/>
          <a:p>
            <a:fld id="{E0E3A5BF-6841-4C36-837A-98E8E6799F6B}" type="slidenum">
              <a:rPr lang="en-US" altLang="en-US"/>
              <a:pPr/>
              <a:t>21</a:t>
            </a:fld>
            <a:endParaRPr lang="en-US" altLang="en-US"/>
          </a:p>
        </p:txBody>
      </p:sp>
      <p:sp>
        <p:nvSpPr>
          <p:cNvPr id="52227"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2228"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0"/>
          <p:cNvSpPr>
            <a:spLocks noGrp="1" noChangeArrowheads="1"/>
          </p:cNvSpPr>
          <p:nvPr>
            <p:ph type="sldNum" sz="quarter"/>
          </p:nvPr>
        </p:nvSpPr>
        <p:spPr>
          <a:noFill/>
          <a:ln>
            <a:round/>
            <a:headEnd/>
            <a:tailEnd/>
          </a:ln>
        </p:spPr>
        <p:txBody>
          <a:bodyPr/>
          <a:lstStyle/>
          <a:p>
            <a:fld id="{E78D34EC-7BB0-4BD2-989D-4E95D5557485}" type="slidenum">
              <a:rPr lang="en-US" altLang="en-US"/>
              <a:pPr/>
              <a:t>22</a:t>
            </a:fld>
            <a:endParaRPr lang="en-US" altLang="en-US"/>
          </a:p>
        </p:txBody>
      </p:sp>
      <p:sp>
        <p:nvSpPr>
          <p:cNvPr id="54275"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4276"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0"/>
          <p:cNvSpPr>
            <a:spLocks noGrp="1" noChangeArrowheads="1"/>
          </p:cNvSpPr>
          <p:nvPr>
            <p:ph type="sldNum" sz="quarter"/>
          </p:nvPr>
        </p:nvSpPr>
        <p:spPr>
          <a:noFill/>
          <a:ln>
            <a:round/>
            <a:headEnd/>
            <a:tailEnd/>
          </a:ln>
        </p:spPr>
        <p:txBody>
          <a:bodyPr/>
          <a:lstStyle/>
          <a:p>
            <a:fld id="{7E88C72E-C7F6-49AB-8856-2FE77601AA13}" type="slidenum">
              <a:rPr lang="en-US" altLang="en-US"/>
              <a:pPr/>
              <a:t>23</a:t>
            </a:fld>
            <a:endParaRPr lang="en-US" altLang="en-US"/>
          </a:p>
        </p:txBody>
      </p:sp>
      <p:sp>
        <p:nvSpPr>
          <p:cNvPr id="56323"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6324"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0"/>
          <p:cNvSpPr>
            <a:spLocks noGrp="1" noChangeArrowheads="1"/>
          </p:cNvSpPr>
          <p:nvPr>
            <p:ph type="sldNum" sz="quarter"/>
          </p:nvPr>
        </p:nvSpPr>
        <p:spPr>
          <a:noFill/>
          <a:ln>
            <a:round/>
            <a:headEnd/>
            <a:tailEnd/>
          </a:ln>
        </p:spPr>
        <p:txBody>
          <a:bodyPr/>
          <a:lstStyle/>
          <a:p>
            <a:fld id="{F0B80C0B-D454-4479-ABA1-C7FDC9164013}" type="slidenum">
              <a:rPr lang="en-US" altLang="en-US"/>
              <a:pPr/>
              <a:t>24</a:t>
            </a:fld>
            <a:endParaRPr lang="en-US" altLang="en-US"/>
          </a:p>
        </p:txBody>
      </p:sp>
      <p:sp>
        <p:nvSpPr>
          <p:cNvPr id="58371"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8372"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0"/>
          <p:cNvSpPr>
            <a:spLocks noGrp="1" noChangeArrowheads="1"/>
          </p:cNvSpPr>
          <p:nvPr>
            <p:ph type="sldNum" sz="quarter"/>
          </p:nvPr>
        </p:nvSpPr>
        <p:spPr>
          <a:noFill/>
          <a:ln>
            <a:round/>
            <a:headEnd/>
            <a:tailEnd/>
          </a:ln>
        </p:spPr>
        <p:txBody>
          <a:bodyPr/>
          <a:lstStyle/>
          <a:p>
            <a:fld id="{6F97FD07-37E9-4EC5-933E-111DDD2BC128}" type="slidenum">
              <a:rPr lang="en-US" altLang="en-US"/>
              <a:pPr/>
              <a:t>25</a:t>
            </a:fld>
            <a:endParaRPr lang="en-US" altLang="en-US"/>
          </a:p>
        </p:txBody>
      </p:sp>
      <p:sp>
        <p:nvSpPr>
          <p:cNvPr id="60419"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0420"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0"/>
          <p:cNvSpPr>
            <a:spLocks noGrp="1" noChangeArrowheads="1"/>
          </p:cNvSpPr>
          <p:nvPr>
            <p:ph type="sldNum" sz="quarter"/>
          </p:nvPr>
        </p:nvSpPr>
        <p:spPr>
          <a:noFill/>
          <a:ln>
            <a:round/>
            <a:headEnd/>
            <a:tailEnd/>
          </a:ln>
        </p:spPr>
        <p:txBody>
          <a:bodyPr/>
          <a:lstStyle/>
          <a:p>
            <a:fld id="{60621D97-494F-4655-957C-090783DE8260}" type="slidenum">
              <a:rPr lang="en-US" altLang="en-US"/>
              <a:pPr/>
              <a:t>26</a:t>
            </a:fld>
            <a:endParaRPr lang="en-US" altLang="en-US"/>
          </a:p>
        </p:txBody>
      </p:sp>
      <p:sp>
        <p:nvSpPr>
          <p:cNvPr id="64515"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4516"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a:ln>
            <a:round/>
            <a:headEnd/>
            <a:tailEnd/>
          </a:ln>
        </p:spPr>
        <p:txBody>
          <a:bodyPr/>
          <a:lstStyle/>
          <a:p>
            <a:fld id="{B086659A-1D74-41D0-B708-CDC65EE3AD9A}" type="slidenum">
              <a:rPr lang="en-US" altLang="en-US"/>
              <a:pPr/>
              <a:t>27</a:t>
            </a:fld>
            <a:endParaRPr lang="en-US" altLang="en-US"/>
          </a:p>
        </p:txBody>
      </p:sp>
      <p:sp>
        <p:nvSpPr>
          <p:cNvPr id="66563"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6564" name="Text Box 2"/>
          <p:cNvSpPr>
            <a:spLocks noChangeArrowheads="1"/>
          </p:cNvSpPr>
          <p:nvPr>
            <p:ph type="body" idx="1"/>
          </p:nvPr>
        </p:nvSpPr>
        <p:spPr>
          <a:xfrm>
            <a:off x="777875" y="4775200"/>
            <a:ext cx="6218238" cy="452596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a:ln>
            <a:round/>
            <a:headEnd/>
            <a:tailEnd/>
          </a:ln>
        </p:spPr>
        <p:txBody>
          <a:bodyPr/>
          <a:lstStyle/>
          <a:p>
            <a:fld id="{C272FBA3-E29C-4131-9276-2C0D9FCF5F87}" type="slidenum">
              <a:rPr lang="en-US" altLang="en-US"/>
              <a:pPr/>
              <a:t>28</a:t>
            </a:fld>
            <a:endParaRPr lang="en-US" altLang="en-US"/>
          </a:p>
        </p:txBody>
      </p:sp>
      <p:sp>
        <p:nvSpPr>
          <p:cNvPr id="68611"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68612" name="Text Box 2"/>
          <p:cNvSpPr>
            <a:spLocks noChangeArrowheads="1"/>
          </p:cNvSpPr>
          <p:nvPr>
            <p:ph type="body" idx="1"/>
          </p:nvPr>
        </p:nvSpPr>
        <p:spPr>
          <a:xfrm>
            <a:off x="777875" y="4775200"/>
            <a:ext cx="6218238" cy="452596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0"/>
          <p:cNvSpPr>
            <a:spLocks noGrp="1" noChangeArrowheads="1"/>
          </p:cNvSpPr>
          <p:nvPr>
            <p:ph type="sldNum" sz="quarter"/>
          </p:nvPr>
        </p:nvSpPr>
        <p:spPr>
          <a:noFill/>
          <a:ln>
            <a:round/>
            <a:headEnd/>
            <a:tailEnd/>
          </a:ln>
        </p:spPr>
        <p:txBody>
          <a:bodyPr/>
          <a:lstStyle/>
          <a:p>
            <a:fld id="{BE520552-A76A-45BA-848A-C2F3CB940666}" type="slidenum">
              <a:rPr lang="en-US" altLang="en-US"/>
              <a:pPr/>
              <a:t>3</a:t>
            </a:fld>
            <a:endParaRPr lang="en-US" altLang="en-US"/>
          </a:p>
        </p:txBody>
      </p:sp>
      <p:sp>
        <p:nvSpPr>
          <p:cNvPr id="11267"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1268" name="Rectangle 2"/>
          <p:cNvSpPr>
            <a:spLocks noChangeArrowheads="1"/>
          </p:cNvSpPr>
          <p:nvPr>
            <p:ph type="body" idx="1"/>
          </p:nvPr>
        </p:nvSpPr>
        <p:spPr>
          <a:xfrm>
            <a:off x="777875" y="4776788"/>
            <a:ext cx="6218238" cy="452596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0"/>
          <p:cNvSpPr>
            <a:spLocks noGrp="1" noChangeArrowheads="1"/>
          </p:cNvSpPr>
          <p:nvPr>
            <p:ph type="sldNum" sz="quarter"/>
          </p:nvPr>
        </p:nvSpPr>
        <p:spPr>
          <a:noFill/>
          <a:ln>
            <a:round/>
            <a:headEnd/>
            <a:tailEnd/>
          </a:ln>
        </p:spPr>
        <p:txBody>
          <a:bodyPr/>
          <a:lstStyle/>
          <a:p>
            <a:fld id="{63BD5DAD-3387-4392-A875-50CB91E4A64E}" type="slidenum">
              <a:rPr lang="en-US" altLang="en-US"/>
              <a:pPr/>
              <a:t>4</a:t>
            </a:fld>
            <a:endParaRPr lang="en-US" altLang="en-US"/>
          </a:p>
        </p:txBody>
      </p:sp>
      <p:sp>
        <p:nvSpPr>
          <p:cNvPr id="13315"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3316" name="Rectangle 2"/>
          <p:cNvSpPr>
            <a:spLocks noChangeArrowheads="1"/>
          </p:cNvSpPr>
          <p:nvPr>
            <p:ph type="body" idx="1"/>
          </p:nvPr>
        </p:nvSpPr>
        <p:spPr>
          <a:xfrm>
            <a:off x="777875" y="4776788"/>
            <a:ext cx="6218238" cy="452596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0"/>
          <p:cNvSpPr>
            <a:spLocks noGrp="1" noChangeArrowheads="1"/>
          </p:cNvSpPr>
          <p:nvPr>
            <p:ph type="sldNum" sz="quarter"/>
          </p:nvPr>
        </p:nvSpPr>
        <p:spPr>
          <a:noFill/>
          <a:ln>
            <a:round/>
            <a:headEnd/>
            <a:tailEnd/>
          </a:ln>
        </p:spPr>
        <p:txBody>
          <a:bodyPr/>
          <a:lstStyle/>
          <a:p>
            <a:fld id="{F4B40A4A-4679-41BB-A352-67CE36D5D22C}" type="slidenum">
              <a:rPr lang="en-US" altLang="en-US"/>
              <a:pPr/>
              <a:t>5</a:t>
            </a:fld>
            <a:endParaRPr lang="en-US" altLang="en-US"/>
          </a:p>
        </p:txBody>
      </p:sp>
      <p:sp>
        <p:nvSpPr>
          <p:cNvPr id="15363"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5364" name="Text Box 2"/>
          <p:cNvSpPr>
            <a:spLocks noChangeArrowheads="1"/>
          </p:cNvSpPr>
          <p:nvPr>
            <p:ph type="body" idx="1"/>
          </p:nvPr>
        </p:nvSpPr>
        <p:spPr>
          <a:xfrm>
            <a:off x="777875" y="4776788"/>
            <a:ext cx="6218238" cy="4525962"/>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Healthcare policies may influence medical equipment requirements. Subsidized healthcare may warrant development of cheaper medical equipment for diagnosis of illnesses typically found in low income demographics. This may warrant a new market of image processsing algorithms that MedPhotonics aspires to get into.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 Linac is a medical equipment used for cancer diagnosis and treatment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0"/>
          <p:cNvSpPr>
            <a:spLocks noGrp="1" noChangeArrowheads="1"/>
          </p:cNvSpPr>
          <p:nvPr>
            <p:ph type="sldNum" sz="quarter"/>
          </p:nvPr>
        </p:nvSpPr>
        <p:spPr>
          <a:noFill/>
          <a:ln>
            <a:round/>
            <a:headEnd/>
            <a:tailEnd/>
          </a:ln>
        </p:spPr>
        <p:txBody>
          <a:bodyPr/>
          <a:lstStyle/>
          <a:p>
            <a:fld id="{601E8631-45BC-42FC-A50A-C0CF084DB82A}" type="slidenum">
              <a:rPr lang="en-US" altLang="en-US"/>
              <a:pPr/>
              <a:t>6</a:t>
            </a:fld>
            <a:endParaRPr lang="en-US" altLang="en-US"/>
          </a:p>
        </p:txBody>
      </p:sp>
      <p:sp>
        <p:nvSpPr>
          <p:cNvPr id="17411"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7412" name="Text Box 2"/>
          <p:cNvSpPr>
            <a:spLocks noChangeArrowheads="1"/>
          </p:cNvSpPr>
          <p:nvPr>
            <p:ph type="body" idx="1"/>
          </p:nvPr>
        </p:nvSpPr>
        <p:spPr>
          <a:xfrm>
            <a:off x="777875" y="4776788"/>
            <a:ext cx="6218238" cy="4525962"/>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Business Intelligence unis will help identify the new markets that the R &amp; D might focus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0"/>
          <p:cNvSpPr>
            <a:spLocks noGrp="1" noChangeArrowheads="1"/>
          </p:cNvSpPr>
          <p:nvPr>
            <p:ph type="sldNum" sz="quarter"/>
          </p:nvPr>
        </p:nvSpPr>
        <p:spPr>
          <a:noFill/>
          <a:ln>
            <a:round/>
            <a:headEnd/>
            <a:tailEnd/>
          </a:ln>
        </p:spPr>
        <p:txBody>
          <a:bodyPr/>
          <a:lstStyle/>
          <a:p>
            <a:fld id="{74FBE030-76C0-452D-8A6B-0DC2CE386DBC}" type="slidenum">
              <a:rPr lang="en-US" altLang="en-US"/>
              <a:pPr/>
              <a:t>7</a:t>
            </a:fld>
            <a:endParaRPr lang="en-US" altLang="en-US"/>
          </a:p>
        </p:txBody>
      </p:sp>
      <p:sp>
        <p:nvSpPr>
          <p:cNvPr id="19459"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19460" name="Rectangle 2"/>
          <p:cNvSpPr>
            <a:spLocks noChangeArrowheads="1"/>
          </p:cNvSpPr>
          <p:nvPr>
            <p:ph type="body" idx="1"/>
          </p:nvPr>
        </p:nvSpPr>
        <p:spPr>
          <a:xfrm>
            <a:off x="777875" y="4776788"/>
            <a:ext cx="6218238" cy="4525962"/>
          </a:xfrm>
          <a:noFill/>
        </p:spPr>
        <p:txBody>
          <a:bodyPr wrap="none" anchor="ctr"/>
          <a:lstStyle/>
          <a:p>
            <a:endParaRPr lang="en-US" altLang="en-US" smtClean="0">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0"/>
          <p:cNvSpPr>
            <a:spLocks noGrp="1" noChangeArrowheads="1"/>
          </p:cNvSpPr>
          <p:nvPr>
            <p:ph type="sldNum" sz="quarter"/>
          </p:nvPr>
        </p:nvSpPr>
        <p:spPr>
          <a:noFill/>
          <a:ln>
            <a:round/>
            <a:headEnd/>
            <a:tailEnd/>
          </a:ln>
        </p:spPr>
        <p:txBody>
          <a:bodyPr/>
          <a:lstStyle/>
          <a:p>
            <a:fld id="{E508FA48-1F97-461E-B377-4FD79FE26099}" type="slidenum">
              <a:rPr lang="en-US" altLang="en-US"/>
              <a:pPr/>
              <a:t>8</a:t>
            </a:fld>
            <a:endParaRPr lang="en-US" altLang="en-US"/>
          </a:p>
        </p:txBody>
      </p:sp>
      <p:sp>
        <p:nvSpPr>
          <p:cNvPr id="21507"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1508"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0"/>
          <p:cNvSpPr>
            <a:spLocks noGrp="1" noChangeArrowheads="1"/>
          </p:cNvSpPr>
          <p:nvPr>
            <p:ph type="sldNum" sz="quarter"/>
          </p:nvPr>
        </p:nvSpPr>
        <p:spPr>
          <a:noFill/>
          <a:ln>
            <a:round/>
            <a:headEnd/>
            <a:tailEnd/>
          </a:ln>
        </p:spPr>
        <p:txBody>
          <a:bodyPr/>
          <a:lstStyle/>
          <a:p>
            <a:fld id="{66C22529-3302-46D6-99D1-185B655C364F}" type="slidenum">
              <a:rPr lang="en-US" altLang="en-US"/>
              <a:pPr/>
              <a:t>9</a:t>
            </a:fld>
            <a:endParaRPr lang="en-US" altLang="en-US"/>
          </a:p>
        </p:txBody>
      </p:sp>
      <p:sp>
        <p:nvSpPr>
          <p:cNvPr id="23555" name="Rectangle 1"/>
          <p:cNvSpPr>
            <a:spLocks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23556" name="Text Box 2"/>
          <p:cNvSpPr>
            <a:spLocks noChangeArrowheads="1"/>
          </p:cNvSpPr>
          <p:nvPr>
            <p:ph type="body" idx="1"/>
          </p:nvPr>
        </p:nvSpPr>
        <p:spPr>
          <a:xfrm>
            <a:off x="777875" y="3406775"/>
            <a:ext cx="6218238" cy="7262813"/>
          </a:xfrm>
          <a:noFill/>
        </p:spPr>
        <p:txBody>
          <a:bodyPr anchor="ct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applications that have won the tenders for performing the business processes are as follows: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App2: Oracle CRM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App3: Salesforce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App4: Oracle SCM</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App5: Oracle Hyperion</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App6: IBM Kanexa</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App7: Oracle peoplesoft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App8: Tibco BW</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App9: Longview Tax solutions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App10: Clearwater Compliance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App11: Tibco Spotfire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App12: MS Project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App13: IBM inventory management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App14: MS Visual studio</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App15: Zemax Opticstudio &amp; Solidworks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infrastructure budget distribution is as follows:</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customer, investor relations, Business intelligence units will use the latest wireless and mobile infrastructure. Supply  chain, finance, human resources, middleware will be given less preference on the IT infrastructure. Whatever that is left on the  IT budget will go to the R &amp; D IT infrastructure.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The IT application development will follow the reverse trend: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latin typeface="Times New Roman" pitchFamily="16" charset="0"/>
                <a:ea typeface="Microsoft YaHei" charset="-122"/>
              </a:rPr>
              <a:t>R &amp; D will get the maximum budget for development life cycle of its applications, especially Zemax &amp; Solidworks enabling maximum customization and support. The second preference will be given to Business Intelligence for it's Tibco Spotfire with latest versioning but minimal customiztion. The rest of the applications are all off-the-shelf and the versioning depends on whatever is left in the IT SDLC budget.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itchFamily="16" charset="0"/>
              <a:ea typeface="Microsoft YaHei"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FA105569-4EF9-43D5-9FE0-8A62376304A4}"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1A9C6578-5758-4286-A02C-9CF0FDE68C4B}"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1371600"/>
            <a:ext cx="2063750" cy="4751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2275" y="1371600"/>
            <a:ext cx="6040438"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43F88DBE-B1CB-48AC-83FC-C42B2FCA9F72}"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2275" y="1371600"/>
            <a:ext cx="8221663" cy="1820863"/>
          </a:xfrm>
        </p:spPr>
        <p:txBody>
          <a:bodyPr/>
          <a:lstStyle/>
          <a:p>
            <a:r>
              <a:rPr lang="en-US" smtClean="0"/>
              <a:t>Click to edit Master title style</a:t>
            </a:r>
            <a:endParaRPr lang="en-US"/>
          </a:p>
        </p:txBody>
      </p:sp>
      <p:sp>
        <p:nvSpPr>
          <p:cNvPr id="3"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4" name="Rectangle 4"/>
          <p:cNvSpPr>
            <a:spLocks noGrp="1" noChangeArrowheads="1"/>
          </p:cNvSpPr>
          <p:nvPr>
            <p:ph type="sldNum" idx="11"/>
          </p:nvPr>
        </p:nvSpPr>
        <p:spPr>
          <a:ln/>
        </p:spPr>
        <p:txBody>
          <a:bodyPr/>
          <a:lstStyle>
            <a:lvl1pPr>
              <a:defRPr/>
            </a:lvl1pPr>
          </a:lstStyle>
          <a:p>
            <a:fld id="{38B774CD-39A0-45E3-A18F-7360D0D955E3}"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401BD571-EC98-416D-A195-B9A9D9EDEB94}"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0C802C3D-B572-4B8D-A013-667287A6866E}"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EC9039FC-23D5-4B86-A6F9-7CAC63733B83}"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3838" cy="4700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600200"/>
            <a:ext cx="4035425" cy="4700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5"/>
          <p:cNvSpPr>
            <a:spLocks noGrp="1" noChangeArrowheads="1"/>
          </p:cNvSpPr>
          <p:nvPr>
            <p:ph type="sldNum" idx="11"/>
          </p:nvPr>
        </p:nvSpPr>
        <p:spPr>
          <a:ln/>
        </p:spPr>
        <p:txBody>
          <a:bodyPr/>
          <a:lstStyle>
            <a:lvl1pPr>
              <a:defRPr/>
            </a:lvl1pPr>
          </a:lstStyle>
          <a:p>
            <a:fld id="{72FDB046-14E5-45DB-9375-9E9ADB339677}"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8" name="Rectangle 5"/>
          <p:cNvSpPr>
            <a:spLocks noGrp="1" noChangeArrowheads="1"/>
          </p:cNvSpPr>
          <p:nvPr>
            <p:ph type="sldNum" idx="11"/>
          </p:nvPr>
        </p:nvSpPr>
        <p:spPr>
          <a:ln/>
        </p:spPr>
        <p:txBody>
          <a:bodyPr/>
          <a:lstStyle>
            <a:lvl1pPr>
              <a:defRPr/>
            </a:lvl1pPr>
          </a:lstStyle>
          <a:p>
            <a:fld id="{D36F80A6-F0F6-4CC0-9CFB-75AD8211FED3}"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4" name="Rectangle 5"/>
          <p:cNvSpPr>
            <a:spLocks noGrp="1" noChangeArrowheads="1"/>
          </p:cNvSpPr>
          <p:nvPr>
            <p:ph type="sldNum" idx="11"/>
          </p:nvPr>
        </p:nvSpPr>
        <p:spPr>
          <a:ln/>
        </p:spPr>
        <p:txBody>
          <a:bodyPr/>
          <a:lstStyle>
            <a:lvl1pPr>
              <a:defRPr/>
            </a:lvl1pPr>
          </a:lstStyle>
          <a:p>
            <a:fld id="{5A76474F-E806-4BA3-8AED-8672D5D39158}"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3" name="Rectangle 5"/>
          <p:cNvSpPr>
            <a:spLocks noGrp="1" noChangeArrowheads="1"/>
          </p:cNvSpPr>
          <p:nvPr>
            <p:ph type="sldNum" idx="11"/>
          </p:nvPr>
        </p:nvSpPr>
        <p:spPr>
          <a:ln/>
        </p:spPr>
        <p:txBody>
          <a:bodyPr/>
          <a:lstStyle>
            <a:lvl1pPr>
              <a:defRPr/>
            </a:lvl1pPr>
          </a:lstStyle>
          <a:p>
            <a:fld id="{CFCAC405-C9E2-421D-A9EB-8E6D73509241}"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CBA3A630-7AA0-4370-93E2-3496408D96C8}"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5"/>
          <p:cNvSpPr>
            <a:spLocks noGrp="1" noChangeArrowheads="1"/>
          </p:cNvSpPr>
          <p:nvPr>
            <p:ph type="sldNum" idx="11"/>
          </p:nvPr>
        </p:nvSpPr>
        <p:spPr>
          <a:ln/>
        </p:spPr>
        <p:txBody>
          <a:bodyPr/>
          <a:lstStyle>
            <a:lvl1pPr>
              <a:defRPr/>
            </a:lvl1pPr>
          </a:lstStyle>
          <a:p>
            <a:fld id="{83897EA1-D0A2-4126-9F0D-FD0C3AD87EA9}"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5"/>
          <p:cNvSpPr>
            <a:spLocks noGrp="1" noChangeArrowheads="1"/>
          </p:cNvSpPr>
          <p:nvPr>
            <p:ph type="sldNum" idx="11"/>
          </p:nvPr>
        </p:nvSpPr>
        <p:spPr>
          <a:ln/>
        </p:spPr>
        <p:txBody>
          <a:bodyPr/>
          <a:lstStyle>
            <a:lvl1pPr>
              <a:defRPr/>
            </a:lvl1pPr>
          </a:lstStyle>
          <a:p>
            <a:fld id="{9849FEFF-8DBF-4A38-8AEA-E7E3F99E2A5F}"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EED0E8A3-DA0D-427B-B8B3-EAF23016970C}" type="slidenum">
              <a:rPr lang="en-US" altLang="en-US"/>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4225" cy="6026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5038" cy="6026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5"/>
          <p:cNvSpPr>
            <a:spLocks noGrp="1" noChangeArrowheads="1"/>
          </p:cNvSpPr>
          <p:nvPr>
            <p:ph type="sldNum" idx="11"/>
          </p:nvPr>
        </p:nvSpPr>
        <p:spPr>
          <a:ln/>
        </p:spPr>
        <p:txBody>
          <a:bodyPr/>
          <a:lstStyle>
            <a:lvl1pPr>
              <a:defRPr/>
            </a:lvl1pPr>
          </a:lstStyle>
          <a:p>
            <a:fld id="{8237A20B-68BF-4D59-B277-733DC759441E}"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5" name="Rectangle 4"/>
          <p:cNvSpPr>
            <a:spLocks noGrp="1" noChangeArrowheads="1"/>
          </p:cNvSpPr>
          <p:nvPr>
            <p:ph type="sldNum" idx="11"/>
          </p:nvPr>
        </p:nvSpPr>
        <p:spPr>
          <a:ln/>
        </p:spPr>
        <p:txBody>
          <a:bodyPr/>
          <a:lstStyle>
            <a:lvl1pPr>
              <a:defRPr/>
            </a:lvl1pPr>
          </a:lstStyle>
          <a:p>
            <a:fld id="{7BD69298-587C-435C-A412-0AD70B54B2D9}"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3838" cy="4518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604963"/>
            <a:ext cx="4035425" cy="4518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4"/>
          <p:cNvSpPr>
            <a:spLocks noGrp="1" noChangeArrowheads="1"/>
          </p:cNvSpPr>
          <p:nvPr>
            <p:ph type="sldNum" idx="11"/>
          </p:nvPr>
        </p:nvSpPr>
        <p:spPr>
          <a:ln/>
        </p:spPr>
        <p:txBody>
          <a:bodyPr/>
          <a:lstStyle>
            <a:lvl1pPr>
              <a:defRPr/>
            </a:lvl1pPr>
          </a:lstStyle>
          <a:p>
            <a:fld id="{5800E692-4BF9-42A2-829A-BCBE3E88947D}"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8" name="Rectangle 4"/>
          <p:cNvSpPr>
            <a:spLocks noGrp="1" noChangeArrowheads="1"/>
          </p:cNvSpPr>
          <p:nvPr>
            <p:ph type="sldNum" idx="11"/>
          </p:nvPr>
        </p:nvSpPr>
        <p:spPr>
          <a:ln/>
        </p:spPr>
        <p:txBody>
          <a:bodyPr/>
          <a:lstStyle>
            <a:lvl1pPr>
              <a:defRPr/>
            </a:lvl1pPr>
          </a:lstStyle>
          <a:p>
            <a:fld id="{6E8CCAD4-73E2-4988-9218-6FCB1B893BEA}"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4" name="Rectangle 4"/>
          <p:cNvSpPr>
            <a:spLocks noGrp="1" noChangeArrowheads="1"/>
          </p:cNvSpPr>
          <p:nvPr>
            <p:ph type="sldNum" idx="11"/>
          </p:nvPr>
        </p:nvSpPr>
        <p:spPr>
          <a:ln/>
        </p:spPr>
        <p:txBody>
          <a:bodyPr/>
          <a:lstStyle>
            <a:lvl1pPr>
              <a:defRPr/>
            </a:lvl1pPr>
          </a:lstStyle>
          <a:p>
            <a:fld id="{28B387FB-5D84-43C8-9601-906456BA3A36}"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3" name="Rectangle 4"/>
          <p:cNvSpPr>
            <a:spLocks noGrp="1" noChangeArrowheads="1"/>
          </p:cNvSpPr>
          <p:nvPr>
            <p:ph type="sldNum" idx="11"/>
          </p:nvPr>
        </p:nvSpPr>
        <p:spPr>
          <a:ln/>
        </p:spPr>
        <p:txBody>
          <a:bodyPr/>
          <a:lstStyle>
            <a:lvl1pPr>
              <a:defRPr/>
            </a:lvl1pPr>
          </a:lstStyle>
          <a:p>
            <a:fld id="{804A9539-7917-42B7-89FE-40EE50DE2FB1}"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4"/>
          <p:cNvSpPr>
            <a:spLocks noGrp="1" noChangeArrowheads="1"/>
          </p:cNvSpPr>
          <p:nvPr>
            <p:ph type="sldNum" idx="11"/>
          </p:nvPr>
        </p:nvSpPr>
        <p:spPr>
          <a:ln/>
        </p:spPr>
        <p:txBody>
          <a:bodyPr/>
          <a:lstStyle>
            <a:lvl1pPr>
              <a:defRPr/>
            </a:lvl1pPr>
          </a:lstStyle>
          <a:p>
            <a:fld id="{1476803B-3A68-4715-A211-B68BC336FE3B}"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US" altLang="en-US"/>
              <a:t>6/15/15</a:t>
            </a:r>
          </a:p>
        </p:txBody>
      </p:sp>
      <p:sp>
        <p:nvSpPr>
          <p:cNvPr id="6" name="Rectangle 4"/>
          <p:cNvSpPr>
            <a:spLocks noGrp="1" noChangeArrowheads="1"/>
          </p:cNvSpPr>
          <p:nvPr>
            <p:ph type="sldNum" idx="11"/>
          </p:nvPr>
        </p:nvSpPr>
        <p:spPr>
          <a:ln/>
        </p:spPr>
        <p:txBody>
          <a:bodyPr/>
          <a:lstStyle>
            <a:lvl1pPr>
              <a:defRPr/>
            </a:lvl1pPr>
          </a:lstStyle>
          <a:p>
            <a:fld id="{A00A3F02-CC65-42E0-8193-92F4C0F2C01D}"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22275" y="1371600"/>
            <a:ext cx="8221663" cy="1820863"/>
          </a:xfrm>
          <a:prstGeom prst="rect">
            <a:avLst/>
          </a:prstGeom>
          <a:noFill/>
          <a:ln w="9525">
            <a:noFill/>
            <a:round/>
            <a:headEnd/>
            <a:tailEnd/>
          </a:ln>
          <a:effectLst/>
        </p:spPr>
        <p:txBody>
          <a:bodyPr vert="horz" wrap="square" lIns="45720" tIns="0" rIns="45720" bIns="0" numCol="1" anchor="b" anchorCtr="0" compatLnSpc="1">
            <a:prstTxWarp prst="textNoShape">
              <a:avLst/>
            </a:prstTxWarp>
          </a:bodyPr>
          <a:lstStyle/>
          <a:p>
            <a:pPr lvl="0"/>
            <a:r>
              <a:rPr lang="en-GB" altLang="en-US" smtClean="0"/>
              <a:t>Click to edit the title text format</a:t>
            </a:r>
          </a:p>
        </p:txBody>
      </p:sp>
      <p:sp>
        <p:nvSpPr>
          <p:cNvPr id="2" name="Rectangle 2"/>
          <p:cNvSpPr>
            <a:spLocks noGrp="1" noChangeArrowheads="1"/>
          </p:cNvSpPr>
          <p:nvPr>
            <p:ph type="dt"/>
          </p:nvPr>
        </p:nvSpPr>
        <p:spPr bwMode="auto">
          <a:xfrm>
            <a:off x="457200" y="6416675"/>
            <a:ext cx="2125663" cy="357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a:lnSpc>
                <a:spcPct val="93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stStyle>
          <a:p>
            <a:pPr>
              <a:defRPr/>
            </a:pPr>
            <a:r>
              <a:rPr lang="en-US" altLang="en-US"/>
              <a:t>6/15/15</a:t>
            </a:r>
          </a:p>
        </p:txBody>
      </p:sp>
      <p:sp>
        <p:nvSpPr>
          <p:cNvPr id="1028" name="Text Box 3"/>
          <p:cNvSpPr txBox="1">
            <a:spLocks noChangeArrowheads="1"/>
          </p:cNvSpPr>
          <p:nvPr/>
        </p:nvSpPr>
        <p:spPr bwMode="auto">
          <a:xfrm>
            <a:off x="3124200" y="6416675"/>
            <a:ext cx="2895600" cy="365125"/>
          </a:xfrm>
          <a:prstGeom prst="rect">
            <a:avLst/>
          </a:prstGeom>
          <a:no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 name="Rectangle 4"/>
          <p:cNvSpPr>
            <a:spLocks noGrp="1" noChangeArrowheads="1"/>
          </p:cNvSpPr>
          <p:nvPr>
            <p:ph type="sldNum"/>
          </p:nvPr>
        </p:nvSpPr>
        <p:spPr bwMode="auto">
          <a:xfrm>
            <a:off x="7924800" y="6416675"/>
            <a:ext cx="754063" cy="357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a:lnSpc>
                <a:spcPct val="93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E82B9E8B-A810-4769-92EE-5CB7081520F1}" type="slidenum">
              <a:rPr lang="en-US" altLang="en-US"/>
              <a:pPr/>
              <a:t>‹#›</a:t>
            </a:fld>
            <a:endParaRPr lang="en-US" altLang="en-US"/>
          </a:p>
        </p:txBody>
      </p:sp>
      <p:sp>
        <p:nvSpPr>
          <p:cNvPr id="1030" name="Rectangle 5"/>
          <p:cNvSpPr>
            <a:spLocks noGrp="1" noChangeArrowheads="1"/>
          </p:cNvSpPr>
          <p:nvPr>
            <p:ph type="body" idx="1"/>
          </p:nvPr>
        </p:nvSpPr>
        <p:spPr bwMode="auto">
          <a:xfrm>
            <a:off x="457200" y="1604963"/>
            <a:ext cx="8221663" cy="45180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102000"/>
        </a:lnSpc>
        <a:spcBef>
          <a:spcPct val="0"/>
        </a:spcBef>
        <a:spcAft>
          <a:spcPct val="0"/>
        </a:spcAft>
        <a:buClr>
          <a:srgbClr val="000000"/>
        </a:buClr>
        <a:buSzPct val="100000"/>
        <a:buFont typeface="Times New Roman" pitchFamily="16" charset="0"/>
        <a:defRPr kern="1200">
          <a:solidFill>
            <a:srgbClr val="FFFFFF"/>
          </a:solidFill>
          <a:latin typeface="+mj-lt"/>
          <a:ea typeface="+mj-ea"/>
          <a:cs typeface="+mj-cs"/>
        </a:defRPr>
      </a:lvl1pPr>
      <a:lvl2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2pPr>
      <a:lvl3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3pPr>
      <a:lvl4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4pPr>
      <a:lvl5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5pPr>
      <a:lvl6pPr marL="25146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6pPr>
      <a:lvl7pPr marL="29718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7pPr>
      <a:lvl8pPr marL="3429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8pPr>
      <a:lvl9pPr marL="3886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9pPr>
    </p:titleStyle>
    <p:bodyStyle>
      <a:lvl1pPr marL="342900" indent="-342900" algn="l" defTabSz="457200" rtl="0" eaLnBrk="0" fontAlgn="base" hangingPunct="0">
        <a:lnSpc>
          <a:spcPct val="102000"/>
        </a:lnSpc>
        <a:spcBef>
          <a:spcPct val="0"/>
        </a:spcBef>
        <a:spcAft>
          <a:spcPts val="1425"/>
        </a:spcAft>
        <a:buClr>
          <a:srgbClr val="000000"/>
        </a:buClr>
        <a:buSzPct val="100000"/>
        <a:buFont typeface="Times New Roman" pitchFamily="16" charset="0"/>
        <a:defRPr sz="2800" kern="1200">
          <a:solidFill>
            <a:srgbClr val="FFFFFF"/>
          </a:solidFill>
          <a:latin typeface="+mn-lt"/>
          <a:ea typeface="+mn-ea"/>
          <a:cs typeface="+mn-cs"/>
        </a:defRPr>
      </a:lvl1pPr>
      <a:lvl2pPr marL="742950" indent="-285750" algn="l" defTabSz="457200" rtl="0" eaLnBrk="0" fontAlgn="base" hangingPunct="0">
        <a:lnSpc>
          <a:spcPct val="102000"/>
        </a:lnSpc>
        <a:spcBef>
          <a:spcPct val="0"/>
        </a:spcBef>
        <a:spcAft>
          <a:spcPts val="1138"/>
        </a:spcAft>
        <a:buClr>
          <a:srgbClr val="000000"/>
        </a:buClr>
        <a:buSzPct val="100000"/>
        <a:buFont typeface="Times New Roman" pitchFamily="16" charset="0"/>
        <a:defRPr sz="2200" kern="1200">
          <a:solidFill>
            <a:srgbClr val="FFFFFF"/>
          </a:solidFill>
          <a:latin typeface="+mn-lt"/>
          <a:ea typeface="+mn-ea"/>
          <a:cs typeface="+mn-cs"/>
        </a:defRPr>
      </a:lvl2pPr>
      <a:lvl3pPr marL="1143000" indent="-228600" algn="l" defTabSz="457200" rtl="0" eaLnBrk="0" fontAlgn="base" hangingPunct="0">
        <a:lnSpc>
          <a:spcPct val="102000"/>
        </a:lnSpc>
        <a:spcBef>
          <a:spcPct val="0"/>
        </a:spcBef>
        <a:spcAft>
          <a:spcPts val="850"/>
        </a:spcAft>
        <a:buClr>
          <a:srgbClr val="000000"/>
        </a:buClr>
        <a:buSzPct val="100000"/>
        <a:buFont typeface="Times New Roman" pitchFamily="16" charset="0"/>
        <a:defRPr sz="2000" kern="1200">
          <a:solidFill>
            <a:srgbClr val="FFFFFF"/>
          </a:solidFill>
          <a:latin typeface="+mn-lt"/>
          <a:ea typeface="+mn-ea"/>
          <a:cs typeface="+mn-cs"/>
        </a:defRPr>
      </a:lvl3pPr>
      <a:lvl4pPr marL="1600200" indent="-228600" algn="l" defTabSz="457200" rtl="0" eaLnBrk="0" fontAlgn="base" hangingPunct="0">
        <a:lnSpc>
          <a:spcPct val="102000"/>
        </a:lnSpc>
        <a:spcBef>
          <a:spcPct val="0"/>
        </a:spcBef>
        <a:spcAft>
          <a:spcPts val="575"/>
        </a:spcAft>
        <a:buClr>
          <a:srgbClr val="000000"/>
        </a:buClr>
        <a:buSzPct val="100000"/>
        <a:buFont typeface="Times New Roman" pitchFamily="16" charset="0"/>
        <a:defRPr sz="2000" kern="1200">
          <a:solidFill>
            <a:srgbClr val="FFFFFF"/>
          </a:solidFill>
          <a:latin typeface="+mn-lt"/>
          <a:ea typeface="+mn-ea"/>
          <a:cs typeface="+mn-cs"/>
        </a:defRPr>
      </a:lvl4pPr>
      <a:lvl5pPr marL="2057400" indent="-228600" algn="l" defTabSz="457200" rtl="0" eaLnBrk="0" fontAlgn="base" hangingPunct="0">
        <a:lnSpc>
          <a:spcPct val="102000"/>
        </a:lnSpc>
        <a:spcBef>
          <a:spcPct val="0"/>
        </a:spcBef>
        <a:spcAft>
          <a:spcPts val="288"/>
        </a:spcAft>
        <a:buClr>
          <a:srgbClr val="000000"/>
        </a:buClr>
        <a:buSzPct val="100000"/>
        <a:buFont typeface="Times New Roman" pitchFamily="16"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21663" cy="1135062"/>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457200" y="1600200"/>
            <a:ext cx="8221663" cy="470058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2" name="Rectangle 3"/>
          <p:cNvSpPr>
            <a:spLocks noGrp="1" noChangeArrowheads="1"/>
          </p:cNvSpPr>
          <p:nvPr>
            <p:ph type="dt"/>
          </p:nvPr>
        </p:nvSpPr>
        <p:spPr bwMode="auto">
          <a:xfrm>
            <a:off x="457200" y="6416675"/>
            <a:ext cx="2125663" cy="357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hangingPunct="1">
              <a:lnSpc>
                <a:spcPct val="100000"/>
              </a:lnSpc>
              <a:buClrTx/>
              <a:buSzPct val="100000"/>
              <a:buFontTx/>
              <a:buNone/>
              <a:tabLst>
                <a:tab pos="723900" algn="l"/>
                <a:tab pos="1447800" algn="l"/>
              </a:tabLst>
              <a:defRPr>
                <a:solidFill>
                  <a:srgbClr val="FFFFFF"/>
                </a:solidFill>
                <a:latin typeface="+mn-lt"/>
                <a:ea typeface="Microsoft YaHei" panose="020B0503020204020204" pitchFamily="34" charset="-122"/>
                <a:cs typeface="Arial Unicode MS" panose="020B0604020202020204" pitchFamily="34" charset="-128"/>
              </a:defRPr>
            </a:lvl1pPr>
          </a:lstStyle>
          <a:p>
            <a:pPr>
              <a:defRPr/>
            </a:pPr>
            <a:r>
              <a:rPr lang="en-US" altLang="en-US"/>
              <a:t>6/15/15</a:t>
            </a:r>
          </a:p>
        </p:txBody>
      </p:sp>
      <p:sp>
        <p:nvSpPr>
          <p:cNvPr id="2053" name="Text Box 4"/>
          <p:cNvSpPr txBox="1">
            <a:spLocks noChangeArrowheads="1"/>
          </p:cNvSpPr>
          <p:nvPr/>
        </p:nvSpPr>
        <p:spPr bwMode="auto">
          <a:xfrm>
            <a:off x="3124200" y="6416675"/>
            <a:ext cx="2895600" cy="365125"/>
          </a:xfrm>
          <a:prstGeom prst="rect">
            <a:avLst/>
          </a:prstGeom>
          <a:noFill/>
          <a:ln w="9525">
            <a:noFill/>
            <a:round/>
            <a:headEnd/>
            <a:tailEnd/>
          </a:ln>
          <a:effectLst/>
        </p:spPr>
        <p:txBody>
          <a:bodyPr wrap="none" anchor="ctr"/>
          <a:lstStyle/>
          <a:p>
            <a:pPr eaLnBrk="1">
              <a:lnSpc>
                <a:spcPct val="93000"/>
              </a:lnSpc>
              <a:buClr>
                <a:srgbClr val="000000"/>
              </a:buClr>
              <a:buSzPct val="100000"/>
              <a:buFont typeface="Times New Roman" pitchFamily="16" charset="0"/>
              <a:buNone/>
            </a:pPr>
            <a:endParaRPr lang="en-US" altLang="en-US"/>
          </a:p>
        </p:txBody>
      </p:sp>
      <p:sp>
        <p:nvSpPr>
          <p:cNvPr id="3" name="Rectangle 5"/>
          <p:cNvSpPr>
            <a:spLocks noGrp="1" noChangeArrowheads="1"/>
          </p:cNvSpPr>
          <p:nvPr>
            <p:ph type="sldNum"/>
          </p:nvPr>
        </p:nvSpPr>
        <p:spPr bwMode="auto">
          <a:xfrm>
            <a:off x="7924800" y="6416675"/>
            <a:ext cx="754063" cy="357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hangingPunct="1">
              <a:buSzPct val="100000"/>
              <a:tabLst>
                <a:tab pos="723900" algn="l"/>
              </a:tabLst>
              <a:defRPr>
                <a:solidFill>
                  <a:srgbClr val="FFFFFF"/>
                </a:solidFill>
                <a:latin typeface="Book Antiqua" charset="0"/>
                <a:cs typeface="Arial Unicode MS" charset="0"/>
              </a:defRPr>
            </a:lvl1pPr>
          </a:lstStyle>
          <a:p>
            <a:fld id="{F88F951D-B4DE-451B-95B0-8335A152736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102000"/>
        </a:lnSpc>
        <a:spcBef>
          <a:spcPct val="0"/>
        </a:spcBef>
        <a:spcAft>
          <a:spcPct val="0"/>
        </a:spcAft>
        <a:buClr>
          <a:srgbClr val="000000"/>
        </a:buClr>
        <a:buSzPct val="100000"/>
        <a:buFont typeface="Times New Roman" pitchFamily="16" charset="0"/>
        <a:defRPr kern="1200">
          <a:solidFill>
            <a:srgbClr val="FFFFFF"/>
          </a:solidFill>
          <a:latin typeface="+mj-lt"/>
          <a:ea typeface="+mj-ea"/>
          <a:cs typeface="+mj-cs"/>
        </a:defRPr>
      </a:lvl1pPr>
      <a:lvl2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2pPr>
      <a:lvl3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3pPr>
      <a:lvl4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4pPr>
      <a:lvl5pPr algn="l" defTabSz="457200" rtl="0" eaLnBrk="0" fontAlgn="base" hangingPunct="0">
        <a:lnSpc>
          <a:spcPct val="102000"/>
        </a:lnSpc>
        <a:spcBef>
          <a:spcPct val="0"/>
        </a:spcBef>
        <a:spcAft>
          <a:spcPct val="0"/>
        </a:spcAft>
        <a:buClr>
          <a:srgbClr val="000000"/>
        </a:buClr>
        <a:buSzPct val="100000"/>
        <a:buFont typeface="Times New Roman" pitchFamily="16" charset="0"/>
        <a:defRPr>
          <a:solidFill>
            <a:srgbClr val="FFFFFF"/>
          </a:solidFill>
          <a:latin typeface="Book Antiqua" panose="02040602050305030304" pitchFamily="18" charset="0"/>
          <a:ea typeface="Microsoft YaHei" panose="020B0503020204020204" pitchFamily="34" charset="-122"/>
        </a:defRPr>
      </a:lvl5pPr>
      <a:lvl6pPr marL="25146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6pPr>
      <a:lvl7pPr marL="29718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7pPr>
      <a:lvl8pPr marL="34290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8pPr>
      <a:lvl9pPr marL="3886200" indent="-228600" algn="l" defTabSz="457200" rtl="0" fontAlgn="base">
        <a:lnSpc>
          <a:spcPct val="102000"/>
        </a:lnSpc>
        <a:spcBef>
          <a:spcPct val="0"/>
        </a:spcBef>
        <a:spcAft>
          <a:spcPct val="0"/>
        </a:spcAft>
        <a:buClr>
          <a:srgbClr val="000000"/>
        </a:buClr>
        <a:buSzPct val="100000"/>
        <a:buFont typeface="Times New Roman" panose="02020603050405020304" pitchFamily="18" charset="0"/>
        <a:defRPr>
          <a:solidFill>
            <a:srgbClr val="FFFFFF"/>
          </a:solidFill>
          <a:latin typeface="Book Antiqua" panose="02040602050305030304" pitchFamily="18" charset="0"/>
          <a:ea typeface="Microsoft YaHei" panose="020B0503020204020204" pitchFamily="34" charset="-122"/>
        </a:defRPr>
      </a:lvl9pPr>
    </p:titleStyle>
    <p:bodyStyle>
      <a:lvl1pPr marL="342900" indent="-342900" algn="l" defTabSz="457200" rtl="0" eaLnBrk="0" fontAlgn="base" hangingPunct="0">
        <a:lnSpc>
          <a:spcPct val="102000"/>
        </a:lnSpc>
        <a:spcBef>
          <a:spcPct val="0"/>
        </a:spcBef>
        <a:spcAft>
          <a:spcPts val="1425"/>
        </a:spcAft>
        <a:buClr>
          <a:srgbClr val="000000"/>
        </a:buClr>
        <a:buSzPct val="100000"/>
        <a:buFont typeface="Times New Roman" pitchFamily="16" charset="0"/>
        <a:defRPr sz="2800" kern="1200">
          <a:solidFill>
            <a:srgbClr val="FFFFFF"/>
          </a:solidFill>
          <a:latin typeface="+mn-lt"/>
          <a:ea typeface="+mn-ea"/>
          <a:cs typeface="+mn-cs"/>
        </a:defRPr>
      </a:lvl1pPr>
      <a:lvl2pPr marL="742950" indent="-285750" algn="l" defTabSz="457200" rtl="0" eaLnBrk="0" fontAlgn="base" hangingPunct="0">
        <a:lnSpc>
          <a:spcPct val="102000"/>
        </a:lnSpc>
        <a:spcBef>
          <a:spcPct val="0"/>
        </a:spcBef>
        <a:spcAft>
          <a:spcPts val="1138"/>
        </a:spcAft>
        <a:buClr>
          <a:srgbClr val="000000"/>
        </a:buClr>
        <a:buSzPct val="100000"/>
        <a:buFont typeface="Times New Roman" pitchFamily="16" charset="0"/>
        <a:defRPr sz="2200" kern="1200">
          <a:solidFill>
            <a:srgbClr val="FFFFFF"/>
          </a:solidFill>
          <a:latin typeface="+mn-lt"/>
          <a:ea typeface="+mn-ea"/>
          <a:cs typeface="+mn-cs"/>
        </a:defRPr>
      </a:lvl2pPr>
      <a:lvl3pPr marL="1143000" indent="-228600" algn="l" defTabSz="457200" rtl="0" eaLnBrk="0" fontAlgn="base" hangingPunct="0">
        <a:lnSpc>
          <a:spcPct val="102000"/>
        </a:lnSpc>
        <a:spcBef>
          <a:spcPct val="0"/>
        </a:spcBef>
        <a:spcAft>
          <a:spcPts val="850"/>
        </a:spcAft>
        <a:buClr>
          <a:srgbClr val="000000"/>
        </a:buClr>
        <a:buSzPct val="100000"/>
        <a:buFont typeface="Times New Roman" pitchFamily="16" charset="0"/>
        <a:defRPr sz="2000" kern="1200">
          <a:solidFill>
            <a:srgbClr val="FFFFFF"/>
          </a:solidFill>
          <a:latin typeface="+mn-lt"/>
          <a:ea typeface="+mn-ea"/>
          <a:cs typeface="+mn-cs"/>
        </a:defRPr>
      </a:lvl3pPr>
      <a:lvl4pPr marL="1600200" indent="-228600" algn="l" defTabSz="457200" rtl="0" eaLnBrk="0" fontAlgn="base" hangingPunct="0">
        <a:lnSpc>
          <a:spcPct val="102000"/>
        </a:lnSpc>
        <a:spcBef>
          <a:spcPct val="0"/>
        </a:spcBef>
        <a:spcAft>
          <a:spcPts val="575"/>
        </a:spcAft>
        <a:buClr>
          <a:srgbClr val="000000"/>
        </a:buClr>
        <a:buSzPct val="100000"/>
        <a:buFont typeface="Times New Roman" pitchFamily="16" charset="0"/>
        <a:defRPr sz="2000" kern="1200">
          <a:solidFill>
            <a:srgbClr val="FFFFFF"/>
          </a:solidFill>
          <a:latin typeface="+mn-lt"/>
          <a:ea typeface="+mn-ea"/>
          <a:cs typeface="+mn-cs"/>
        </a:defRPr>
      </a:lvl4pPr>
      <a:lvl5pPr marL="2057400" indent="-228600" algn="l" defTabSz="457200" rtl="0" eaLnBrk="0" fontAlgn="base" hangingPunct="0">
        <a:lnSpc>
          <a:spcPct val="102000"/>
        </a:lnSpc>
        <a:spcBef>
          <a:spcPct val="0"/>
        </a:spcBef>
        <a:spcAft>
          <a:spcPts val="288"/>
        </a:spcAft>
        <a:buClr>
          <a:srgbClr val="000000"/>
        </a:buClr>
        <a:buSzPct val="100000"/>
        <a:buFont typeface="Times New Roman" pitchFamily="16" charset="0"/>
        <a:defRPr sz="20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422275" y="990600"/>
            <a:ext cx="8035925" cy="4311650"/>
          </a:xfrm>
        </p:spPr>
        <p:txBody>
          <a:bodyPr lIns="90000" tIns="45000" rIns="90000" bIns="45000" anchor="t"/>
          <a:lstStyle/>
          <a:p>
            <a:pPr algn="ctr" eaLnBrk="1" hangingPunct="1">
              <a:lnSpc>
                <a:spcPct val="100000"/>
              </a:lnSpc>
              <a:buClrTx/>
              <a:buFontTx/>
              <a:buNone/>
              <a:tabLst>
                <a:tab pos="0" algn="l"/>
                <a:tab pos="717550" algn="l"/>
                <a:tab pos="1441450" algn="l"/>
                <a:tab pos="2165350" algn="l"/>
                <a:tab pos="2889250" algn="l"/>
                <a:tab pos="3613150" algn="l"/>
                <a:tab pos="4343400" algn="l"/>
                <a:tab pos="5060950" algn="l"/>
                <a:tab pos="5784850" algn="l"/>
                <a:tab pos="6508750" algn="l"/>
                <a:tab pos="7232650" algn="l"/>
                <a:tab pos="7956550" algn="l"/>
                <a:tab pos="8229600" algn="l"/>
                <a:tab pos="8686800" algn="l"/>
                <a:tab pos="9144000" algn="l"/>
                <a:tab pos="9601200" algn="l"/>
                <a:tab pos="10058400" algn="l"/>
                <a:tab pos="10515600" algn="l"/>
              </a:tabLst>
            </a:pPr>
            <a:r>
              <a:rPr lang="en-US" altLang="en-US" sz="4100" b="1" dirty="0" smtClean="0">
                <a:solidFill>
                  <a:srgbClr val="000000"/>
                </a:solidFill>
                <a:latin typeface="Lucida Sans" charset="0"/>
              </a:rPr>
              <a:t>Data Analysis</a:t>
            </a:r>
            <a:br>
              <a:rPr lang="en-US" altLang="en-US" sz="4100" b="1" dirty="0" smtClean="0">
                <a:solidFill>
                  <a:srgbClr val="000000"/>
                </a:solidFill>
                <a:latin typeface="Lucida Sans" charset="0"/>
              </a:rPr>
            </a:br>
            <a:r>
              <a:rPr lang="en-US" altLang="en-US" sz="4100" b="1" dirty="0" smtClean="0">
                <a:solidFill>
                  <a:srgbClr val="000000"/>
                </a:solidFill>
                <a:latin typeface="Lucida Sans" charset="0"/>
              </a:rPr>
              <a:t>for</a:t>
            </a:r>
            <a:br>
              <a:rPr lang="en-US" altLang="en-US" sz="4100" b="1" dirty="0" smtClean="0">
                <a:solidFill>
                  <a:srgbClr val="000000"/>
                </a:solidFill>
                <a:latin typeface="Lucida Sans" charset="0"/>
              </a:rPr>
            </a:br>
            <a:r>
              <a:rPr lang="en-US" altLang="en-US" sz="4100" b="1" dirty="0" smtClean="0">
                <a:solidFill>
                  <a:srgbClr val="000000"/>
                </a:solidFill>
                <a:latin typeface="Lucida Sans" charset="0"/>
              </a:rPr>
              <a:t>Optical Design</a:t>
            </a:r>
            <a:r>
              <a:rPr lang="en-US" altLang="en-US" sz="4100" b="1" dirty="0" smtClean="0">
                <a:solidFill>
                  <a:srgbClr val="000000"/>
                </a:solidFill>
                <a:latin typeface="Lucida Sans" charset="0"/>
              </a:rPr>
              <a:t/>
            </a:r>
            <a:br>
              <a:rPr lang="en-US" altLang="en-US" sz="4100" b="1" dirty="0" smtClean="0">
                <a:solidFill>
                  <a:srgbClr val="000000"/>
                </a:solidFill>
                <a:latin typeface="Lucida Sans" charset="0"/>
              </a:rPr>
            </a:br>
            <a:endParaRPr lang="en-US" altLang="en-US" sz="4100" b="1" dirty="0" smtClean="0">
              <a:solidFill>
                <a:srgbClr val="000000"/>
              </a:solidFill>
              <a:latin typeface="Lucida Sans" charset="0"/>
            </a:endParaRPr>
          </a:p>
        </p:txBody>
      </p:sp>
      <p:sp>
        <p:nvSpPr>
          <p:cNvPr id="4099" name="Rectangle 2"/>
          <p:cNvSpPr>
            <a:spLocks noGrp="1" noChangeArrowheads="1"/>
          </p:cNvSpPr>
          <p:nvPr>
            <p:ph type="subTitle" idx="4294967295"/>
          </p:nvPr>
        </p:nvSpPr>
        <p:spPr>
          <a:xfrm>
            <a:off x="1371600" y="3565525"/>
            <a:ext cx="6400800" cy="1736725"/>
          </a:xfrm>
        </p:spPr>
        <p:txBody>
          <a:bodyPr lIns="90000" tIns="45000" rIns="90000" bIns="45000"/>
          <a:lstStyle/>
          <a:p>
            <a:pPr marL="0" indent="0" algn="ctr" eaLnBrk="1" hangingPunct="1">
              <a:lnSpc>
                <a:spcPct val="100000"/>
              </a:lnSpc>
              <a:spcAft>
                <a:spcPct val="0"/>
              </a:spcAf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4100" b="1" dirty="0" err="1" smtClean="0">
                <a:solidFill>
                  <a:srgbClr val="000000"/>
                </a:solidFill>
                <a:latin typeface="Lucida Sans" charset="0"/>
              </a:rPr>
              <a:t>Pradyumn</a:t>
            </a:r>
            <a:r>
              <a:rPr lang="en-US" altLang="en-US" sz="4100" b="1" dirty="0" smtClean="0">
                <a:solidFill>
                  <a:srgbClr val="000000"/>
                </a:solidFill>
                <a:latin typeface="Lucida Sans" charset="0"/>
              </a:rPr>
              <a:t> </a:t>
            </a:r>
            <a:r>
              <a:rPr lang="en-US" altLang="en-US" sz="4100" b="1" dirty="0" err="1" smtClean="0">
                <a:solidFill>
                  <a:srgbClr val="000000"/>
                </a:solidFill>
                <a:latin typeface="Lucida Sans" charset="0"/>
              </a:rPr>
              <a:t>Kommajoshyula</a:t>
            </a:r>
            <a:endParaRPr lang="en-US" altLang="en-US" sz="4100" b="1" dirty="0" smtClean="0">
              <a:solidFill>
                <a:srgbClr val="000000"/>
              </a:solidFill>
              <a:latin typeface="Lucida Sans"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Screen shot of the RMS spot size of an optimized Double Gauss using </a:t>
            </a:r>
            <a:r>
              <a:rPr lang="en-US" altLang="en-US" sz="2800" dirty="0" err="1" smtClean="0">
                <a:latin typeface="Book Antiqua" panose="02040602050305030304" pitchFamily="18" charset="0"/>
              </a:rPr>
              <a:t>zemax</a:t>
            </a:r>
            <a:endParaRPr lang="en-US" altLang="en-US" sz="2800" dirty="0" smtClean="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smtClean="0">
              <a:latin typeface="Book Antiqua" panose="02040602050305030304" pitchFamily="18" charset="0"/>
            </a:endParaRPr>
          </a:p>
        </p:txBody>
      </p:sp>
      <p:pic>
        <p:nvPicPr>
          <p:cNvPr id="24580" name="Picture 1"/>
          <p:cNvPicPr>
            <a:picLocks noChangeAspect="1"/>
          </p:cNvPicPr>
          <p:nvPr/>
        </p:nvPicPr>
        <p:blipFill>
          <a:blip r:embed="rId3"/>
          <a:srcRect/>
          <a:stretch>
            <a:fillRect/>
          </a:stretch>
        </p:blipFill>
        <p:spPr bwMode="auto">
          <a:xfrm>
            <a:off x="76200" y="2070100"/>
            <a:ext cx="9210675" cy="47879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Screen shot of the RMS spot size of an optimized Double Gauss using </a:t>
            </a:r>
            <a:r>
              <a:rPr lang="en-US" altLang="en-US" sz="2800" dirty="0" err="1" smtClean="0">
                <a:latin typeface="Book Antiqua" panose="02040602050305030304" pitchFamily="18" charset="0"/>
              </a:rPr>
              <a:t>zemax</a:t>
            </a:r>
            <a:endParaRPr lang="en-US" altLang="en-US" sz="2800" dirty="0" smtClean="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smtClean="0">
              <a:latin typeface="Book Antiqua" panose="02040602050305030304" pitchFamily="18" charset="0"/>
            </a:endParaRPr>
          </a:p>
        </p:txBody>
      </p:sp>
      <p:pic>
        <p:nvPicPr>
          <p:cNvPr id="26628" name="Picture 2"/>
          <p:cNvPicPr>
            <a:picLocks noChangeAspect="1"/>
          </p:cNvPicPr>
          <p:nvPr/>
        </p:nvPicPr>
        <p:blipFill>
          <a:blip r:embed="rId3"/>
          <a:srcRect/>
          <a:stretch>
            <a:fillRect/>
          </a:stretch>
        </p:blipFill>
        <p:spPr bwMode="auto">
          <a:xfrm>
            <a:off x="-63500" y="1905000"/>
            <a:ext cx="9291638" cy="48768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Screen shot of the RMS spot size of an optimized Cooke Triplet using </a:t>
            </a:r>
            <a:r>
              <a:rPr lang="en-US" altLang="en-US" sz="2800" dirty="0" err="1" smtClean="0">
                <a:latin typeface="Book Antiqua" panose="02040602050305030304" pitchFamily="18" charset="0"/>
              </a:rPr>
              <a:t>zemax</a:t>
            </a:r>
            <a:endParaRPr lang="en-US" altLang="en-US" sz="2800" dirty="0" smtClean="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smtClean="0">
              <a:latin typeface="Book Antiqua" panose="02040602050305030304" pitchFamily="18" charset="0"/>
            </a:endParaRPr>
          </a:p>
        </p:txBody>
      </p:sp>
      <p:pic>
        <p:nvPicPr>
          <p:cNvPr id="28676" name="Picture 6"/>
          <p:cNvPicPr>
            <a:picLocks noChangeAspect="1"/>
          </p:cNvPicPr>
          <p:nvPr/>
        </p:nvPicPr>
        <p:blipFill>
          <a:blip r:embed="rId3"/>
          <a:srcRect/>
          <a:stretch>
            <a:fillRect/>
          </a:stretch>
        </p:blipFill>
        <p:spPr bwMode="auto">
          <a:xfrm>
            <a:off x="0" y="1828800"/>
            <a:ext cx="9450388" cy="5029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Screen shot of the RMS spot size of an optimized Cooke Triplet using </a:t>
            </a:r>
            <a:r>
              <a:rPr lang="en-US" altLang="en-US" sz="2800" dirty="0" err="1" smtClean="0">
                <a:latin typeface="Book Antiqua" panose="02040602050305030304" pitchFamily="18" charset="0"/>
              </a:rPr>
              <a:t>zemax</a:t>
            </a:r>
            <a:endParaRPr lang="en-US" altLang="en-US" sz="2800" dirty="0" smtClean="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smtClean="0">
              <a:latin typeface="Book Antiqua" panose="02040602050305030304" pitchFamily="18" charset="0"/>
            </a:endParaRPr>
          </a:p>
        </p:txBody>
      </p:sp>
      <p:pic>
        <p:nvPicPr>
          <p:cNvPr id="30724" name="Picture 5"/>
          <p:cNvPicPr>
            <a:picLocks noChangeAspect="1"/>
          </p:cNvPicPr>
          <p:nvPr/>
        </p:nvPicPr>
        <p:blipFill>
          <a:blip r:embed="rId3"/>
          <a:srcRect/>
          <a:stretch>
            <a:fillRect/>
          </a:stretch>
        </p:blipFill>
        <p:spPr bwMode="auto">
          <a:xfrm>
            <a:off x="33338" y="2057400"/>
            <a:ext cx="9063037" cy="4800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Comparison with Zemax</a:t>
            </a:r>
          </a:p>
        </p:txBody>
      </p:sp>
      <p:sp>
        <p:nvSpPr>
          <p:cNvPr id="13314" name="Text Box 2"/>
          <p:cNvSpPr txBox="1">
            <a:spLocks noChangeArrowheads="1"/>
          </p:cNvSpPr>
          <p:nvPr/>
        </p:nvSpPr>
        <p:spPr bwMode="auto">
          <a:xfrm>
            <a:off x="381000" y="1219200"/>
            <a:ext cx="8229600" cy="5257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The same parameters are entered into the CAOPAD with same variables as constraints.</a:t>
            </a:r>
          </a:p>
          <a:p>
            <a:pPr eaLnBrk="1" hangingPunct="1">
              <a:spcBef>
                <a:spcPts val="563"/>
              </a:spcBef>
              <a:spcAft>
                <a:spcPts val="1425"/>
              </a:spcAft>
              <a:buClr>
                <a:srgbClr val="F9F9F9"/>
              </a:buClr>
              <a:buSzPct val="65000"/>
              <a:buFont typeface="Wingdings 2" panose="05020102010507070707" pitchFamily="18" charset="2"/>
              <a:buChar char=""/>
              <a:defRPr/>
            </a:pPr>
            <a:endParaRPr lang="en-US" altLang="en-US" sz="2800" dirty="0" smtClean="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smtClean="0">
              <a:latin typeface="Book Antiqua" panose="02040602050305030304" pitchFamily="18" charset="0"/>
            </a:endParaRPr>
          </a:p>
        </p:txBody>
      </p:sp>
      <p:pic>
        <p:nvPicPr>
          <p:cNvPr id="32772" name="Picture 2"/>
          <p:cNvPicPr>
            <a:picLocks noChangeAspect="1"/>
          </p:cNvPicPr>
          <p:nvPr/>
        </p:nvPicPr>
        <p:blipFill>
          <a:blip r:embed="rId3"/>
          <a:srcRect/>
          <a:stretch>
            <a:fillRect/>
          </a:stretch>
        </p:blipFill>
        <p:spPr bwMode="auto">
          <a:xfrm>
            <a:off x="0" y="2209800"/>
            <a:ext cx="9086850" cy="43688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Comparison with Zemax</a:t>
            </a:r>
          </a:p>
        </p:txBody>
      </p:sp>
      <p:sp>
        <p:nvSpPr>
          <p:cNvPr id="13314" name="Text Box 2"/>
          <p:cNvSpPr txBox="1">
            <a:spLocks noChangeArrowheads="1"/>
          </p:cNvSpPr>
          <p:nvPr/>
        </p:nvSpPr>
        <p:spPr bwMode="auto">
          <a:xfrm>
            <a:off x="381000" y="1219200"/>
            <a:ext cx="8229600" cy="5257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The same parameters are entered into the CAOPAD after optimization.</a:t>
            </a:r>
          </a:p>
          <a:p>
            <a:pPr eaLnBrk="1" hangingPunct="1">
              <a:spcBef>
                <a:spcPts val="563"/>
              </a:spcBef>
              <a:spcAft>
                <a:spcPts val="1425"/>
              </a:spcAft>
              <a:buClr>
                <a:srgbClr val="F9F9F9"/>
              </a:buClr>
              <a:buSzPct val="65000"/>
              <a:buFont typeface="Wingdings 2" panose="05020102010507070707" pitchFamily="18" charset="2"/>
              <a:buChar char=""/>
              <a:defRPr/>
            </a:pPr>
            <a:endParaRPr lang="en-US" altLang="en-US" sz="2800" dirty="0" smtClean="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smtClean="0">
              <a:latin typeface="Book Antiqua" panose="02040602050305030304" pitchFamily="18" charset="0"/>
            </a:endParaRPr>
          </a:p>
        </p:txBody>
      </p:sp>
      <p:pic>
        <p:nvPicPr>
          <p:cNvPr id="34820" name="Picture 1"/>
          <p:cNvPicPr>
            <a:picLocks noChangeAspect="1"/>
          </p:cNvPicPr>
          <p:nvPr/>
        </p:nvPicPr>
        <p:blipFill>
          <a:blip r:embed="rId3"/>
          <a:srcRect/>
          <a:stretch>
            <a:fillRect/>
          </a:stretch>
        </p:blipFill>
        <p:spPr bwMode="auto">
          <a:xfrm>
            <a:off x="212725" y="2133600"/>
            <a:ext cx="8718550" cy="45624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Comparison with Zemax</a:t>
            </a:r>
          </a:p>
        </p:txBody>
      </p:sp>
      <p:sp>
        <p:nvSpPr>
          <p:cNvPr id="13314" name="Text Box 2"/>
          <p:cNvSpPr txBox="1">
            <a:spLocks noChangeArrowheads="1"/>
          </p:cNvSpPr>
          <p:nvPr/>
        </p:nvSpPr>
        <p:spPr bwMode="auto">
          <a:xfrm>
            <a:off x="381000" y="1066800"/>
            <a:ext cx="8229600" cy="541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Screen shot of the RMS spot size of an optimized Cooke Triplet using </a:t>
            </a:r>
            <a:r>
              <a:rPr lang="en-US" altLang="en-US" sz="2800" dirty="0" err="1" smtClean="0">
                <a:latin typeface="Book Antiqua" panose="02040602050305030304" pitchFamily="18" charset="0"/>
              </a:rPr>
              <a:t>zemax</a:t>
            </a:r>
            <a:endParaRPr lang="en-US" altLang="en-US" sz="2800" dirty="0" smtClean="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smtClean="0">
              <a:latin typeface="Book Antiqua" panose="02040602050305030304" pitchFamily="18" charset="0"/>
            </a:endParaRPr>
          </a:p>
        </p:txBody>
      </p:sp>
      <p:pic>
        <p:nvPicPr>
          <p:cNvPr id="36868" name="Picture 1"/>
          <p:cNvPicPr>
            <a:picLocks noChangeAspect="1"/>
          </p:cNvPicPr>
          <p:nvPr/>
        </p:nvPicPr>
        <p:blipFill>
          <a:blip r:embed="rId3"/>
          <a:srcRect/>
          <a:stretch>
            <a:fillRect/>
          </a:stretch>
        </p:blipFill>
        <p:spPr bwMode="auto">
          <a:xfrm>
            <a:off x="152400" y="2090738"/>
            <a:ext cx="8991600" cy="479901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Comparison with Zemax</a:t>
            </a:r>
          </a:p>
        </p:txBody>
      </p:sp>
      <p:sp>
        <p:nvSpPr>
          <p:cNvPr id="13314" name="Text Box 2"/>
          <p:cNvSpPr txBox="1">
            <a:spLocks noChangeArrowheads="1"/>
          </p:cNvSpPr>
          <p:nvPr/>
        </p:nvSpPr>
        <p:spPr bwMode="auto">
          <a:xfrm>
            <a:off x="381000" y="1524000"/>
            <a:ext cx="8229600" cy="495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For the same system, merit function and variables or constraints,</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The CAOPAD was able to find a configuration with a smaller RMS spot size that with </a:t>
            </a:r>
            <a:r>
              <a:rPr lang="en-US" altLang="en-US" sz="2800" dirty="0" err="1" smtClean="0">
                <a:latin typeface="Book Antiqua" panose="02040602050305030304" pitchFamily="18" charset="0"/>
              </a:rPr>
              <a:t>Zemax</a:t>
            </a:r>
            <a:r>
              <a:rPr lang="en-US" altLang="en-US" sz="2800" dirty="0" smtClean="0">
                <a:latin typeface="Book Antiqua" panose="02040602050305030304" pitchFamily="18" charset="0"/>
              </a:rPr>
              <a:t>.</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This is because Simulated Annealing was able to persist to global minimum.</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Systems with better imaging can be designed using this type of optimization.</a:t>
            </a:r>
          </a:p>
          <a:p>
            <a:pPr eaLnBrk="1" hangingPunct="1">
              <a:spcBef>
                <a:spcPts val="563"/>
              </a:spcBef>
              <a:spcAft>
                <a:spcPts val="1425"/>
              </a:spcAft>
              <a:buClr>
                <a:srgbClr val="F9F9F9"/>
              </a:buClr>
              <a:buSzPct val="65000"/>
              <a:buFont typeface="Wingdings 2" panose="05020102010507070707" pitchFamily="18" charset="2"/>
              <a:buChar char=""/>
              <a:defRPr/>
            </a:pPr>
            <a:endParaRPr lang="en-US" altLang="en-US" sz="2800" dirty="0" smtClean="0">
              <a:latin typeface="Book Antiqua" panose="02040602050305030304" pitchFamily="18" charset="0"/>
            </a:endParaRP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smtClean="0">
              <a:latin typeface="Book Antiqua" panose="0204060205030503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Applications</a:t>
            </a:r>
          </a:p>
        </p:txBody>
      </p:sp>
      <p:sp>
        <p:nvSpPr>
          <p:cNvPr id="45059" name="Text Box 2"/>
          <p:cNvSpPr txBox="1">
            <a:spLocks noChangeArrowheads="1"/>
          </p:cNvSpPr>
          <p:nvPr/>
        </p:nvSpPr>
        <p:spPr bwMode="auto">
          <a:xfrm>
            <a:off x="228600" y="1524000"/>
            <a:ext cx="86106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 original</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45060" name="Picture 2"/>
          <p:cNvPicPr>
            <a:picLocks noChangeAspect="1"/>
          </p:cNvPicPr>
          <p:nvPr/>
        </p:nvPicPr>
        <p:blipFill>
          <a:blip r:embed="rId3"/>
          <a:srcRect/>
          <a:stretch>
            <a:fillRect/>
          </a:stretch>
        </p:blipFill>
        <p:spPr bwMode="auto">
          <a:xfrm>
            <a:off x="0" y="2362200"/>
            <a:ext cx="8839200" cy="45624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Applications</a:t>
            </a:r>
          </a:p>
        </p:txBody>
      </p:sp>
      <p:sp>
        <p:nvSpPr>
          <p:cNvPr id="47107" name="Text Box 2"/>
          <p:cNvSpPr txBox="1">
            <a:spLocks noChangeArrowheads="1"/>
          </p:cNvSpPr>
          <p:nvPr/>
        </p:nvSpPr>
        <p:spPr bwMode="auto">
          <a:xfrm>
            <a:off x="228600" y="1524000"/>
            <a:ext cx="86106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 optimization using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47108" name="Picture 1"/>
          <p:cNvPicPr>
            <a:picLocks noChangeAspect="1"/>
          </p:cNvPicPr>
          <p:nvPr/>
        </p:nvPicPr>
        <p:blipFill>
          <a:blip r:embed="rId3"/>
          <a:srcRect/>
          <a:stretch>
            <a:fillRect/>
          </a:stretch>
        </p:blipFill>
        <p:spPr bwMode="auto">
          <a:xfrm>
            <a:off x="222250" y="2438400"/>
            <a:ext cx="8312150" cy="4405313"/>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Contents</a:t>
            </a:r>
            <a:br>
              <a:rPr lang="en-US" altLang="en-US" sz="4100" b="1" smtClean="0">
                <a:solidFill>
                  <a:srgbClr val="000000"/>
                </a:solidFill>
                <a:latin typeface="Lucida Sans" charset="0"/>
              </a:rPr>
            </a:br>
            <a:endParaRPr lang="en-US" altLang="en-US" sz="4100" b="1" smtClean="0">
              <a:solidFill>
                <a:srgbClr val="000000"/>
              </a:solidFill>
              <a:latin typeface="Lucida Sans" charset="0"/>
            </a:endParaRPr>
          </a:p>
        </p:txBody>
      </p:sp>
      <p:sp>
        <p:nvSpPr>
          <p:cNvPr id="6147" name="Text Box 2"/>
          <p:cNvSpPr txBox="1">
            <a:spLocks noChangeArrowheads="1"/>
          </p:cNvSpPr>
          <p:nvPr/>
        </p:nvSpPr>
        <p:spPr bwMode="auto">
          <a:xfrm>
            <a:off x="365125" y="914400"/>
            <a:ext cx="8596313" cy="5715000"/>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smtClean="0">
                <a:solidFill>
                  <a:srgbClr val="000000"/>
                </a:solidFill>
                <a:latin typeface="Book Antiqua" charset="0"/>
              </a:rPr>
              <a:t>Introduction </a:t>
            </a:r>
            <a:r>
              <a:rPr lang="en-US" altLang="en-US" sz="2400" dirty="0">
                <a:solidFill>
                  <a:srgbClr val="000000"/>
                </a:solidFill>
                <a:latin typeface="Book Antiqua" charset="0"/>
              </a:rPr>
              <a:t>to CAOPAD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Paraxial Design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Aberration Balancing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Optimization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Advantages of </a:t>
            </a:r>
            <a:r>
              <a:rPr lang="en-US" altLang="en-US" sz="2400" dirty="0" err="1">
                <a:solidFill>
                  <a:srgbClr val="000000"/>
                </a:solidFill>
                <a:latin typeface="Book Antiqua" charset="0"/>
              </a:rPr>
              <a:t>Tibco</a:t>
            </a:r>
            <a:r>
              <a:rPr lang="en-US" altLang="en-US" sz="2400" dirty="0">
                <a:solidFill>
                  <a:srgbClr val="000000"/>
                </a:solidFill>
                <a:latin typeface="Book Antiqua" charset="0"/>
              </a:rPr>
              <a:t> &amp; Simulated Annealing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Comparison with </a:t>
            </a:r>
            <a:r>
              <a:rPr lang="en-US" altLang="en-US" sz="2400" dirty="0" err="1">
                <a:solidFill>
                  <a:srgbClr val="000000"/>
                </a:solidFill>
                <a:latin typeface="Book Antiqua" charset="0"/>
              </a:rPr>
              <a:t>Zemax</a:t>
            </a:r>
            <a:endParaRPr lang="en-US" altLang="en-US" sz="2400" dirty="0">
              <a:solidFill>
                <a:srgbClr val="000000"/>
              </a:solidFill>
              <a:latin typeface="Book Antiqua" charset="0"/>
            </a:endParaRP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Applications: Lithography, Projector, Electro-optic laser tuner</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dirty="0">
                <a:solidFill>
                  <a:srgbClr val="000000"/>
                </a:solidFill>
                <a:latin typeface="Book Antiqua" charset="0"/>
              </a:rPr>
              <a:t>Future Work &amp; Conclusion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Applications</a:t>
            </a:r>
          </a:p>
        </p:txBody>
      </p:sp>
      <p:sp>
        <p:nvSpPr>
          <p:cNvPr id="49155"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49156" name="Picture 1"/>
          <p:cNvPicPr>
            <a:picLocks noChangeAspect="1"/>
          </p:cNvPicPr>
          <p:nvPr/>
        </p:nvPicPr>
        <p:blipFill>
          <a:blip r:embed="rId3"/>
          <a:srcRect/>
          <a:stretch>
            <a:fillRect/>
          </a:stretch>
        </p:blipFill>
        <p:spPr bwMode="auto">
          <a:xfrm>
            <a:off x="227013" y="2379663"/>
            <a:ext cx="8459787" cy="43592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Applications</a:t>
            </a:r>
          </a:p>
        </p:txBody>
      </p:sp>
      <p:sp>
        <p:nvSpPr>
          <p:cNvPr id="51203"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1204" name="Picture 1"/>
          <p:cNvPicPr>
            <a:picLocks noChangeAspect="1"/>
          </p:cNvPicPr>
          <p:nvPr/>
        </p:nvPicPr>
        <p:blipFill>
          <a:blip r:embed="rId3"/>
          <a:srcRect/>
          <a:stretch>
            <a:fillRect/>
          </a:stretch>
        </p:blipFill>
        <p:spPr bwMode="auto">
          <a:xfrm>
            <a:off x="228600" y="2489200"/>
            <a:ext cx="8382000" cy="435768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Applications</a:t>
            </a:r>
          </a:p>
        </p:txBody>
      </p:sp>
      <p:sp>
        <p:nvSpPr>
          <p:cNvPr id="53251"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3252" name="Picture 2"/>
          <p:cNvPicPr>
            <a:picLocks noChangeAspect="1"/>
          </p:cNvPicPr>
          <p:nvPr/>
        </p:nvPicPr>
        <p:blipFill>
          <a:blip r:embed="rId3"/>
          <a:srcRect/>
          <a:stretch>
            <a:fillRect/>
          </a:stretch>
        </p:blipFill>
        <p:spPr bwMode="auto">
          <a:xfrm>
            <a:off x="250825" y="2362200"/>
            <a:ext cx="8588375" cy="44894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Applications</a:t>
            </a:r>
          </a:p>
        </p:txBody>
      </p:sp>
      <p:sp>
        <p:nvSpPr>
          <p:cNvPr id="55299"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5300" name="Picture 3"/>
          <p:cNvPicPr>
            <a:picLocks noChangeAspect="1"/>
          </p:cNvPicPr>
          <p:nvPr/>
        </p:nvPicPr>
        <p:blipFill>
          <a:blip r:embed="rId3"/>
          <a:srcRect/>
          <a:stretch>
            <a:fillRect/>
          </a:stretch>
        </p:blipFill>
        <p:spPr bwMode="auto">
          <a:xfrm>
            <a:off x="14288" y="2438400"/>
            <a:ext cx="8815387" cy="42862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Applications</a:t>
            </a:r>
          </a:p>
        </p:txBody>
      </p:sp>
      <p:sp>
        <p:nvSpPr>
          <p:cNvPr id="57347"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7348" name="Picture 2"/>
          <p:cNvPicPr>
            <a:picLocks noChangeAspect="1"/>
          </p:cNvPicPr>
          <p:nvPr/>
        </p:nvPicPr>
        <p:blipFill>
          <a:blip r:embed="rId3"/>
          <a:srcRect/>
          <a:stretch>
            <a:fillRect/>
          </a:stretch>
        </p:blipFill>
        <p:spPr bwMode="auto">
          <a:xfrm>
            <a:off x="0" y="2514600"/>
            <a:ext cx="8153400" cy="4198938"/>
          </a:xfrm>
          <a:prstGeom prst="rect">
            <a:avLst/>
          </a:prstGeom>
          <a:noFill/>
          <a:ln w="9525">
            <a:noFill/>
            <a:miter lim="800000"/>
            <a:headEnd/>
            <a:tailEnd/>
          </a:ln>
        </p:spPr>
      </p:pic>
      <p:pic>
        <p:nvPicPr>
          <p:cNvPr id="57349" name="Picture 3"/>
          <p:cNvPicPr>
            <a:picLocks noChangeAspect="1"/>
          </p:cNvPicPr>
          <p:nvPr/>
        </p:nvPicPr>
        <p:blipFill>
          <a:blip r:embed="rId4"/>
          <a:srcRect/>
          <a:stretch>
            <a:fillRect/>
          </a:stretch>
        </p:blipFill>
        <p:spPr bwMode="auto">
          <a:xfrm>
            <a:off x="4076700" y="2984500"/>
            <a:ext cx="4897438" cy="264953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Applications</a:t>
            </a:r>
          </a:p>
        </p:txBody>
      </p:sp>
      <p:sp>
        <p:nvSpPr>
          <p:cNvPr id="59395" name="Text Box 2"/>
          <p:cNvSpPr txBox="1">
            <a:spLocks noChangeArrowheads="1"/>
          </p:cNvSpPr>
          <p:nvPr/>
        </p:nvSpPr>
        <p:spPr bwMode="auto">
          <a:xfrm>
            <a:off x="228600" y="1524000"/>
            <a:ext cx="88392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Shown is the designing a Projector using CAOPAD. Optimization using CAOPAD, in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pic>
        <p:nvPicPr>
          <p:cNvPr id="59396" name="Picture 1"/>
          <p:cNvPicPr>
            <a:picLocks noChangeAspect="1"/>
          </p:cNvPicPr>
          <p:nvPr/>
        </p:nvPicPr>
        <p:blipFill>
          <a:blip r:embed="rId3"/>
          <a:srcRect/>
          <a:stretch>
            <a:fillRect/>
          </a:stretch>
        </p:blipFill>
        <p:spPr bwMode="auto">
          <a:xfrm>
            <a:off x="228600" y="2401888"/>
            <a:ext cx="8458200" cy="43592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Future Work</a:t>
            </a:r>
          </a:p>
        </p:txBody>
      </p:sp>
      <p:sp>
        <p:nvSpPr>
          <p:cNvPr id="63491" name="Text Box 2"/>
          <p:cNvSpPr txBox="1">
            <a:spLocks noChangeArrowheads="1"/>
          </p:cNvSpPr>
          <p:nvPr/>
        </p:nvSpPr>
        <p:spPr bwMode="auto">
          <a:xfrm>
            <a:off x="381000" y="1600200"/>
            <a:ext cx="8229600" cy="47085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More features to match that of Zemax.</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Web hosting.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Expand non-sequential tracing.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Further improve optimization.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553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Conclusion</a:t>
            </a:r>
          </a:p>
        </p:txBody>
      </p:sp>
      <p:sp>
        <p:nvSpPr>
          <p:cNvPr id="65539" name="Text Box 2"/>
          <p:cNvSpPr txBox="1">
            <a:spLocks noChangeArrowheads="1"/>
          </p:cNvSpPr>
          <p:nvPr/>
        </p:nvSpPr>
        <p:spPr bwMode="auto">
          <a:xfrm>
            <a:off x="457200" y="1600200"/>
            <a:ext cx="8229600" cy="47085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The CAOPAD is able to optimize better than Zemax. </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Certain systems such as a lithography lens, projector were designed using CAOPAD.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More expansion is on the way for CAOPAD.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Thank You</a:t>
            </a:r>
          </a:p>
        </p:txBody>
      </p:sp>
      <p:sp>
        <p:nvSpPr>
          <p:cNvPr id="67587" name="Text Box 2"/>
          <p:cNvSpPr txBox="1">
            <a:spLocks noChangeArrowheads="1"/>
          </p:cNvSpPr>
          <p:nvPr/>
        </p:nvSpPr>
        <p:spPr bwMode="auto">
          <a:xfrm>
            <a:off x="457200" y="1600200"/>
            <a:ext cx="8229600" cy="4708525"/>
          </a:xfrm>
          <a:prstGeom prst="rect">
            <a:avLst/>
          </a:prstGeom>
          <a:noFill/>
          <a:ln w="9525">
            <a:noFill/>
            <a:round/>
            <a:headEnd/>
            <a:tailEnd/>
          </a:ln>
          <a:effectLst/>
        </p:spPr>
        <p:txBody>
          <a:bodyPr lIns="90000" tIns="45000" rIns="90000" bIns="45000"/>
          <a:lstStyle/>
          <a:p>
            <a:pPr eaLnBrk="1" hangingPunct="1">
              <a:spcBef>
                <a:spcPts val="563"/>
              </a:spcBef>
              <a:spcAft>
                <a:spcPts val="1425"/>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a:solidFill>
                  <a:srgbClr val="000000"/>
                </a:solidFill>
                <a:latin typeface="Book Antiqua" charset="0"/>
              </a:rPr>
              <a:t>Questions?</a:t>
            </a:r>
          </a:p>
          <a:p>
            <a:pPr eaLnBrk="1" hangingPunct="1">
              <a:spcBef>
                <a:spcPts val="563"/>
              </a:spcBef>
              <a:spcAft>
                <a:spcPts val="1425"/>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8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Intoduction to CAOPAD</a:t>
            </a:r>
          </a:p>
        </p:txBody>
      </p:sp>
      <p:sp>
        <p:nvSpPr>
          <p:cNvPr id="10243" name="Text Box 2"/>
          <p:cNvSpPr txBox="1">
            <a:spLocks noChangeArrowheads="1"/>
          </p:cNvSpPr>
          <p:nvPr/>
        </p:nvSpPr>
        <p:spPr bwMode="auto">
          <a:xfrm>
            <a:off x="457200" y="1600200"/>
            <a:ext cx="8229600" cy="47085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CAOPAD is Computer Aided Optical Performance Analysis &amp; Design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CAOPAD uses Tibco to design, evaluate and optimize optical systems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Features include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Paraxial design &amp; solve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Performance: Aberration and dispersion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Tolerancing &amp; optimization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Intoduction to CAOPAD</a:t>
            </a:r>
          </a:p>
        </p:txBody>
      </p:sp>
      <p:sp>
        <p:nvSpPr>
          <p:cNvPr id="12291" name="Text Box 2"/>
          <p:cNvSpPr txBox="1">
            <a:spLocks noChangeArrowheads="1"/>
          </p:cNvSpPr>
          <p:nvPr/>
        </p:nvSpPr>
        <p:spPr bwMode="auto">
          <a:xfrm>
            <a:off x="457200" y="1417638"/>
            <a:ext cx="8229600" cy="4891087"/>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Screen shot of the user interface</a:t>
            </a:r>
          </a:p>
        </p:txBody>
      </p:sp>
      <p:pic>
        <p:nvPicPr>
          <p:cNvPr id="12292" name="Picture 1"/>
          <p:cNvPicPr>
            <a:picLocks noChangeAspect="1"/>
          </p:cNvPicPr>
          <p:nvPr/>
        </p:nvPicPr>
        <p:blipFill>
          <a:blip r:embed="rId3"/>
          <a:srcRect/>
          <a:stretch>
            <a:fillRect/>
          </a:stretch>
        </p:blipFill>
        <p:spPr bwMode="auto">
          <a:xfrm>
            <a:off x="280988" y="1905000"/>
            <a:ext cx="8832850" cy="4703763"/>
          </a:xfrm>
          <a:prstGeom prst="rect">
            <a:avLst/>
          </a:prstGeom>
          <a:noFill/>
          <a:ln w="9525">
            <a:noFill/>
            <a:miter lim="800000"/>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Paraxial Design</a:t>
            </a:r>
          </a:p>
        </p:txBody>
      </p:sp>
      <p:sp>
        <p:nvSpPr>
          <p:cNvPr id="14339" name="Text Box 2"/>
          <p:cNvSpPr txBox="1">
            <a:spLocks noChangeArrowheads="1"/>
          </p:cNvSpPr>
          <p:nvPr/>
        </p:nvSpPr>
        <p:spPr bwMode="auto">
          <a:xfrm>
            <a:off x="152400" y="1143000"/>
            <a:ext cx="8458200" cy="4983163"/>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paraxial design is the first phase of design &amp; analysis using this tool. </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most basic of the system parameters such as the F/# are specified.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system parameters such as the lens dimensions, orientations and glasses are entered into the interface.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algorithm does a paraxial trace to determine the basic performance metrics.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Gives an overall idea of about how the system performs.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Also includes a solve.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Performance Evaluation</a:t>
            </a:r>
          </a:p>
        </p:txBody>
      </p:sp>
      <p:sp>
        <p:nvSpPr>
          <p:cNvPr id="16387" name="Text Box 2"/>
          <p:cNvSpPr txBox="1">
            <a:spLocks noChangeArrowheads="1"/>
          </p:cNvSpPr>
          <p:nvPr/>
        </p:nvSpPr>
        <p:spPr bwMode="auto">
          <a:xfrm>
            <a:off x="457200" y="1524000"/>
            <a:ext cx="8229600" cy="4784725"/>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This is the second phase for optical design &amp; analysis.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It picks up from the paraxial design phase and puts out  more detailed performance parameters. </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Different kinds of aberrations of the system are analyzed here.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Does a meridional trace as well as some basic non-sequential trace.</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200">
                <a:solidFill>
                  <a:srgbClr val="000000"/>
                </a:solidFill>
                <a:latin typeface="Book Antiqua" charset="0"/>
              </a:rPr>
              <a:t>Gives a more accurate idea about how the system performs.</a:t>
            </a:r>
          </a:p>
          <a:p>
            <a:pPr marL="541338" indent="-406400" eaLnBrk="1" hangingPunct="1">
              <a:spcBef>
                <a:spcPts val="563"/>
              </a:spcBef>
              <a:spcAft>
                <a:spcPts val="1425"/>
              </a:spcAft>
              <a:buSzPct val="1000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2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0"/>
            <a:ext cx="8229600" cy="9906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Optimization</a:t>
            </a:r>
          </a:p>
        </p:txBody>
      </p:sp>
      <p:sp>
        <p:nvSpPr>
          <p:cNvPr id="18435" name="Text Box 2"/>
          <p:cNvSpPr txBox="1">
            <a:spLocks noChangeArrowheads="1"/>
          </p:cNvSpPr>
          <p:nvPr/>
        </p:nvSpPr>
        <p:spPr bwMode="auto">
          <a:xfrm>
            <a:off x="152400" y="762000"/>
            <a:ext cx="8534400" cy="5364163"/>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This is final phase of design and analysis.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A merit function that adds all the performance parameters as operands with weights.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tolerance of each system parameter is simultaneously specified.</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tolerance can either act as max variation from manufacturing or constraints for optimization.</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The algorithm then minimizes the merit function gives the best performance with given constraints.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400">
                <a:solidFill>
                  <a:srgbClr val="000000"/>
                </a:solidFill>
                <a:latin typeface="Book Antiqua" charset="0"/>
              </a:rPr>
              <a:t>Gives a more refined system for the desired specifications.</a:t>
            </a:r>
          </a:p>
          <a:p>
            <a:pPr marL="541338" indent="-406400" eaLnBrk="1" hangingPunct="1">
              <a:spcBef>
                <a:spcPts val="563"/>
              </a:spcBef>
              <a:spcAft>
                <a:spcPts val="1425"/>
              </a:spcAft>
              <a:buSzPct val="1000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4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Advantages of Tibco &amp; Simulated Annealing</a:t>
            </a:r>
          </a:p>
        </p:txBody>
      </p:sp>
      <p:sp>
        <p:nvSpPr>
          <p:cNvPr id="20483" name="Text Box 2"/>
          <p:cNvSpPr txBox="1">
            <a:spLocks noChangeArrowheads="1"/>
          </p:cNvSpPr>
          <p:nvPr/>
        </p:nvSpPr>
        <p:spPr bwMode="auto">
          <a:xfrm>
            <a:off x="381000" y="1600200"/>
            <a:ext cx="8229600" cy="4876800"/>
          </a:xfrm>
          <a:prstGeom prst="rect">
            <a:avLst/>
          </a:prstGeom>
          <a:noFill/>
          <a:ln w="9525">
            <a:noFill/>
            <a:round/>
            <a:headEnd/>
            <a:tailEnd/>
          </a:ln>
          <a:effectLst/>
        </p:spPr>
        <p:txBody>
          <a:bodyPr lIns="90000" tIns="45000" rIns="90000" bIns="45000"/>
          <a:lstStyle/>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The tool uses Tibco for running the algorithms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Tibco is advantageous for customizing and archiving the algorithms.</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The optimization algorithm uses simulated annealing.</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Most optimization algorithms settle down in local minimum.</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r>
              <a:rPr lang="en-US" altLang="en-US" sz="2800">
                <a:solidFill>
                  <a:srgbClr val="000000"/>
                </a:solidFill>
                <a:latin typeface="Book Antiqua" charset="0"/>
              </a:rPr>
              <a:t>Simulated Annealing is useful for finding the global minimum.</a:t>
            </a:r>
          </a:p>
          <a:p>
            <a:pPr marL="541338" indent="-406400" eaLnBrk="1" hangingPunct="1">
              <a:spcBef>
                <a:spcPts val="563"/>
              </a:spcBef>
              <a:spcAft>
                <a:spcPts val="1425"/>
              </a:spcAft>
              <a:buClr>
                <a:srgbClr val="F9F9F9"/>
              </a:buClr>
              <a:buSzPct val="65000"/>
              <a:buFont typeface="Wingdings 2" charset="2"/>
              <a:buChar cha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pPr>
            <a:endParaRPr lang="en-US" altLang="en-US" sz="2800">
              <a:solidFill>
                <a:srgbClr val="000000"/>
              </a:solidFill>
              <a:latin typeface="Book Antiqua"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274638"/>
            <a:ext cx="8229600" cy="1143000"/>
          </a:xfrm>
        </p:spPr>
        <p:txBody>
          <a:bodyPr/>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100" b="1" smtClean="0">
                <a:solidFill>
                  <a:srgbClr val="000000"/>
                </a:solidFill>
                <a:latin typeface="Lucida Sans" charset="0"/>
              </a:rPr>
              <a:t>Comparison with Zemax</a:t>
            </a:r>
          </a:p>
        </p:txBody>
      </p:sp>
      <p:sp>
        <p:nvSpPr>
          <p:cNvPr id="13314" name="Text Box 2"/>
          <p:cNvSpPr txBox="1">
            <a:spLocks noChangeArrowheads="1"/>
          </p:cNvSpPr>
          <p:nvPr/>
        </p:nvSpPr>
        <p:spPr bwMode="auto">
          <a:xfrm>
            <a:off x="381000" y="1600200"/>
            <a:ext cx="82296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5000" rIns="90000" bIns="45000"/>
          <a:lstStyle>
            <a:lvl1pPr marL="541338" indent="-40640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1pPr>
            <a:lvl2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2pPr>
            <a:lvl3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3pPr>
            <a:lvl4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4pPr>
            <a:lvl5pPr>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541338" algn="l"/>
                <a:tab pos="998538" algn="l"/>
                <a:tab pos="1455738" algn="l"/>
                <a:tab pos="1912938" algn="l"/>
                <a:tab pos="2370138" algn="l"/>
                <a:tab pos="2827338" algn="l"/>
                <a:tab pos="3284538" algn="l"/>
                <a:tab pos="3741738" algn="l"/>
                <a:tab pos="4198938" algn="l"/>
                <a:tab pos="4656138" algn="l"/>
                <a:tab pos="5113338" algn="l"/>
                <a:tab pos="5570538" algn="l"/>
                <a:tab pos="6027738" algn="l"/>
                <a:tab pos="6484938" algn="l"/>
                <a:tab pos="6942138" algn="l"/>
                <a:tab pos="7399338" algn="l"/>
                <a:tab pos="7856538" algn="l"/>
                <a:tab pos="8313738" algn="l"/>
                <a:tab pos="8770938" algn="l"/>
                <a:tab pos="9228138" algn="l"/>
                <a:tab pos="9685338" algn="l"/>
              </a:tabLst>
              <a:defRPr>
                <a:solidFill>
                  <a:srgbClr val="000000"/>
                </a:solidFill>
                <a:latin typeface="Arial" panose="020B0604020202020204" pitchFamily="34" charset="0"/>
                <a:ea typeface="Microsoft YaHei" panose="020B0503020204020204" pitchFamily="34" charset="-122"/>
              </a:defRPr>
            </a:lvl9pPr>
          </a:lstStyle>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The optimization algorithm in </a:t>
            </a:r>
            <a:r>
              <a:rPr lang="en-US" altLang="en-US" sz="2800" dirty="0" err="1" smtClean="0">
                <a:latin typeface="Book Antiqua" panose="02040602050305030304" pitchFamily="18" charset="0"/>
              </a:rPr>
              <a:t>Zemax</a:t>
            </a:r>
            <a:r>
              <a:rPr lang="en-US" altLang="en-US" sz="2800" dirty="0" smtClean="0">
                <a:latin typeface="Book Antiqua" panose="02040602050305030304" pitchFamily="18" charset="0"/>
              </a:rPr>
              <a:t> uses damped least squares &amp; orthogonal decent.</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These algorithms tend to go to the nearest minimum and call it the solution.</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Simulated annealing doesn’t get satisfied and keeps looking.</a:t>
            </a:r>
          </a:p>
          <a:p>
            <a:pPr eaLnBrk="1" hangingPunct="1">
              <a:spcBef>
                <a:spcPts val="563"/>
              </a:spcBef>
              <a:spcAft>
                <a:spcPts val="1425"/>
              </a:spcAft>
              <a:buClr>
                <a:srgbClr val="F9F9F9"/>
              </a:buClr>
              <a:buSzPct val="65000"/>
              <a:buFont typeface="Wingdings 2" panose="05020102010507070707" pitchFamily="18" charset="2"/>
              <a:buChar char=""/>
              <a:defRPr/>
            </a:pPr>
            <a:r>
              <a:rPr lang="en-US" altLang="en-US" sz="2800" dirty="0" smtClean="0">
                <a:latin typeface="Book Antiqua" panose="02040602050305030304" pitchFamily="18" charset="0"/>
              </a:rPr>
              <a:t>Simulated annealing arrives at a minimum that is global.</a:t>
            </a:r>
          </a:p>
          <a:p>
            <a:pPr marL="134938" indent="0" eaLnBrk="1" hangingPunct="1">
              <a:spcBef>
                <a:spcPts val="563"/>
              </a:spcBef>
              <a:spcAft>
                <a:spcPts val="1425"/>
              </a:spcAft>
              <a:buClr>
                <a:srgbClr val="F9F9F9"/>
              </a:buClr>
              <a:buSzPct val="65000"/>
              <a:buFont typeface="Times New Roman" panose="02020603050405020304" pitchFamily="18" charset="0"/>
              <a:buNone/>
              <a:defRPr/>
            </a:pPr>
            <a:endParaRPr lang="en-US" altLang="en-US" sz="2800" dirty="0" smtClean="0">
              <a:latin typeface="Book Antiqua" panose="0204060205030503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ook Antiqua"/>
        <a:ea typeface="Microsoft YaHei"/>
        <a:cs typeface=""/>
      </a:majorFont>
      <a:minorFont>
        <a:latin typeface="Book Antiqua"/>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ook Antiqua"/>
        <a:ea typeface="Microsoft YaHei"/>
        <a:cs typeface=""/>
      </a:majorFont>
      <a:minorFont>
        <a:latin typeface="Book Antiqua"/>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35454</TotalTime>
  <Words>5171</Words>
  <Application>Microsoft Office PowerPoint</Application>
  <PresentationFormat>On-screen Show (4:3)</PresentationFormat>
  <Paragraphs>610</Paragraphs>
  <Slides>28</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Microsoft YaHei</vt:lpstr>
      <vt:lpstr>Book Antiqua</vt:lpstr>
      <vt:lpstr>Times New Roman</vt:lpstr>
      <vt:lpstr>Arial Unicode MS</vt:lpstr>
      <vt:lpstr>Lucida Sans</vt:lpstr>
      <vt:lpstr>Wingdings 2</vt:lpstr>
      <vt:lpstr>Office Theme</vt:lpstr>
      <vt:lpstr>Office Theme</vt:lpstr>
      <vt:lpstr>Data Analysis for Optical Design </vt:lpstr>
      <vt:lpstr>Contents </vt:lpstr>
      <vt:lpstr>Intoduction to CAOPAD</vt:lpstr>
      <vt:lpstr>Intoduction to CAOPAD</vt:lpstr>
      <vt:lpstr>Paraxial Design</vt:lpstr>
      <vt:lpstr>Performance Evaluation</vt:lpstr>
      <vt:lpstr>Optimization</vt:lpstr>
      <vt:lpstr>Advantages of Tibco &amp; Simulated Annealing</vt:lpstr>
      <vt:lpstr>Comparison with Zemax</vt:lpstr>
      <vt:lpstr>Comparison with Zemax</vt:lpstr>
      <vt:lpstr>Comparison with Zemax</vt:lpstr>
      <vt:lpstr>Comparison with Zemax</vt:lpstr>
      <vt:lpstr>Comparison with Zemax</vt:lpstr>
      <vt:lpstr>Comparison with Zemax</vt:lpstr>
      <vt:lpstr>Comparison with Zemax</vt:lpstr>
      <vt:lpstr>Comparison with Zemax</vt:lpstr>
      <vt:lpstr>Comparison with Zemax</vt:lpstr>
      <vt:lpstr>Applications</vt:lpstr>
      <vt:lpstr>Applications</vt:lpstr>
      <vt:lpstr>Applications</vt:lpstr>
      <vt:lpstr>Applications</vt:lpstr>
      <vt:lpstr>Applications</vt:lpstr>
      <vt:lpstr>Applications</vt:lpstr>
      <vt:lpstr>Applications</vt:lpstr>
      <vt:lpstr>Applications</vt:lpstr>
      <vt:lpstr>Future Work</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Engineer  Prospective Magic Leap</dc:title>
  <dc:creator>MYLAP</dc:creator>
  <cp:lastModifiedBy>MYLAP</cp:lastModifiedBy>
  <cp:revision>66</cp:revision>
  <cp:lastPrinted>1601-01-01T00:00:00Z</cp:lastPrinted>
  <dcterms:created xsi:type="dcterms:W3CDTF">1601-01-01T00:00:00Z</dcterms:created>
  <dcterms:modified xsi:type="dcterms:W3CDTF">2018-07-10T08:59:01Z</dcterms:modified>
</cp:coreProperties>
</file>