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93" r:id="rId7"/>
    <p:sldId id="294" r:id="rId8"/>
    <p:sldId id="295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DE5BC-7054-4299-9E80-BD452227233A}" v="243" dt="2019-09-08T12:22:43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mar Zafar" userId="f801efb3-77dc-4190-a5d1-eee6a7365088" providerId="ADAL" clId="{D69D7009-F7EB-4AD9-9FF1-D2F26CD831E3}"/>
    <pc:docChg chg="undo custSel addSld delSld modSld sldOrd">
      <pc:chgData name="Ammar Zafar" userId="f801efb3-77dc-4190-a5d1-eee6a7365088" providerId="ADAL" clId="{D69D7009-F7EB-4AD9-9FF1-D2F26CD831E3}" dt="2019-08-25T05:32:14.989" v="1939" actId="20577"/>
      <pc:docMkLst>
        <pc:docMk/>
      </pc:docMkLst>
      <pc:sldChg chg="modSp">
        <pc:chgData name="Ammar Zafar" userId="f801efb3-77dc-4190-a5d1-eee6a7365088" providerId="ADAL" clId="{D69D7009-F7EB-4AD9-9FF1-D2F26CD831E3}" dt="2019-08-24T23:28:27.170" v="30" actId="20577"/>
        <pc:sldMkLst>
          <pc:docMk/>
          <pc:sldMk cId="45124265" sldId="256"/>
        </pc:sldMkLst>
        <pc:spChg chg="mod">
          <ac:chgData name="Ammar Zafar" userId="f801efb3-77dc-4190-a5d1-eee6a7365088" providerId="ADAL" clId="{D69D7009-F7EB-4AD9-9FF1-D2F26CD831E3}" dt="2019-08-24T23:28:23.888" v="28" actId="20577"/>
          <ac:spMkLst>
            <pc:docMk/>
            <pc:sldMk cId="45124265" sldId="256"/>
            <ac:spMk id="2" creationId="{00000000-0000-0000-0000-000000000000}"/>
          </ac:spMkLst>
        </pc:spChg>
        <pc:spChg chg="mod">
          <ac:chgData name="Ammar Zafar" userId="f801efb3-77dc-4190-a5d1-eee6a7365088" providerId="ADAL" clId="{D69D7009-F7EB-4AD9-9FF1-D2F26CD831E3}" dt="2019-08-24T23:28:27.170" v="30" actId="20577"/>
          <ac:spMkLst>
            <pc:docMk/>
            <pc:sldMk cId="45124265" sldId="256"/>
            <ac:spMk id="3" creationId="{00000000-0000-0000-0000-000000000000}"/>
          </ac:spMkLst>
        </pc:spChg>
      </pc:sldChg>
      <pc:sldChg chg="modSp">
        <pc:chgData name="Ammar Zafar" userId="f801efb3-77dc-4190-a5d1-eee6a7365088" providerId="ADAL" clId="{D69D7009-F7EB-4AD9-9FF1-D2F26CD831E3}" dt="2019-08-24T23:32:57.658" v="244" actId="20577"/>
        <pc:sldMkLst>
          <pc:docMk/>
          <pc:sldMk cId="222205423" sldId="258"/>
        </pc:sldMkLst>
        <pc:spChg chg="mod">
          <ac:chgData name="Ammar Zafar" userId="f801efb3-77dc-4190-a5d1-eee6a7365088" providerId="ADAL" clId="{D69D7009-F7EB-4AD9-9FF1-D2F26CD831E3}" dt="2019-08-24T23:28:34.822" v="33" actId="20577"/>
          <ac:spMkLst>
            <pc:docMk/>
            <pc:sldMk cId="222205423" sldId="258"/>
            <ac:spMk id="2" creationId="{00000000-0000-0000-0000-000000000000}"/>
          </ac:spMkLst>
        </pc:spChg>
        <pc:spChg chg="mod">
          <ac:chgData name="Ammar Zafar" userId="f801efb3-77dc-4190-a5d1-eee6a7365088" providerId="ADAL" clId="{D69D7009-F7EB-4AD9-9FF1-D2F26CD831E3}" dt="2019-08-24T23:32:57.658" v="244" actId="20577"/>
          <ac:spMkLst>
            <pc:docMk/>
            <pc:sldMk cId="222205423" sldId="258"/>
            <ac:spMk id="3" creationId="{00000000-0000-0000-0000-000000000000}"/>
          </ac:spMkLst>
        </pc:spChg>
      </pc:sldChg>
      <pc:sldChg chg="modSp modAnim">
        <pc:chgData name="Ammar Zafar" userId="f801efb3-77dc-4190-a5d1-eee6a7365088" providerId="ADAL" clId="{D69D7009-F7EB-4AD9-9FF1-D2F26CD831E3}" dt="2019-08-25T00:05:04.823" v="470" actId="20577"/>
        <pc:sldMkLst>
          <pc:docMk/>
          <pc:sldMk cId="3475105531" sldId="259"/>
        </pc:sldMkLst>
        <pc:spChg chg="mod">
          <ac:chgData name="Ammar Zafar" userId="f801efb3-77dc-4190-a5d1-eee6a7365088" providerId="ADAL" clId="{D69D7009-F7EB-4AD9-9FF1-D2F26CD831E3}" dt="2019-08-24T23:46:36.004" v="324" actId="20577"/>
          <ac:spMkLst>
            <pc:docMk/>
            <pc:sldMk cId="3475105531" sldId="259"/>
            <ac:spMk id="2" creationId="{00000000-0000-0000-0000-000000000000}"/>
          </ac:spMkLst>
        </pc:spChg>
        <pc:spChg chg="mod">
          <ac:chgData name="Ammar Zafar" userId="f801efb3-77dc-4190-a5d1-eee6a7365088" providerId="ADAL" clId="{D69D7009-F7EB-4AD9-9FF1-D2F26CD831E3}" dt="2019-08-25T00:05:04.823" v="470" actId="20577"/>
          <ac:spMkLst>
            <pc:docMk/>
            <pc:sldMk cId="3475105531" sldId="259"/>
            <ac:spMk id="7" creationId="{00000000-0000-0000-0000-000000000000}"/>
          </ac:spMkLst>
        </pc:spChg>
        <pc:picChg chg="mod">
          <ac:chgData name="Ammar Zafar" userId="f801efb3-77dc-4190-a5d1-eee6a7365088" providerId="ADAL" clId="{D69D7009-F7EB-4AD9-9FF1-D2F26CD831E3}" dt="2019-08-24T23:47:14.403" v="359" actId="1076"/>
          <ac:picMkLst>
            <pc:docMk/>
            <pc:sldMk cId="3475105531" sldId="259"/>
            <ac:picMk id="8" creationId="{327D93A9-61DF-4BF6-A42F-CD23732F9BF6}"/>
          </ac:picMkLst>
        </pc:picChg>
      </pc:sldChg>
      <pc:sldChg chg="modSp">
        <pc:chgData name="Ammar Zafar" userId="f801efb3-77dc-4190-a5d1-eee6a7365088" providerId="ADAL" clId="{D69D7009-F7EB-4AD9-9FF1-D2F26CD831E3}" dt="2019-08-25T00:09:02.836" v="648" actId="5793"/>
        <pc:sldMkLst>
          <pc:docMk/>
          <pc:sldMk cId="402407712" sldId="260"/>
        </pc:sldMkLst>
        <pc:spChg chg="mod">
          <ac:chgData name="Ammar Zafar" userId="f801efb3-77dc-4190-a5d1-eee6a7365088" providerId="ADAL" clId="{D69D7009-F7EB-4AD9-9FF1-D2F26CD831E3}" dt="2019-08-25T00:05:23.513" v="509" actId="20577"/>
          <ac:spMkLst>
            <pc:docMk/>
            <pc:sldMk cId="402407712" sldId="260"/>
            <ac:spMk id="2" creationId="{00000000-0000-0000-0000-000000000000}"/>
          </ac:spMkLst>
        </pc:spChg>
        <pc:spChg chg="mod">
          <ac:chgData name="Ammar Zafar" userId="f801efb3-77dc-4190-a5d1-eee6a7365088" providerId="ADAL" clId="{D69D7009-F7EB-4AD9-9FF1-D2F26CD831E3}" dt="2019-08-25T00:09:02.836" v="648" actId="5793"/>
          <ac:spMkLst>
            <pc:docMk/>
            <pc:sldMk cId="402407712" sldId="260"/>
            <ac:spMk id="3" creationId="{00000000-0000-0000-0000-000000000000}"/>
          </ac:spMkLst>
        </pc:spChg>
      </pc:sldChg>
      <pc:sldChg chg="modSp">
        <pc:chgData name="Ammar Zafar" userId="f801efb3-77dc-4190-a5d1-eee6a7365088" providerId="ADAL" clId="{D69D7009-F7EB-4AD9-9FF1-D2F26CD831E3}" dt="2019-08-25T00:17:08.930" v="866" actId="20577"/>
        <pc:sldMkLst>
          <pc:docMk/>
          <pc:sldMk cId="842662964" sldId="261"/>
        </pc:sldMkLst>
        <pc:spChg chg="mod">
          <ac:chgData name="Ammar Zafar" userId="f801efb3-77dc-4190-a5d1-eee6a7365088" providerId="ADAL" clId="{D69D7009-F7EB-4AD9-9FF1-D2F26CD831E3}" dt="2019-08-25T00:10:22.714" v="690" actId="20577"/>
          <ac:spMkLst>
            <pc:docMk/>
            <pc:sldMk cId="842662964" sldId="261"/>
            <ac:spMk id="2" creationId="{00000000-0000-0000-0000-000000000000}"/>
          </ac:spMkLst>
        </pc:spChg>
        <pc:spChg chg="mod">
          <ac:chgData name="Ammar Zafar" userId="f801efb3-77dc-4190-a5d1-eee6a7365088" providerId="ADAL" clId="{D69D7009-F7EB-4AD9-9FF1-D2F26CD831E3}" dt="2019-08-25T00:17:08.930" v="866" actId="20577"/>
          <ac:spMkLst>
            <pc:docMk/>
            <pc:sldMk cId="842662964" sldId="261"/>
            <ac:spMk id="9" creationId="{24EBFDBF-C3F6-4E34-80C1-096C8223AC78}"/>
          </ac:spMkLst>
        </pc:spChg>
      </pc:sldChg>
      <pc:sldChg chg="addSp delSp modSp modAnim">
        <pc:chgData name="Ammar Zafar" userId="f801efb3-77dc-4190-a5d1-eee6a7365088" providerId="ADAL" clId="{D69D7009-F7EB-4AD9-9FF1-D2F26CD831E3}" dt="2019-08-25T05:30:49.749" v="1791" actId="20577"/>
        <pc:sldMkLst>
          <pc:docMk/>
          <pc:sldMk cId="1379612198" sldId="263"/>
        </pc:sldMkLst>
        <pc:spChg chg="mod">
          <ac:chgData name="Ammar Zafar" userId="f801efb3-77dc-4190-a5d1-eee6a7365088" providerId="ADAL" clId="{D69D7009-F7EB-4AD9-9FF1-D2F26CD831E3}" dt="2019-08-25T01:03:00.111" v="1033" actId="20577"/>
          <ac:spMkLst>
            <pc:docMk/>
            <pc:sldMk cId="1379612198" sldId="263"/>
            <ac:spMk id="2" creationId="{00000000-0000-0000-0000-000000000000}"/>
          </ac:spMkLst>
        </pc:spChg>
        <pc:spChg chg="add mod">
          <ac:chgData name="Ammar Zafar" userId="f801efb3-77dc-4190-a5d1-eee6a7365088" providerId="ADAL" clId="{D69D7009-F7EB-4AD9-9FF1-D2F26CD831E3}" dt="2019-08-25T05:30:49.749" v="1791" actId="20577"/>
          <ac:spMkLst>
            <pc:docMk/>
            <pc:sldMk cId="1379612198" sldId="263"/>
            <ac:spMk id="7" creationId="{5271B5C6-09D3-4A58-A76E-1771B219710F}"/>
          </ac:spMkLst>
        </pc:spChg>
        <pc:picChg chg="del">
          <ac:chgData name="Ammar Zafar" userId="f801efb3-77dc-4190-a5d1-eee6a7365088" providerId="ADAL" clId="{D69D7009-F7EB-4AD9-9FF1-D2F26CD831E3}" dt="2019-08-25T00:36:22.436" v="933" actId="478"/>
          <ac:picMkLst>
            <pc:docMk/>
            <pc:sldMk cId="1379612198" sldId="263"/>
            <ac:picMk id="3" creationId="{ACBE0EA4-BD45-4EE7-BE91-F3BC0D9419DD}"/>
          </ac:picMkLst>
        </pc:picChg>
        <pc:picChg chg="del">
          <ac:chgData name="Ammar Zafar" userId="f801efb3-77dc-4190-a5d1-eee6a7365088" providerId="ADAL" clId="{D69D7009-F7EB-4AD9-9FF1-D2F26CD831E3}" dt="2019-08-25T00:36:24.236" v="934" actId="478"/>
          <ac:picMkLst>
            <pc:docMk/>
            <pc:sldMk cId="1379612198" sldId="263"/>
            <ac:picMk id="5" creationId="{D6BB65B8-4704-4795-BDD4-C765066039C7}"/>
          </ac:picMkLst>
        </pc:picChg>
        <pc:picChg chg="add">
          <ac:chgData name="Ammar Zafar" userId="f801efb3-77dc-4190-a5d1-eee6a7365088" providerId="ADAL" clId="{D69D7009-F7EB-4AD9-9FF1-D2F26CD831E3}" dt="2019-08-25T00:36:51.436" v="936"/>
          <ac:picMkLst>
            <pc:docMk/>
            <pc:sldMk cId="1379612198" sldId="263"/>
            <ac:picMk id="8" creationId="{743B0392-5A32-4DAE-8D05-BA9C95C1AD2D}"/>
          </ac:picMkLst>
        </pc:picChg>
      </pc:sldChg>
      <pc:sldChg chg="del">
        <pc:chgData name="Ammar Zafar" userId="f801efb3-77dc-4190-a5d1-eee6a7365088" providerId="ADAL" clId="{D69D7009-F7EB-4AD9-9FF1-D2F26CD831E3}" dt="2019-08-25T05:31:08.789" v="1792" actId="2696"/>
        <pc:sldMkLst>
          <pc:docMk/>
          <pc:sldMk cId="952284131" sldId="265"/>
        </pc:sldMkLst>
      </pc:sldChg>
      <pc:sldChg chg="del">
        <pc:chgData name="Ammar Zafar" userId="f801efb3-77dc-4190-a5d1-eee6a7365088" providerId="ADAL" clId="{D69D7009-F7EB-4AD9-9FF1-D2F26CD831E3}" dt="2019-08-25T05:31:08.794" v="1793" actId="2696"/>
        <pc:sldMkLst>
          <pc:docMk/>
          <pc:sldMk cId="3864949696" sldId="266"/>
        </pc:sldMkLst>
      </pc:sldChg>
      <pc:sldChg chg="del">
        <pc:chgData name="Ammar Zafar" userId="f801efb3-77dc-4190-a5d1-eee6a7365088" providerId="ADAL" clId="{D69D7009-F7EB-4AD9-9FF1-D2F26CD831E3}" dt="2019-08-25T05:31:09.154" v="1800" actId="2696"/>
        <pc:sldMkLst>
          <pc:docMk/>
          <pc:sldMk cId="2784469194" sldId="275"/>
        </pc:sldMkLst>
      </pc:sldChg>
      <pc:sldChg chg="del">
        <pc:chgData name="Ammar Zafar" userId="f801efb3-77dc-4190-a5d1-eee6a7365088" providerId="ADAL" clId="{D69D7009-F7EB-4AD9-9FF1-D2F26CD831E3}" dt="2019-08-25T05:31:08.809" v="1794" actId="2696"/>
        <pc:sldMkLst>
          <pc:docMk/>
          <pc:sldMk cId="1874509568" sldId="277"/>
        </pc:sldMkLst>
      </pc:sldChg>
      <pc:sldChg chg="del">
        <pc:chgData name="Ammar Zafar" userId="f801efb3-77dc-4190-a5d1-eee6a7365088" providerId="ADAL" clId="{D69D7009-F7EB-4AD9-9FF1-D2F26CD831E3}" dt="2019-08-25T05:31:08.859" v="1795" actId="2696"/>
        <pc:sldMkLst>
          <pc:docMk/>
          <pc:sldMk cId="3901715781" sldId="278"/>
        </pc:sldMkLst>
      </pc:sldChg>
      <pc:sldChg chg="delSp del">
        <pc:chgData name="Ammar Zafar" userId="f801efb3-77dc-4190-a5d1-eee6a7365088" providerId="ADAL" clId="{D69D7009-F7EB-4AD9-9FF1-D2F26CD831E3}" dt="2019-08-25T05:31:08.989" v="1796" actId="2696"/>
        <pc:sldMkLst>
          <pc:docMk/>
          <pc:sldMk cId="480391570" sldId="279"/>
        </pc:sldMkLst>
        <pc:picChg chg="del">
          <ac:chgData name="Ammar Zafar" userId="f801efb3-77dc-4190-a5d1-eee6a7365088" providerId="ADAL" clId="{D69D7009-F7EB-4AD9-9FF1-D2F26CD831E3}" dt="2019-08-25T01:05:35.010" v="1080"/>
          <ac:picMkLst>
            <pc:docMk/>
            <pc:sldMk cId="480391570" sldId="279"/>
            <ac:picMk id="5" creationId="{A5538D5E-C5F9-430B-A108-E800B8197F20}"/>
          </ac:picMkLst>
        </pc:picChg>
      </pc:sldChg>
      <pc:sldChg chg="del">
        <pc:chgData name="Ammar Zafar" userId="f801efb3-77dc-4190-a5d1-eee6a7365088" providerId="ADAL" clId="{D69D7009-F7EB-4AD9-9FF1-D2F26CD831E3}" dt="2019-08-25T05:31:09.169" v="1801" actId="2696"/>
        <pc:sldMkLst>
          <pc:docMk/>
          <pc:sldMk cId="3249306596" sldId="280"/>
        </pc:sldMkLst>
      </pc:sldChg>
      <pc:sldChg chg="addSp delSp modSp modAnim">
        <pc:chgData name="Ammar Zafar" userId="f801efb3-77dc-4190-a5d1-eee6a7365088" providerId="ADAL" clId="{D69D7009-F7EB-4AD9-9FF1-D2F26CD831E3}" dt="2019-08-25T00:33:11.506" v="909" actId="207"/>
        <pc:sldMkLst>
          <pc:docMk/>
          <pc:sldMk cId="2509990862" sldId="281"/>
        </pc:sldMkLst>
        <pc:spChg chg="mod">
          <ac:chgData name="Ammar Zafar" userId="f801efb3-77dc-4190-a5d1-eee6a7365088" providerId="ADAL" clId="{D69D7009-F7EB-4AD9-9FF1-D2F26CD831E3}" dt="2019-08-25T00:17:17.390" v="882" actId="20577"/>
          <ac:spMkLst>
            <pc:docMk/>
            <pc:sldMk cId="2509990862" sldId="281"/>
            <ac:spMk id="2" creationId="{00000000-0000-0000-0000-000000000000}"/>
          </ac:spMkLst>
        </pc:spChg>
        <pc:spChg chg="mod">
          <ac:chgData name="Ammar Zafar" userId="f801efb3-77dc-4190-a5d1-eee6a7365088" providerId="ADAL" clId="{D69D7009-F7EB-4AD9-9FF1-D2F26CD831E3}" dt="2019-08-25T00:27:43.260" v="891" actId="20577"/>
          <ac:spMkLst>
            <pc:docMk/>
            <pc:sldMk cId="2509990862" sldId="281"/>
            <ac:spMk id="7" creationId="{D3D77626-2C95-4B45-9D97-635F1FA418ED}"/>
          </ac:spMkLst>
        </pc:spChg>
        <pc:spChg chg="add mod">
          <ac:chgData name="Ammar Zafar" userId="f801efb3-77dc-4190-a5d1-eee6a7365088" providerId="ADAL" clId="{D69D7009-F7EB-4AD9-9FF1-D2F26CD831E3}" dt="2019-08-25T00:33:11.506" v="909" actId="207"/>
          <ac:spMkLst>
            <pc:docMk/>
            <pc:sldMk cId="2509990862" sldId="281"/>
            <ac:spMk id="10" creationId="{3B859C24-948A-4BD2-9AE5-007D295F9172}"/>
          </ac:spMkLst>
        </pc:spChg>
        <pc:picChg chg="del">
          <ac:chgData name="Ammar Zafar" userId="f801efb3-77dc-4190-a5d1-eee6a7365088" providerId="ADAL" clId="{D69D7009-F7EB-4AD9-9FF1-D2F26CD831E3}" dt="2019-08-25T00:26:44.960" v="883" actId="478"/>
          <ac:picMkLst>
            <pc:docMk/>
            <pc:sldMk cId="2509990862" sldId="281"/>
            <ac:picMk id="5" creationId="{50E09210-EBAE-4F91-A043-B4DB306DB4FA}"/>
          </ac:picMkLst>
        </pc:picChg>
        <pc:picChg chg="add mod">
          <ac:chgData name="Ammar Zafar" userId="f801efb3-77dc-4190-a5d1-eee6a7365088" providerId="ADAL" clId="{D69D7009-F7EB-4AD9-9FF1-D2F26CD831E3}" dt="2019-08-25T00:27:47.400" v="892" actId="1076"/>
          <ac:picMkLst>
            <pc:docMk/>
            <pc:sldMk cId="2509990862" sldId="281"/>
            <ac:picMk id="8" creationId="{B3BB9886-2218-42B5-985E-CA908C131050}"/>
          </ac:picMkLst>
        </pc:picChg>
        <pc:picChg chg="add mod">
          <ac:chgData name="Ammar Zafar" userId="f801efb3-77dc-4190-a5d1-eee6a7365088" providerId="ADAL" clId="{D69D7009-F7EB-4AD9-9FF1-D2F26CD831E3}" dt="2019-08-25T00:29:00.530" v="897" actId="1076"/>
          <ac:picMkLst>
            <pc:docMk/>
            <pc:sldMk cId="2509990862" sldId="281"/>
            <ac:picMk id="9" creationId="{85ACC18D-F6AB-440B-93F8-B2DB94AD6147}"/>
          </ac:picMkLst>
        </pc:picChg>
      </pc:sldChg>
      <pc:sldChg chg="modSp">
        <pc:chgData name="Ammar Zafar" userId="f801efb3-77dc-4190-a5d1-eee6a7365088" providerId="ADAL" clId="{D69D7009-F7EB-4AD9-9FF1-D2F26CD831E3}" dt="2019-08-25T05:32:14.989" v="1939" actId="20577"/>
        <pc:sldMkLst>
          <pc:docMk/>
          <pc:sldMk cId="3577320341" sldId="284"/>
        </pc:sldMkLst>
        <pc:spChg chg="mod">
          <ac:chgData name="Ammar Zafar" userId="f801efb3-77dc-4190-a5d1-eee6a7365088" providerId="ADAL" clId="{D69D7009-F7EB-4AD9-9FF1-D2F26CD831E3}" dt="2019-08-25T05:32:14.989" v="1939" actId="20577"/>
          <ac:spMkLst>
            <pc:docMk/>
            <pc:sldMk cId="3577320341" sldId="284"/>
            <ac:spMk id="3" creationId="{00000000-0000-0000-0000-000000000000}"/>
          </ac:spMkLst>
        </pc:spChg>
      </pc:sldChg>
      <pc:sldChg chg="del">
        <pc:chgData name="Ammar Zafar" userId="f801efb3-77dc-4190-a5d1-eee6a7365088" providerId="ADAL" clId="{D69D7009-F7EB-4AD9-9FF1-D2F26CD831E3}" dt="2019-08-25T05:31:09.114" v="1797" actId="2696"/>
        <pc:sldMkLst>
          <pc:docMk/>
          <pc:sldMk cId="2170666893" sldId="285"/>
        </pc:sldMkLst>
      </pc:sldChg>
      <pc:sldChg chg="del">
        <pc:chgData name="Ammar Zafar" userId="f801efb3-77dc-4190-a5d1-eee6a7365088" providerId="ADAL" clId="{D69D7009-F7EB-4AD9-9FF1-D2F26CD831E3}" dt="2019-08-25T05:31:09.129" v="1798" actId="2696"/>
        <pc:sldMkLst>
          <pc:docMk/>
          <pc:sldMk cId="3177759000" sldId="286"/>
        </pc:sldMkLst>
      </pc:sldChg>
      <pc:sldChg chg="del">
        <pc:chgData name="Ammar Zafar" userId="f801efb3-77dc-4190-a5d1-eee6a7365088" providerId="ADAL" clId="{D69D7009-F7EB-4AD9-9FF1-D2F26CD831E3}" dt="2019-08-25T05:31:09.144" v="1799" actId="2696"/>
        <pc:sldMkLst>
          <pc:docMk/>
          <pc:sldMk cId="4189144431" sldId="287"/>
        </pc:sldMkLst>
      </pc:sldChg>
      <pc:sldChg chg="add del">
        <pc:chgData name="Ammar Zafar" userId="f801efb3-77dc-4190-a5d1-eee6a7365088" providerId="ADAL" clId="{D69D7009-F7EB-4AD9-9FF1-D2F26CD831E3}" dt="2019-08-25T01:03:14.968" v="1035"/>
        <pc:sldMkLst>
          <pc:docMk/>
          <pc:sldMk cId="1343473707" sldId="288"/>
        </pc:sldMkLst>
      </pc:sldChg>
      <pc:sldChg chg="addSp delSp modSp add ord delAnim">
        <pc:chgData name="Ammar Zafar" userId="f801efb3-77dc-4190-a5d1-eee6a7365088" providerId="ADAL" clId="{D69D7009-F7EB-4AD9-9FF1-D2F26CD831E3}" dt="2019-08-25T02:16:17.799" v="1116"/>
        <pc:sldMkLst>
          <pc:docMk/>
          <pc:sldMk cId="3141883033" sldId="288"/>
        </pc:sldMkLst>
        <pc:spChg chg="mod">
          <ac:chgData name="Ammar Zafar" userId="f801efb3-77dc-4190-a5d1-eee6a7365088" providerId="ADAL" clId="{D69D7009-F7EB-4AD9-9FF1-D2F26CD831E3}" dt="2019-08-25T01:03:28.245" v="1060" actId="20577"/>
          <ac:spMkLst>
            <pc:docMk/>
            <pc:sldMk cId="3141883033" sldId="288"/>
            <ac:spMk id="2" creationId="{00000000-0000-0000-0000-000000000000}"/>
          </ac:spMkLst>
        </pc:spChg>
        <pc:spChg chg="mod">
          <ac:chgData name="Ammar Zafar" userId="f801efb3-77dc-4190-a5d1-eee6a7365088" providerId="ADAL" clId="{D69D7009-F7EB-4AD9-9FF1-D2F26CD831E3}" dt="2019-08-25T02:15:56.465" v="1113" actId="20577"/>
          <ac:spMkLst>
            <pc:docMk/>
            <pc:sldMk cId="3141883033" sldId="288"/>
            <ac:spMk id="7" creationId="{5271B5C6-09D3-4A58-A76E-1771B219710F}"/>
          </ac:spMkLst>
        </pc:spChg>
        <pc:picChg chg="del">
          <ac:chgData name="Ammar Zafar" userId="f801efb3-77dc-4190-a5d1-eee6a7365088" providerId="ADAL" clId="{D69D7009-F7EB-4AD9-9FF1-D2F26CD831E3}" dt="2019-08-25T01:03:30.783" v="1061" actId="478"/>
          <ac:picMkLst>
            <pc:docMk/>
            <pc:sldMk cId="3141883033" sldId="288"/>
            <ac:picMk id="8" creationId="{743B0392-5A32-4DAE-8D05-BA9C95C1AD2D}"/>
          </ac:picMkLst>
        </pc:picChg>
        <pc:picChg chg="add mod">
          <ac:chgData name="Ammar Zafar" userId="f801efb3-77dc-4190-a5d1-eee6a7365088" providerId="ADAL" clId="{D69D7009-F7EB-4AD9-9FF1-D2F26CD831E3}" dt="2019-08-25T02:16:16.575" v="1115" actId="1076"/>
          <ac:picMkLst>
            <pc:docMk/>
            <pc:sldMk cId="3141883033" sldId="288"/>
            <ac:picMk id="9" creationId="{272CAC5D-387C-405F-9D2B-A9FB95B3AE76}"/>
          </ac:picMkLst>
        </pc:picChg>
        <pc:picChg chg="add">
          <ac:chgData name="Ammar Zafar" userId="f801efb3-77dc-4190-a5d1-eee6a7365088" providerId="ADAL" clId="{D69D7009-F7EB-4AD9-9FF1-D2F26CD831E3}" dt="2019-08-25T02:16:17.799" v="1116"/>
          <ac:picMkLst>
            <pc:docMk/>
            <pc:sldMk cId="3141883033" sldId="288"/>
            <ac:picMk id="10" creationId="{374F0C79-5B19-44B7-B018-7227D6CC0D1E}"/>
          </ac:picMkLst>
        </pc:picChg>
      </pc:sldChg>
      <pc:sldChg chg="delSp modSp add">
        <pc:chgData name="Ammar Zafar" userId="f801efb3-77dc-4190-a5d1-eee6a7365088" providerId="ADAL" clId="{D69D7009-F7EB-4AD9-9FF1-D2F26CD831E3}" dt="2019-08-25T04:11:14.039" v="1449" actId="20577"/>
        <pc:sldMkLst>
          <pc:docMk/>
          <pc:sldMk cId="2977220527" sldId="289"/>
        </pc:sldMkLst>
        <pc:spChg chg="mod">
          <ac:chgData name="Ammar Zafar" userId="f801efb3-77dc-4190-a5d1-eee6a7365088" providerId="ADAL" clId="{D69D7009-F7EB-4AD9-9FF1-D2F26CD831E3}" dt="2019-08-25T02:16:55.194" v="1147" actId="20577"/>
          <ac:spMkLst>
            <pc:docMk/>
            <pc:sldMk cId="2977220527" sldId="289"/>
            <ac:spMk id="2" creationId="{00000000-0000-0000-0000-000000000000}"/>
          </ac:spMkLst>
        </pc:spChg>
        <pc:spChg chg="mod">
          <ac:chgData name="Ammar Zafar" userId="f801efb3-77dc-4190-a5d1-eee6a7365088" providerId="ADAL" clId="{D69D7009-F7EB-4AD9-9FF1-D2F26CD831E3}" dt="2019-08-25T04:11:14.039" v="1449" actId="20577"/>
          <ac:spMkLst>
            <pc:docMk/>
            <pc:sldMk cId="2977220527" sldId="289"/>
            <ac:spMk id="7" creationId="{5271B5C6-09D3-4A58-A76E-1771B219710F}"/>
          </ac:spMkLst>
        </pc:spChg>
        <pc:picChg chg="del">
          <ac:chgData name="Ammar Zafar" userId="f801efb3-77dc-4190-a5d1-eee6a7365088" providerId="ADAL" clId="{D69D7009-F7EB-4AD9-9FF1-D2F26CD831E3}" dt="2019-08-25T02:16:38.852" v="1119" actId="478"/>
          <ac:picMkLst>
            <pc:docMk/>
            <pc:sldMk cId="2977220527" sldId="289"/>
            <ac:picMk id="9" creationId="{272CAC5D-387C-405F-9D2B-A9FB95B3AE76}"/>
          </ac:picMkLst>
        </pc:picChg>
        <pc:picChg chg="del">
          <ac:chgData name="Ammar Zafar" userId="f801efb3-77dc-4190-a5d1-eee6a7365088" providerId="ADAL" clId="{D69D7009-F7EB-4AD9-9FF1-D2F26CD831E3}" dt="2019-08-25T02:16:36.135" v="1118" actId="478"/>
          <ac:picMkLst>
            <pc:docMk/>
            <pc:sldMk cId="2977220527" sldId="289"/>
            <ac:picMk id="10" creationId="{374F0C79-5B19-44B7-B018-7227D6CC0D1E}"/>
          </ac:picMkLst>
        </pc:picChg>
      </pc:sldChg>
      <pc:sldChg chg="addSp modSp add">
        <pc:chgData name="Ammar Zafar" userId="f801efb3-77dc-4190-a5d1-eee6a7365088" providerId="ADAL" clId="{D69D7009-F7EB-4AD9-9FF1-D2F26CD831E3}" dt="2019-08-25T05:07:40.001" v="1555" actId="1076"/>
        <pc:sldMkLst>
          <pc:docMk/>
          <pc:sldMk cId="4127103768" sldId="290"/>
        </pc:sldMkLst>
        <pc:spChg chg="mod">
          <ac:chgData name="Ammar Zafar" userId="f801efb3-77dc-4190-a5d1-eee6a7365088" providerId="ADAL" clId="{D69D7009-F7EB-4AD9-9FF1-D2F26CD831E3}" dt="2019-08-25T04:14:51.355" v="1511" actId="20577"/>
          <ac:spMkLst>
            <pc:docMk/>
            <pc:sldMk cId="4127103768" sldId="290"/>
            <ac:spMk id="2" creationId="{00000000-0000-0000-0000-000000000000}"/>
          </ac:spMkLst>
        </pc:spChg>
        <pc:spChg chg="mod">
          <ac:chgData name="Ammar Zafar" userId="f801efb3-77dc-4190-a5d1-eee6a7365088" providerId="ADAL" clId="{D69D7009-F7EB-4AD9-9FF1-D2F26CD831E3}" dt="2019-08-25T05:07:34.178" v="1554" actId="20577"/>
          <ac:spMkLst>
            <pc:docMk/>
            <pc:sldMk cId="4127103768" sldId="290"/>
            <ac:spMk id="7" creationId="{5271B5C6-09D3-4A58-A76E-1771B219710F}"/>
          </ac:spMkLst>
        </pc:spChg>
        <pc:picChg chg="add mod">
          <ac:chgData name="Ammar Zafar" userId="f801efb3-77dc-4190-a5d1-eee6a7365088" providerId="ADAL" clId="{D69D7009-F7EB-4AD9-9FF1-D2F26CD831E3}" dt="2019-08-25T05:07:40.001" v="1555" actId="1076"/>
          <ac:picMkLst>
            <pc:docMk/>
            <pc:sldMk cId="4127103768" sldId="290"/>
            <ac:picMk id="3" creationId="{7A7E4494-1C8D-4124-9146-C8F3577B7394}"/>
          </ac:picMkLst>
        </pc:picChg>
      </pc:sldChg>
      <pc:sldChg chg="add del">
        <pc:chgData name="Ammar Zafar" userId="f801efb3-77dc-4190-a5d1-eee6a7365088" providerId="ADAL" clId="{D69D7009-F7EB-4AD9-9FF1-D2F26CD831E3}" dt="2019-08-25T05:11:43.057" v="1557" actId="2696"/>
        <pc:sldMkLst>
          <pc:docMk/>
          <pc:sldMk cId="109000440" sldId="291"/>
        </pc:sldMkLst>
      </pc:sldChg>
      <pc:sldChg chg="addSp modSp add ord">
        <pc:chgData name="Ammar Zafar" userId="f801efb3-77dc-4190-a5d1-eee6a7365088" providerId="ADAL" clId="{D69D7009-F7EB-4AD9-9FF1-D2F26CD831E3}" dt="2019-08-25T05:27:35.101" v="1630" actId="1076"/>
        <pc:sldMkLst>
          <pc:docMk/>
          <pc:sldMk cId="772497482" sldId="291"/>
        </pc:sldMkLst>
        <pc:spChg chg="mod">
          <ac:chgData name="Ammar Zafar" userId="f801efb3-77dc-4190-a5d1-eee6a7365088" providerId="ADAL" clId="{D69D7009-F7EB-4AD9-9FF1-D2F26CD831E3}" dt="2019-08-25T05:11:58.932" v="1584" actId="20577"/>
          <ac:spMkLst>
            <pc:docMk/>
            <pc:sldMk cId="772497482" sldId="291"/>
            <ac:spMk id="2" creationId="{00000000-0000-0000-0000-000000000000}"/>
          </ac:spMkLst>
        </pc:spChg>
        <pc:spChg chg="mod">
          <ac:chgData name="Ammar Zafar" userId="f801efb3-77dc-4190-a5d1-eee6a7365088" providerId="ADAL" clId="{D69D7009-F7EB-4AD9-9FF1-D2F26CD831E3}" dt="2019-08-25T05:18:37.341" v="1628" actId="20577"/>
          <ac:spMkLst>
            <pc:docMk/>
            <pc:sldMk cId="772497482" sldId="291"/>
            <ac:spMk id="7" creationId="{5271B5C6-09D3-4A58-A76E-1771B219710F}"/>
          </ac:spMkLst>
        </pc:spChg>
        <pc:picChg chg="add mod">
          <ac:chgData name="Ammar Zafar" userId="f801efb3-77dc-4190-a5d1-eee6a7365088" providerId="ADAL" clId="{D69D7009-F7EB-4AD9-9FF1-D2F26CD831E3}" dt="2019-08-25T05:27:35.101" v="1630" actId="1076"/>
          <ac:picMkLst>
            <pc:docMk/>
            <pc:sldMk cId="772497482" sldId="291"/>
            <ac:picMk id="3" creationId="{70A8BEF6-397A-4B4A-BBBE-4592A49D4BC8}"/>
          </ac:picMkLst>
        </pc:picChg>
      </pc:sldChg>
      <pc:sldChg chg="delSp modSp add">
        <pc:chgData name="Ammar Zafar" userId="f801efb3-77dc-4190-a5d1-eee6a7365088" providerId="ADAL" clId="{D69D7009-F7EB-4AD9-9FF1-D2F26CD831E3}" dt="2019-08-25T05:29:01.902" v="1756" actId="20577"/>
        <pc:sldMkLst>
          <pc:docMk/>
          <pc:sldMk cId="2712125146" sldId="292"/>
        </pc:sldMkLst>
        <pc:spChg chg="mod">
          <ac:chgData name="Ammar Zafar" userId="f801efb3-77dc-4190-a5d1-eee6a7365088" providerId="ADAL" clId="{D69D7009-F7EB-4AD9-9FF1-D2F26CD831E3}" dt="2019-08-25T05:27:58.872" v="1638" actId="20577"/>
          <ac:spMkLst>
            <pc:docMk/>
            <pc:sldMk cId="2712125146" sldId="292"/>
            <ac:spMk id="2" creationId="{00000000-0000-0000-0000-000000000000}"/>
          </ac:spMkLst>
        </pc:spChg>
        <pc:spChg chg="mod">
          <ac:chgData name="Ammar Zafar" userId="f801efb3-77dc-4190-a5d1-eee6a7365088" providerId="ADAL" clId="{D69D7009-F7EB-4AD9-9FF1-D2F26CD831E3}" dt="2019-08-25T05:29:01.902" v="1756" actId="20577"/>
          <ac:spMkLst>
            <pc:docMk/>
            <pc:sldMk cId="2712125146" sldId="292"/>
            <ac:spMk id="7" creationId="{5271B5C6-09D3-4A58-A76E-1771B219710F}"/>
          </ac:spMkLst>
        </pc:spChg>
        <pc:picChg chg="del">
          <ac:chgData name="Ammar Zafar" userId="f801efb3-77dc-4190-a5d1-eee6a7365088" providerId="ADAL" clId="{D69D7009-F7EB-4AD9-9FF1-D2F26CD831E3}" dt="2019-08-25T05:28:06.142" v="1640" actId="478"/>
          <ac:picMkLst>
            <pc:docMk/>
            <pc:sldMk cId="2712125146" sldId="292"/>
            <ac:picMk id="3" creationId="{70A8BEF6-397A-4B4A-BBBE-4592A49D4BC8}"/>
          </ac:picMkLst>
        </pc:picChg>
      </pc:sldChg>
    </pc:docChg>
  </pc:docChgLst>
  <pc:docChgLst>
    <pc:chgData name="Ammar Zafar" userId="f801efb3-77dc-4190-a5d1-eee6a7365088" providerId="ADAL" clId="{85D7D70E-151F-4BA0-B319-AEAE7DAF7897}"/>
    <pc:docChg chg="undo custSel addSld delSld modSld">
      <pc:chgData name="Ammar Zafar" userId="f801efb3-77dc-4190-a5d1-eee6a7365088" providerId="ADAL" clId="{85D7D70E-151F-4BA0-B319-AEAE7DAF7897}" dt="2019-07-28T02:53:50.779" v="2645" actId="20577"/>
      <pc:docMkLst>
        <pc:docMk/>
      </pc:docMkLst>
      <pc:sldChg chg="modSp">
        <pc:chgData name="Ammar Zafar" userId="f801efb3-77dc-4190-a5d1-eee6a7365088" providerId="ADAL" clId="{85D7D70E-151F-4BA0-B319-AEAE7DAF7897}" dt="2019-07-24T03:57:09.622" v="11" actId="20577"/>
        <pc:sldMkLst>
          <pc:docMk/>
          <pc:sldMk cId="45124265" sldId="256"/>
        </pc:sldMkLst>
        <pc:spChg chg="mod">
          <ac:chgData name="Ammar Zafar" userId="f801efb3-77dc-4190-a5d1-eee6a7365088" providerId="ADAL" clId="{85D7D70E-151F-4BA0-B319-AEAE7DAF7897}" dt="2019-07-24T03:57:09.622" v="11" actId="20577"/>
          <ac:spMkLst>
            <pc:docMk/>
            <pc:sldMk cId="45124265" sldId="256"/>
            <ac:spMk id="2" creationId="{00000000-0000-0000-0000-000000000000}"/>
          </ac:spMkLst>
        </pc:spChg>
        <pc:spChg chg="mod">
          <ac:chgData name="Ammar Zafar" userId="f801efb3-77dc-4190-a5d1-eee6a7365088" providerId="ADAL" clId="{85D7D70E-151F-4BA0-B319-AEAE7DAF7897}" dt="2019-07-24T03:56:54.212" v="1" actId="20577"/>
          <ac:spMkLst>
            <pc:docMk/>
            <pc:sldMk cId="45124265" sldId="256"/>
            <ac:spMk id="3" creationId="{00000000-0000-0000-0000-000000000000}"/>
          </ac:spMkLst>
        </pc:spChg>
      </pc:sldChg>
      <pc:sldChg chg="modSp">
        <pc:chgData name="Ammar Zafar" userId="f801efb3-77dc-4190-a5d1-eee6a7365088" providerId="ADAL" clId="{85D7D70E-151F-4BA0-B319-AEAE7DAF7897}" dt="2019-07-25T22:57:31.360" v="111" actId="20577"/>
        <pc:sldMkLst>
          <pc:docMk/>
          <pc:sldMk cId="222205423" sldId="258"/>
        </pc:sldMkLst>
        <pc:spChg chg="mod">
          <ac:chgData name="Ammar Zafar" userId="f801efb3-77dc-4190-a5d1-eee6a7365088" providerId="ADAL" clId="{85D7D70E-151F-4BA0-B319-AEAE7DAF7897}" dt="2019-07-25T22:57:31.360" v="111" actId="20577"/>
          <ac:spMkLst>
            <pc:docMk/>
            <pc:sldMk cId="222205423" sldId="258"/>
            <ac:spMk id="3" creationId="{00000000-0000-0000-0000-000000000000}"/>
          </ac:spMkLst>
        </pc:spChg>
      </pc:sldChg>
      <pc:sldChg chg="addSp delSp modSp">
        <pc:chgData name="Ammar Zafar" userId="f801efb3-77dc-4190-a5d1-eee6a7365088" providerId="ADAL" clId="{85D7D70E-151F-4BA0-B319-AEAE7DAF7897}" dt="2019-07-28T00:09:37.064" v="905" actId="1076"/>
        <pc:sldMkLst>
          <pc:docMk/>
          <pc:sldMk cId="3475105531" sldId="259"/>
        </pc:sldMkLst>
        <pc:spChg chg="mod">
          <ac:chgData name="Ammar Zafar" userId="f801efb3-77dc-4190-a5d1-eee6a7365088" providerId="ADAL" clId="{85D7D70E-151F-4BA0-B319-AEAE7DAF7897}" dt="2019-07-26T05:24:45.283" v="401" actId="20577"/>
          <ac:spMkLst>
            <pc:docMk/>
            <pc:sldMk cId="3475105531" sldId="259"/>
            <ac:spMk id="2" creationId="{00000000-0000-0000-0000-000000000000}"/>
          </ac:spMkLst>
        </pc:spChg>
        <pc:spChg chg="mod">
          <ac:chgData name="Ammar Zafar" userId="f801efb3-77dc-4190-a5d1-eee6a7365088" providerId="ADAL" clId="{85D7D70E-151F-4BA0-B319-AEAE7DAF7897}" dt="2019-07-26T00:09:34.628" v="176" actId="20577"/>
          <ac:spMkLst>
            <pc:docMk/>
            <pc:sldMk cId="3475105531" sldId="259"/>
            <ac:spMk id="3" creationId="{00000000-0000-0000-0000-000000000000}"/>
          </ac:spMkLst>
        </pc:spChg>
        <pc:spChg chg="mod">
          <ac:chgData name="Ammar Zafar" userId="f801efb3-77dc-4190-a5d1-eee6a7365088" providerId="ADAL" clId="{85D7D70E-151F-4BA0-B319-AEAE7DAF7897}" dt="2019-07-27T23:17:05.046" v="546" actId="20577"/>
          <ac:spMkLst>
            <pc:docMk/>
            <pc:sldMk cId="3475105531" sldId="259"/>
            <ac:spMk id="7" creationId="{00000000-0000-0000-0000-000000000000}"/>
          </ac:spMkLst>
        </pc:spChg>
        <pc:graphicFrameChg chg="add del mod modGraphic">
          <ac:chgData name="Ammar Zafar" userId="f801efb3-77dc-4190-a5d1-eee6a7365088" providerId="ADAL" clId="{85D7D70E-151F-4BA0-B319-AEAE7DAF7897}" dt="2019-07-27T23:16:01.366" v="460" actId="478"/>
          <ac:graphicFrameMkLst>
            <pc:docMk/>
            <pc:sldMk cId="3475105531" sldId="259"/>
            <ac:graphicFrameMk id="5" creationId="{8A7C5D31-2E9C-4478-9B6B-5F83E3114AD3}"/>
          </ac:graphicFrameMkLst>
        </pc:graphicFrameChg>
        <pc:graphicFrameChg chg="add del mod">
          <ac:chgData name="Ammar Zafar" userId="f801efb3-77dc-4190-a5d1-eee6a7365088" providerId="ADAL" clId="{85D7D70E-151F-4BA0-B319-AEAE7DAF7897}" dt="2019-07-28T00:09:27.222" v="902" actId="478"/>
          <ac:graphicFrameMkLst>
            <pc:docMk/>
            <pc:sldMk cId="3475105531" sldId="259"/>
            <ac:graphicFrameMk id="8" creationId="{AC159587-1F19-4731-BC52-A34E4E06B21D}"/>
          </ac:graphicFrameMkLst>
        </pc:graphicFrameChg>
        <pc:graphicFrameChg chg="add mod">
          <ac:chgData name="Ammar Zafar" userId="f801efb3-77dc-4190-a5d1-eee6a7365088" providerId="ADAL" clId="{85D7D70E-151F-4BA0-B319-AEAE7DAF7897}" dt="2019-07-28T00:09:37.064" v="905" actId="1076"/>
          <ac:graphicFrameMkLst>
            <pc:docMk/>
            <pc:sldMk cId="3475105531" sldId="259"/>
            <ac:graphicFrameMk id="9" creationId="{845D0D2A-DDC4-4A7F-B57A-7B0A521CD18A}"/>
          </ac:graphicFrameMkLst>
        </pc:graphicFrameChg>
      </pc:sldChg>
      <pc:sldChg chg="modSp">
        <pc:chgData name="Ammar Zafar" userId="f801efb3-77dc-4190-a5d1-eee6a7365088" providerId="ADAL" clId="{85D7D70E-151F-4BA0-B319-AEAE7DAF7897}" dt="2019-07-27T23:52:38.975" v="674" actId="20577"/>
        <pc:sldMkLst>
          <pc:docMk/>
          <pc:sldMk cId="402407712" sldId="260"/>
        </pc:sldMkLst>
        <pc:spChg chg="mod">
          <ac:chgData name="Ammar Zafar" userId="f801efb3-77dc-4190-a5d1-eee6a7365088" providerId="ADAL" clId="{85D7D70E-151F-4BA0-B319-AEAE7DAF7897}" dt="2019-07-27T23:44:33.861" v="564" actId="20577"/>
          <ac:spMkLst>
            <pc:docMk/>
            <pc:sldMk cId="402407712" sldId="260"/>
            <ac:spMk id="2" creationId="{00000000-0000-0000-0000-000000000000}"/>
          </ac:spMkLst>
        </pc:spChg>
        <pc:spChg chg="mod">
          <ac:chgData name="Ammar Zafar" userId="f801efb3-77dc-4190-a5d1-eee6a7365088" providerId="ADAL" clId="{85D7D70E-151F-4BA0-B319-AEAE7DAF7897}" dt="2019-07-27T23:52:38.975" v="674" actId="20577"/>
          <ac:spMkLst>
            <pc:docMk/>
            <pc:sldMk cId="402407712" sldId="260"/>
            <ac:spMk id="3" creationId="{00000000-0000-0000-0000-000000000000}"/>
          </ac:spMkLst>
        </pc:spChg>
      </pc:sldChg>
      <pc:sldChg chg="addSp delSp modSp">
        <pc:chgData name="Ammar Zafar" userId="f801efb3-77dc-4190-a5d1-eee6a7365088" providerId="ADAL" clId="{85D7D70E-151F-4BA0-B319-AEAE7DAF7897}" dt="2019-07-28T00:43:10.497" v="1407" actId="20577"/>
        <pc:sldMkLst>
          <pc:docMk/>
          <pc:sldMk cId="842662964" sldId="261"/>
        </pc:sldMkLst>
        <pc:spChg chg="mod">
          <ac:chgData name="Ammar Zafar" userId="f801efb3-77dc-4190-a5d1-eee6a7365088" providerId="ADAL" clId="{85D7D70E-151F-4BA0-B319-AEAE7DAF7897}" dt="2019-07-28T00:43:10.497" v="1407" actId="20577"/>
          <ac:spMkLst>
            <pc:docMk/>
            <pc:sldMk cId="842662964" sldId="261"/>
            <ac:spMk id="2" creationId="{00000000-0000-0000-0000-000000000000}"/>
          </ac:spMkLst>
        </pc:spChg>
        <pc:spChg chg="del">
          <ac:chgData name="Ammar Zafar" userId="f801efb3-77dc-4190-a5d1-eee6a7365088" providerId="ADAL" clId="{85D7D70E-151F-4BA0-B319-AEAE7DAF7897}" dt="2019-07-27T23:59:36.522" v="697" actId="478"/>
          <ac:spMkLst>
            <pc:docMk/>
            <pc:sldMk cId="842662964" sldId="261"/>
            <ac:spMk id="7" creationId="{00000000-0000-0000-0000-000000000000}"/>
          </ac:spMkLst>
        </pc:spChg>
        <pc:spChg chg="del">
          <ac:chgData name="Ammar Zafar" userId="f801efb3-77dc-4190-a5d1-eee6a7365088" providerId="ADAL" clId="{85D7D70E-151F-4BA0-B319-AEAE7DAF7897}" dt="2019-07-27T23:59:40.192" v="698" actId="478"/>
          <ac:spMkLst>
            <pc:docMk/>
            <pc:sldMk cId="842662964" sldId="261"/>
            <ac:spMk id="8" creationId="{00000000-0000-0000-0000-000000000000}"/>
          </ac:spMkLst>
        </pc:spChg>
        <pc:spChg chg="add mod">
          <ac:chgData name="Ammar Zafar" userId="f801efb3-77dc-4190-a5d1-eee6a7365088" providerId="ADAL" clId="{85D7D70E-151F-4BA0-B319-AEAE7DAF7897}" dt="2019-07-28T00:00:51.682" v="871" actId="20577"/>
          <ac:spMkLst>
            <pc:docMk/>
            <pc:sldMk cId="842662964" sldId="261"/>
            <ac:spMk id="9" creationId="{24EBFDBF-C3F6-4E34-80C1-096C8223AC78}"/>
          </ac:spMkLst>
        </pc:spChg>
        <pc:picChg chg="del">
          <ac:chgData name="Ammar Zafar" userId="f801efb3-77dc-4190-a5d1-eee6a7365088" providerId="ADAL" clId="{85D7D70E-151F-4BA0-B319-AEAE7DAF7897}" dt="2019-07-27T23:58:42.603" v="696" actId="478"/>
          <ac:picMkLst>
            <pc:docMk/>
            <pc:sldMk cId="842662964" sldId="261"/>
            <ac:picMk id="5" creationId="{00000000-0000-0000-0000-000000000000}"/>
          </ac:picMkLst>
        </pc:picChg>
      </pc:sldChg>
      <pc:sldChg chg="addSp delSp modSp delAnim">
        <pc:chgData name="Ammar Zafar" userId="f801efb3-77dc-4190-a5d1-eee6a7365088" providerId="ADAL" clId="{85D7D70E-151F-4BA0-B319-AEAE7DAF7897}" dt="2019-07-28T00:40:34.027" v="1375" actId="20577"/>
        <pc:sldMkLst>
          <pc:docMk/>
          <pc:sldMk cId="1379612198" sldId="263"/>
        </pc:sldMkLst>
        <pc:spChg chg="mod">
          <ac:chgData name="Ammar Zafar" userId="f801efb3-77dc-4190-a5d1-eee6a7365088" providerId="ADAL" clId="{85D7D70E-151F-4BA0-B319-AEAE7DAF7897}" dt="2019-07-28T00:13:31.103" v="1144" actId="20577"/>
          <ac:spMkLst>
            <pc:docMk/>
            <pc:sldMk cId="1379612198" sldId="263"/>
            <ac:spMk id="2" creationId="{00000000-0000-0000-0000-000000000000}"/>
          </ac:spMkLst>
        </pc:spChg>
        <pc:spChg chg="del mod">
          <ac:chgData name="Ammar Zafar" userId="f801efb3-77dc-4190-a5d1-eee6a7365088" providerId="ADAL" clId="{85D7D70E-151F-4BA0-B319-AEAE7DAF7897}" dt="2019-07-28T00:20:31.977" v="1147" actId="478"/>
          <ac:spMkLst>
            <pc:docMk/>
            <pc:sldMk cId="1379612198" sldId="263"/>
            <ac:spMk id="3" creationId="{00000000-0000-0000-0000-000000000000}"/>
          </ac:spMkLst>
        </pc:spChg>
        <pc:spChg chg="mod">
          <ac:chgData name="Ammar Zafar" userId="f801efb3-77dc-4190-a5d1-eee6a7365088" providerId="ADAL" clId="{85D7D70E-151F-4BA0-B319-AEAE7DAF7897}" dt="2019-07-28T00:40:34.027" v="1375" actId="20577"/>
          <ac:spMkLst>
            <pc:docMk/>
            <pc:sldMk cId="1379612198" sldId="263"/>
            <ac:spMk id="8" creationId="{00000000-0000-0000-0000-000000000000}"/>
          </ac:spMkLst>
        </pc:spChg>
        <pc:spChg chg="add del mod">
          <ac:chgData name="Ammar Zafar" userId="f801efb3-77dc-4190-a5d1-eee6a7365088" providerId="ADAL" clId="{85D7D70E-151F-4BA0-B319-AEAE7DAF7897}" dt="2019-07-28T00:20:34.387" v="1148" actId="478"/>
          <ac:spMkLst>
            <pc:docMk/>
            <pc:sldMk cId="1379612198" sldId="263"/>
            <ac:spMk id="9" creationId="{49054FC5-3BA3-4842-A020-499DBCBA3C73}"/>
          </ac:spMkLst>
        </pc:spChg>
        <pc:picChg chg="del">
          <ac:chgData name="Ammar Zafar" userId="f801efb3-77dc-4190-a5d1-eee6a7365088" providerId="ADAL" clId="{85D7D70E-151F-4BA0-B319-AEAE7DAF7897}" dt="2019-07-28T00:20:17.128" v="1145" actId="478"/>
          <ac:picMkLst>
            <pc:docMk/>
            <pc:sldMk cId="1379612198" sldId="263"/>
            <ac:picMk id="5" creationId="{00000000-0000-0000-0000-000000000000}"/>
          </ac:picMkLst>
        </pc:picChg>
      </pc:sldChg>
      <pc:sldChg chg="addSp delSp modSp modAnim">
        <pc:chgData name="Ammar Zafar" userId="f801efb3-77dc-4190-a5d1-eee6a7365088" providerId="ADAL" clId="{85D7D70E-151F-4BA0-B319-AEAE7DAF7897}" dt="2019-07-28T00:13:10.213" v="1122" actId="20577"/>
        <pc:sldMkLst>
          <pc:docMk/>
          <pc:sldMk cId="2509990862" sldId="281"/>
        </pc:sldMkLst>
        <pc:spChg chg="mod">
          <ac:chgData name="Ammar Zafar" userId="f801efb3-77dc-4190-a5d1-eee6a7365088" providerId="ADAL" clId="{85D7D70E-151F-4BA0-B319-AEAE7DAF7897}" dt="2019-07-28T00:01:04.982" v="901" actId="20577"/>
          <ac:spMkLst>
            <pc:docMk/>
            <pc:sldMk cId="2509990862" sldId="281"/>
            <ac:spMk id="2" creationId="{00000000-0000-0000-0000-000000000000}"/>
          </ac:spMkLst>
        </pc:spChg>
        <pc:spChg chg="add mod">
          <ac:chgData name="Ammar Zafar" userId="f801efb3-77dc-4190-a5d1-eee6a7365088" providerId="ADAL" clId="{85D7D70E-151F-4BA0-B319-AEAE7DAF7897}" dt="2019-07-28T00:13:10.213" v="1122" actId="20577"/>
          <ac:spMkLst>
            <pc:docMk/>
            <pc:sldMk cId="2509990862" sldId="281"/>
            <ac:spMk id="7" creationId="{D3D77626-2C95-4B45-9D97-635F1FA418ED}"/>
          </ac:spMkLst>
        </pc:spChg>
        <pc:picChg chg="del">
          <ac:chgData name="Ammar Zafar" userId="f801efb3-77dc-4190-a5d1-eee6a7365088" providerId="ADAL" clId="{85D7D70E-151F-4BA0-B319-AEAE7DAF7897}" dt="2019-07-28T00:09:53.346" v="906" actId="478"/>
          <ac:picMkLst>
            <pc:docMk/>
            <pc:sldMk cId="2509990862" sldId="281"/>
            <ac:picMk id="6" creationId="{00000000-0000-0000-0000-000000000000}"/>
          </ac:picMkLst>
        </pc:picChg>
      </pc:sldChg>
      <pc:sldChg chg="modSp modAnim">
        <pc:chgData name="Ammar Zafar" userId="f801efb3-77dc-4190-a5d1-eee6a7365088" providerId="ADAL" clId="{85D7D70E-151F-4BA0-B319-AEAE7DAF7897}" dt="2019-07-28T02:53:50.779" v="2645" actId="20577"/>
        <pc:sldMkLst>
          <pc:docMk/>
          <pc:sldMk cId="3577320341" sldId="284"/>
        </pc:sldMkLst>
        <pc:spChg chg="mod">
          <ac:chgData name="Ammar Zafar" userId="f801efb3-77dc-4190-a5d1-eee6a7365088" providerId="ADAL" clId="{85D7D70E-151F-4BA0-B319-AEAE7DAF7897}" dt="2019-07-28T02:53:50.779" v="2645" actId="20577"/>
          <ac:spMkLst>
            <pc:docMk/>
            <pc:sldMk cId="3577320341" sldId="284"/>
            <ac:spMk id="3" creationId="{00000000-0000-0000-0000-000000000000}"/>
          </ac:spMkLst>
        </pc:spChg>
      </pc:sldChg>
    </pc:docChg>
  </pc:docChgLst>
  <pc:docChgLst>
    <pc:chgData name="Ammar Zafar" userId="f801efb3-77dc-4190-a5d1-eee6a7365088" providerId="ADAL" clId="{FD5A0B00-96F7-4152-90FB-F34C27128596}"/>
    <pc:docChg chg="custSel addSld modSld sldOrd">
      <pc:chgData name="Ammar Zafar" userId="f801efb3-77dc-4190-a5d1-eee6a7365088" providerId="ADAL" clId="{FD5A0B00-96F7-4152-90FB-F34C27128596}" dt="2019-08-07T04:05:26.668" v="100" actId="20577"/>
      <pc:docMkLst>
        <pc:docMk/>
      </pc:docMkLst>
      <pc:sldChg chg="modSp modAnim">
        <pc:chgData name="Ammar Zafar" userId="f801efb3-77dc-4190-a5d1-eee6a7365088" providerId="ADAL" clId="{FD5A0B00-96F7-4152-90FB-F34C27128596}" dt="2019-08-07T01:25:20.903" v="33" actId="20577"/>
        <pc:sldMkLst>
          <pc:docMk/>
          <pc:sldMk cId="3577320341" sldId="284"/>
        </pc:sldMkLst>
        <pc:spChg chg="mod">
          <ac:chgData name="Ammar Zafar" userId="f801efb3-77dc-4190-a5d1-eee6a7365088" providerId="ADAL" clId="{FD5A0B00-96F7-4152-90FB-F34C27128596}" dt="2019-08-07T01:25:20.903" v="33" actId="20577"/>
          <ac:spMkLst>
            <pc:docMk/>
            <pc:sldMk cId="3577320341" sldId="284"/>
            <ac:spMk id="3" creationId="{00000000-0000-0000-0000-000000000000}"/>
          </ac:spMkLst>
        </pc:spChg>
      </pc:sldChg>
    </pc:docChg>
  </pc:docChgLst>
  <pc:docChgLst>
    <pc:chgData name="Ammar Zafar" userId="f801efb3-77dc-4190-a5d1-eee6a7365088" providerId="ADAL" clId="{0EDBA8B8-5D46-4D27-A419-5C151460ACB8}"/>
    <pc:docChg chg="modSld">
      <pc:chgData name="Ammar Zafar" userId="f801efb3-77dc-4190-a5d1-eee6a7365088" providerId="ADAL" clId="{0EDBA8B8-5D46-4D27-A419-5C151460ACB8}" dt="2019-08-25T22:10:05.124" v="9" actId="20577"/>
      <pc:docMkLst>
        <pc:docMk/>
      </pc:docMkLst>
      <pc:sldChg chg="modSp modAnim">
        <pc:chgData name="Ammar Zafar" userId="f801efb3-77dc-4190-a5d1-eee6a7365088" providerId="ADAL" clId="{0EDBA8B8-5D46-4D27-A419-5C151460ACB8}" dt="2019-08-25T22:09:29.190" v="7" actId="20577"/>
        <pc:sldMkLst>
          <pc:docMk/>
          <pc:sldMk cId="3475105531" sldId="259"/>
        </pc:sldMkLst>
        <pc:spChg chg="mod">
          <ac:chgData name="Ammar Zafar" userId="f801efb3-77dc-4190-a5d1-eee6a7365088" providerId="ADAL" clId="{0EDBA8B8-5D46-4D27-A419-5C151460ACB8}" dt="2019-08-25T22:09:29.190" v="7" actId="20577"/>
          <ac:spMkLst>
            <pc:docMk/>
            <pc:sldMk cId="3475105531" sldId="259"/>
            <ac:spMk id="7" creationId="{00000000-0000-0000-0000-000000000000}"/>
          </ac:spMkLst>
        </pc:spChg>
      </pc:sldChg>
      <pc:sldChg chg="modSp">
        <pc:chgData name="Ammar Zafar" userId="f801efb3-77dc-4190-a5d1-eee6a7365088" providerId="ADAL" clId="{0EDBA8B8-5D46-4D27-A419-5C151460ACB8}" dt="2019-08-25T22:10:05.124" v="9" actId="20577"/>
        <pc:sldMkLst>
          <pc:docMk/>
          <pc:sldMk cId="2977220527" sldId="289"/>
        </pc:sldMkLst>
        <pc:spChg chg="mod">
          <ac:chgData name="Ammar Zafar" userId="f801efb3-77dc-4190-a5d1-eee6a7365088" providerId="ADAL" clId="{0EDBA8B8-5D46-4D27-A419-5C151460ACB8}" dt="2019-08-25T22:10:05.124" v="9" actId="20577"/>
          <ac:spMkLst>
            <pc:docMk/>
            <pc:sldMk cId="2977220527" sldId="289"/>
            <ac:spMk id="7" creationId="{5271B5C6-09D3-4A58-A76E-1771B219710F}"/>
          </ac:spMkLst>
        </pc:spChg>
      </pc:sldChg>
    </pc:docChg>
  </pc:docChgLst>
  <pc:docChgLst>
    <pc:chgData name="Ammar Zafar" userId="f801efb3-77dc-4190-a5d1-eee6a7365088" providerId="ADAL" clId="{30C9BEBC-2B76-481B-85B7-58E8E5C9E7A5}"/>
    <pc:docChg chg="addSld delSld modSld">
      <pc:chgData name="Ammar Zafar" userId="f801efb3-77dc-4190-a5d1-eee6a7365088" providerId="ADAL" clId="{30C9BEBC-2B76-481B-85B7-58E8E5C9E7A5}" dt="2019-07-21T01:40:23.529" v="220" actId="20577"/>
      <pc:docMkLst>
        <pc:docMk/>
      </pc:docMkLst>
      <pc:sldChg chg="modSp">
        <pc:chgData name="Ammar Zafar" userId="f801efb3-77dc-4190-a5d1-eee6a7365088" providerId="ADAL" clId="{30C9BEBC-2B76-481B-85B7-58E8E5C9E7A5}" dt="2019-07-13T22:25:48.551" v="28" actId="20577"/>
        <pc:sldMkLst>
          <pc:docMk/>
          <pc:sldMk cId="45124265" sldId="256"/>
        </pc:sldMkLst>
        <pc:spChg chg="mod">
          <ac:chgData name="Ammar Zafar" userId="f801efb3-77dc-4190-a5d1-eee6a7365088" providerId="ADAL" clId="{30C9BEBC-2B76-481B-85B7-58E8E5C9E7A5}" dt="2019-07-13T22:25:45.463" v="26" actId="20577"/>
          <ac:spMkLst>
            <pc:docMk/>
            <pc:sldMk cId="45124265" sldId="256"/>
            <ac:spMk id="2" creationId="{00000000-0000-0000-0000-000000000000}"/>
          </ac:spMkLst>
        </pc:spChg>
        <pc:spChg chg="mod">
          <ac:chgData name="Ammar Zafar" userId="f801efb3-77dc-4190-a5d1-eee6a7365088" providerId="ADAL" clId="{30C9BEBC-2B76-481B-85B7-58E8E5C9E7A5}" dt="2019-07-13T22:25:48.551" v="28" actId="20577"/>
          <ac:spMkLst>
            <pc:docMk/>
            <pc:sldMk cId="45124265" sldId="256"/>
            <ac:spMk id="3" creationId="{00000000-0000-0000-0000-000000000000}"/>
          </ac:spMkLst>
        </pc:spChg>
      </pc:sldChg>
      <pc:sldChg chg="addSp modSp">
        <pc:chgData name="Ammar Zafar" userId="f801efb3-77dc-4190-a5d1-eee6a7365088" providerId="ADAL" clId="{30C9BEBC-2B76-481B-85B7-58E8E5C9E7A5}" dt="2019-07-19T08:14:43.454" v="217" actId="1076"/>
        <pc:sldMkLst>
          <pc:docMk/>
          <pc:sldMk cId="222205423" sldId="258"/>
        </pc:sldMkLst>
        <pc:spChg chg="mod">
          <ac:chgData name="Ammar Zafar" userId="f801efb3-77dc-4190-a5d1-eee6a7365088" providerId="ADAL" clId="{30C9BEBC-2B76-481B-85B7-58E8E5C9E7A5}" dt="2019-07-19T08:11:21.364" v="212" actId="20577"/>
          <ac:spMkLst>
            <pc:docMk/>
            <pc:sldMk cId="222205423" sldId="258"/>
            <ac:spMk id="3" creationId="{00000000-0000-0000-0000-000000000000}"/>
          </ac:spMkLst>
        </pc:spChg>
        <pc:picChg chg="add mod">
          <ac:chgData name="Ammar Zafar" userId="f801efb3-77dc-4190-a5d1-eee6a7365088" providerId="ADAL" clId="{30C9BEBC-2B76-481B-85B7-58E8E5C9E7A5}" dt="2019-07-19T08:14:43.454" v="217" actId="1076"/>
          <ac:picMkLst>
            <pc:docMk/>
            <pc:sldMk cId="222205423" sldId="258"/>
            <ac:picMk id="5" creationId="{A37A584E-A21D-423C-84DE-A3181518213F}"/>
          </ac:picMkLst>
        </pc:picChg>
      </pc:sldChg>
      <pc:sldChg chg="modSp">
        <pc:chgData name="Ammar Zafar" userId="f801efb3-77dc-4190-a5d1-eee6a7365088" providerId="ADAL" clId="{30C9BEBC-2B76-481B-85B7-58E8E5C9E7A5}" dt="2019-07-14T01:25:26.318" v="210" actId="20577"/>
        <pc:sldMkLst>
          <pc:docMk/>
          <pc:sldMk cId="3475105531" sldId="259"/>
        </pc:sldMkLst>
        <pc:spChg chg="mod">
          <ac:chgData name="Ammar Zafar" userId="f801efb3-77dc-4190-a5d1-eee6a7365088" providerId="ADAL" clId="{30C9BEBC-2B76-481B-85B7-58E8E5C9E7A5}" dt="2019-07-14T01:25:26.318" v="210" actId="20577"/>
          <ac:spMkLst>
            <pc:docMk/>
            <pc:sldMk cId="3475105531" sldId="259"/>
            <ac:spMk id="2" creationId="{00000000-0000-0000-0000-000000000000}"/>
          </ac:spMkLst>
        </pc:spChg>
      </pc:sldChg>
      <pc:sldChg chg="modSp">
        <pc:chgData name="Ammar Zafar" userId="f801efb3-77dc-4190-a5d1-eee6a7365088" providerId="ADAL" clId="{30C9BEBC-2B76-481B-85B7-58E8E5C9E7A5}" dt="2019-07-21T01:40:23.529" v="220" actId="20577"/>
        <pc:sldMkLst>
          <pc:docMk/>
          <pc:sldMk cId="1379612198" sldId="263"/>
        </pc:sldMkLst>
        <pc:spChg chg="mod">
          <ac:chgData name="Ammar Zafar" userId="f801efb3-77dc-4190-a5d1-eee6a7365088" providerId="ADAL" clId="{30C9BEBC-2B76-481B-85B7-58E8E5C9E7A5}" dt="2019-07-21T01:40:23.529" v="220" actId="20577"/>
          <ac:spMkLst>
            <pc:docMk/>
            <pc:sldMk cId="1379612198" sldId="263"/>
            <ac:spMk id="8" creationId="{00000000-0000-0000-0000-000000000000}"/>
          </ac:spMkLst>
        </pc:spChg>
      </pc:sldChg>
    </pc:docChg>
  </pc:docChgLst>
  <pc:docChgLst>
    <pc:chgData name="Ammar Zafar" userId="f801efb3-77dc-4190-a5d1-eee6a7365088" providerId="ADAL" clId="{79851D23-BC03-4938-89AE-CD03033614FF}"/>
    <pc:docChg chg="undo custSel addSld delSld modSld">
      <pc:chgData name="Ammar Zafar" userId="f801efb3-77dc-4190-a5d1-eee6a7365088" providerId="ADAL" clId="{79851D23-BC03-4938-89AE-CD03033614FF}" dt="2019-08-03T02:14:45.239" v="2362" actId="20577"/>
      <pc:docMkLst>
        <pc:docMk/>
      </pc:docMkLst>
      <pc:sldChg chg="modSp">
        <pc:chgData name="Ammar Zafar" userId="f801efb3-77dc-4190-a5d1-eee6a7365088" providerId="ADAL" clId="{79851D23-BC03-4938-89AE-CD03033614FF}" dt="2019-08-03T00:34:33.323" v="16" actId="20577"/>
        <pc:sldMkLst>
          <pc:docMk/>
          <pc:sldMk cId="45124265" sldId="256"/>
        </pc:sldMkLst>
        <pc:spChg chg="mod">
          <ac:chgData name="Ammar Zafar" userId="f801efb3-77dc-4190-a5d1-eee6a7365088" providerId="ADAL" clId="{79851D23-BC03-4938-89AE-CD03033614FF}" dt="2019-08-03T00:34:33.323" v="16" actId="20577"/>
          <ac:spMkLst>
            <pc:docMk/>
            <pc:sldMk cId="45124265" sldId="256"/>
            <ac:spMk id="2" creationId="{00000000-0000-0000-0000-000000000000}"/>
          </ac:spMkLst>
        </pc:spChg>
        <pc:spChg chg="mod">
          <ac:chgData name="Ammar Zafar" userId="f801efb3-77dc-4190-a5d1-eee6a7365088" providerId="ADAL" clId="{79851D23-BC03-4938-89AE-CD03033614FF}" dt="2019-08-03T00:34:26.482" v="1" actId="20577"/>
          <ac:spMkLst>
            <pc:docMk/>
            <pc:sldMk cId="45124265" sldId="256"/>
            <ac:spMk id="3" creationId="{00000000-0000-0000-0000-000000000000}"/>
          </ac:spMkLst>
        </pc:spChg>
      </pc:sldChg>
      <pc:sldChg chg="modSp">
        <pc:chgData name="Ammar Zafar" userId="f801efb3-77dc-4190-a5d1-eee6a7365088" providerId="ADAL" clId="{79851D23-BC03-4938-89AE-CD03033614FF}" dt="2019-08-03T00:36:06.574" v="125" actId="20577"/>
        <pc:sldMkLst>
          <pc:docMk/>
          <pc:sldMk cId="222205423" sldId="258"/>
        </pc:sldMkLst>
        <pc:spChg chg="mod">
          <ac:chgData name="Ammar Zafar" userId="f801efb3-77dc-4190-a5d1-eee6a7365088" providerId="ADAL" clId="{79851D23-BC03-4938-89AE-CD03033614FF}" dt="2019-08-03T00:36:06.574" v="125" actId="20577"/>
          <ac:spMkLst>
            <pc:docMk/>
            <pc:sldMk cId="222205423" sldId="258"/>
            <ac:spMk id="3" creationId="{00000000-0000-0000-0000-000000000000}"/>
          </ac:spMkLst>
        </pc:spChg>
      </pc:sldChg>
      <pc:sldChg chg="addSp delSp modSp modAnim">
        <pc:chgData name="Ammar Zafar" userId="f801efb3-77dc-4190-a5d1-eee6a7365088" providerId="ADAL" clId="{79851D23-BC03-4938-89AE-CD03033614FF}" dt="2019-08-03T00:38:40.919" v="351"/>
        <pc:sldMkLst>
          <pc:docMk/>
          <pc:sldMk cId="3475105531" sldId="259"/>
        </pc:sldMkLst>
        <pc:spChg chg="mod">
          <ac:chgData name="Ammar Zafar" userId="f801efb3-77dc-4190-a5d1-eee6a7365088" providerId="ADAL" clId="{79851D23-BC03-4938-89AE-CD03033614FF}" dt="2019-08-03T00:36:14.888" v="139" actId="20577"/>
          <ac:spMkLst>
            <pc:docMk/>
            <pc:sldMk cId="3475105531" sldId="259"/>
            <ac:spMk id="2" creationId="{00000000-0000-0000-0000-000000000000}"/>
          </ac:spMkLst>
        </pc:spChg>
        <pc:spChg chg="del">
          <ac:chgData name="Ammar Zafar" userId="f801efb3-77dc-4190-a5d1-eee6a7365088" providerId="ADAL" clId="{79851D23-BC03-4938-89AE-CD03033614FF}" dt="2019-08-03T00:37:53.982" v="291" actId="478"/>
          <ac:spMkLst>
            <pc:docMk/>
            <pc:sldMk cId="3475105531" sldId="259"/>
            <ac:spMk id="6" creationId="{00000000-0000-0000-0000-000000000000}"/>
          </ac:spMkLst>
        </pc:spChg>
        <pc:spChg chg="mod">
          <ac:chgData name="Ammar Zafar" userId="f801efb3-77dc-4190-a5d1-eee6a7365088" providerId="ADAL" clId="{79851D23-BC03-4938-89AE-CD03033614FF}" dt="2019-08-03T00:38:32.822" v="350" actId="20577"/>
          <ac:spMkLst>
            <pc:docMk/>
            <pc:sldMk cId="3475105531" sldId="259"/>
            <ac:spMk id="7" creationId="{00000000-0000-0000-0000-000000000000}"/>
          </ac:spMkLst>
        </pc:spChg>
        <pc:graphicFrameChg chg="del">
          <ac:chgData name="Ammar Zafar" userId="f801efb3-77dc-4190-a5d1-eee6a7365088" providerId="ADAL" clId="{79851D23-BC03-4938-89AE-CD03033614FF}" dt="2019-08-03T00:36:57.561" v="183" actId="478"/>
          <ac:graphicFrameMkLst>
            <pc:docMk/>
            <pc:sldMk cId="3475105531" sldId="259"/>
            <ac:graphicFrameMk id="9" creationId="{845D0D2A-DDC4-4A7F-B57A-7B0A521CD18A}"/>
          </ac:graphicFrameMkLst>
        </pc:graphicFrameChg>
        <pc:picChg chg="add mod">
          <ac:chgData name="Ammar Zafar" userId="f801efb3-77dc-4190-a5d1-eee6a7365088" providerId="ADAL" clId="{79851D23-BC03-4938-89AE-CD03033614FF}" dt="2019-08-03T00:37:50.639" v="290" actId="1076"/>
          <ac:picMkLst>
            <pc:docMk/>
            <pc:sldMk cId="3475105531" sldId="259"/>
            <ac:picMk id="8" creationId="{327D93A9-61DF-4BF6-A42F-CD23732F9BF6}"/>
          </ac:picMkLst>
        </pc:picChg>
      </pc:sldChg>
      <pc:sldChg chg="modSp">
        <pc:chgData name="Ammar Zafar" userId="f801efb3-77dc-4190-a5d1-eee6a7365088" providerId="ADAL" clId="{79851D23-BC03-4938-89AE-CD03033614FF}" dt="2019-08-03T00:44:09.558" v="566" actId="20577"/>
        <pc:sldMkLst>
          <pc:docMk/>
          <pc:sldMk cId="402407712" sldId="260"/>
        </pc:sldMkLst>
        <pc:spChg chg="mod">
          <ac:chgData name="Ammar Zafar" userId="f801efb3-77dc-4190-a5d1-eee6a7365088" providerId="ADAL" clId="{79851D23-BC03-4938-89AE-CD03033614FF}" dt="2019-08-03T00:39:54.576" v="384" actId="20577"/>
          <ac:spMkLst>
            <pc:docMk/>
            <pc:sldMk cId="402407712" sldId="260"/>
            <ac:spMk id="2" creationId="{00000000-0000-0000-0000-000000000000}"/>
          </ac:spMkLst>
        </pc:spChg>
        <pc:spChg chg="mod">
          <ac:chgData name="Ammar Zafar" userId="f801efb3-77dc-4190-a5d1-eee6a7365088" providerId="ADAL" clId="{79851D23-BC03-4938-89AE-CD03033614FF}" dt="2019-08-03T00:44:09.558" v="566" actId="20577"/>
          <ac:spMkLst>
            <pc:docMk/>
            <pc:sldMk cId="402407712" sldId="260"/>
            <ac:spMk id="3" creationId="{00000000-0000-0000-0000-000000000000}"/>
          </ac:spMkLst>
        </pc:spChg>
      </pc:sldChg>
      <pc:sldChg chg="modSp">
        <pc:chgData name="Ammar Zafar" userId="f801efb3-77dc-4190-a5d1-eee6a7365088" providerId="ADAL" clId="{79851D23-BC03-4938-89AE-CD03033614FF}" dt="2019-08-03T00:51:57.887" v="735" actId="20577"/>
        <pc:sldMkLst>
          <pc:docMk/>
          <pc:sldMk cId="842662964" sldId="261"/>
        </pc:sldMkLst>
        <pc:spChg chg="mod">
          <ac:chgData name="Ammar Zafar" userId="f801efb3-77dc-4190-a5d1-eee6a7365088" providerId="ADAL" clId="{79851D23-BC03-4938-89AE-CD03033614FF}" dt="2019-08-03T00:49:37.497" v="593" actId="20577"/>
          <ac:spMkLst>
            <pc:docMk/>
            <pc:sldMk cId="842662964" sldId="261"/>
            <ac:spMk id="2" creationId="{00000000-0000-0000-0000-000000000000}"/>
          </ac:spMkLst>
        </pc:spChg>
        <pc:spChg chg="mod">
          <ac:chgData name="Ammar Zafar" userId="f801efb3-77dc-4190-a5d1-eee6a7365088" providerId="ADAL" clId="{79851D23-BC03-4938-89AE-CD03033614FF}" dt="2019-08-03T00:51:57.887" v="735" actId="20577"/>
          <ac:spMkLst>
            <pc:docMk/>
            <pc:sldMk cId="842662964" sldId="261"/>
            <ac:spMk id="9" creationId="{24EBFDBF-C3F6-4E34-80C1-096C8223AC78}"/>
          </ac:spMkLst>
        </pc:spChg>
      </pc:sldChg>
      <pc:sldChg chg="addSp delSp modSp">
        <pc:chgData name="Ammar Zafar" userId="f801efb3-77dc-4190-a5d1-eee6a7365088" providerId="ADAL" clId="{79851D23-BC03-4938-89AE-CD03033614FF}" dt="2019-08-03T00:59:27.232" v="901" actId="1076"/>
        <pc:sldMkLst>
          <pc:docMk/>
          <pc:sldMk cId="1379612198" sldId="263"/>
        </pc:sldMkLst>
        <pc:spChg chg="mod">
          <ac:chgData name="Ammar Zafar" userId="f801efb3-77dc-4190-a5d1-eee6a7365088" providerId="ADAL" clId="{79851D23-BC03-4938-89AE-CD03033614FF}" dt="2019-08-03T00:55:11.359" v="891" actId="20577"/>
          <ac:spMkLst>
            <pc:docMk/>
            <pc:sldMk cId="1379612198" sldId="263"/>
            <ac:spMk id="2" creationId="{00000000-0000-0000-0000-000000000000}"/>
          </ac:spMkLst>
        </pc:spChg>
        <pc:spChg chg="del">
          <ac:chgData name="Ammar Zafar" userId="f801efb3-77dc-4190-a5d1-eee6a7365088" providerId="ADAL" clId="{79851D23-BC03-4938-89AE-CD03033614FF}" dt="2019-08-03T00:55:59.093" v="898" actId="478"/>
          <ac:spMkLst>
            <pc:docMk/>
            <pc:sldMk cId="1379612198" sldId="263"/>
            <ac:spMk id="8" creationId="{00000000-0000-0000-0000-000000000000}"/>
          </ac:spMkLst>
        </pc:spChg>
        <pc:picChg chg="add mod">
          <ac:chgData name="Ammar Zafar" userId="f801efb3-77dc-4190-a5d1-eee6a7365088" providerId="ADAL" clId="{79851D23-BC03-4938-89AE-CD03033614FF}" dt="2019-08-03T00:56:02.124" v="899" actId="1076"/>
          <ac:picMkLst>
            <pc:docMk/>
            <pc:sldMk cId="1379612198" sldId="263"/>
            <ac:picMk id="3" creationId="{ACBE0EA4-BD45-4EE7-BE91-F3BC0D9419DD}"/>
          </ac:picMkLst>
        </pc:picChg>
        <pc:picChg chg="add mod">
          <ac:chgData name="Ammar Zafar" userId="f801efb3-77dc-4190-a5d1-eee6a7365088" providerId="ADAL" clId="{79851D23-BC03-4938-89AE-CD03033614FF}" dt="2019-08-03T00:59:27.232" v="901" actId="1076"/>
          <ac:picMkLst>
            <pc:docMk/>
            <pc:sldMk cId="1379612198" sldId="263"/>
            <ac:picMk id="5" creationId="{D6BB65B8-4704-4795-BDD4-C765066039C7}"/>
          </ac:picMkLst>
        </pc:picChg>
      </pc:sldChg>
      <pc:sldChg chg="addSp modSp modAnim">
        <pc:chgData name="Ammar Zafar" userId="f801efb3-77dc-4190-a5d1-eee6a7365088" providerId="ADAL" clId="{79851D23-BC03-4938-89AE-CD03033614FF}" dt="2019-08-03T00:54:45.969" v="848" actId="5793"/>
        <pc:sldMkLst>
          <pc:docMk/>
          <pc:sldMk cId="2509990862" sldId="281"/>
        </pc:sldMkLst>
        <pc:spChg chg="mod">
          <ac:chgData name="Ammar Zafar" userId="f801efb3-77dc-4190-a5d1-eee6a7365088" providerId="ADAL" clId="{79851D23-BC03-4938-89AE-CD03033614FF}" dt="2019-08-03T00:52:08.406" v="757" actId="20577"/>
          <ac:spMkLst>
            <pc:docMk/>
            <pc:sldMk cId="2509990862" sldId="281"/>
            <ac:spMk id="2" creationId="{00000000-0000-0000-0000-000000000000}"/>
          </ac:spMkLst>
        </pc:spChg>
        <pc:spChg chg="mod">
          <ac:chgData name="Ammar Zafar" userId="f801efb3-77dc-4190-a5d1-eee6a7365088" providerId="ADAL" clId="{79851D23-BC03-4938-89AE-CD03033614FF}" dt="2019-08-03T00:54:45.969" v="848" actId="5793"/>
          <ac:spMkLst>
            <pc:docMk/>
            <pc:sldMk cId="2509990862" sldId="281"/>
            <ac:spMk id="7" creationId="{D3D77626-2C95-4B45-9D97-635F1FA418ED}"/>
          </ac:spMkLst>
        </pc:spChg>
        <pc:picChg chg="add mod">
          <ac:chgData name="Ammar Zafar" userId="f801efb3-77dc-4190-a5d1-eee6a7365088" providerId="ADAL" clId="{79851D23-BC03-4938-89AE-CD03033614FF}" dt="2019-08-03T00:53:52.048" v="784" actId="1076"/>
          <ac:picMkLst>
            <pc:docMk/>
            <pc:sldMk cId="2509990862" sldId="281"/>
            <ac:picMk id="5" creationId="{50E09210-EBAE-4F91-A043-B4DB306DB4FA}"/>
          </ac:picMkLst>
        </pc:picChg>
      </pc:sldChg>
      <pc:sldChg chg="modSp">
        <pc:chgData name="Ammar Zafar" userId="f801efb3-77dc-4190-a5d1-eee6a7365088" providerId="ADAL" clId="{79851D23-BC03-4938-89AE-CD03033614FF}" dt="2019-08-03T02:14:45.239" v="2362" actId="20577"/>
        <pc:sldMkLst>
          <pc:docMk/>
          <pc:sldMk cId="3577320341" sldId="284"/>
        </pc:sldMkLst>
        <pc:spChg chg="mod">
          <ac:chgData name="Ammar Zafar" userId="f801efb3-77dc-4190-a5d1-eee6a7365088" providerId="ADAL" clId="{79851D23-BC03-4938-89AE-CD03033614FF}" dt="2019-08-03T02:14:45.239" v="2362" actId="20577"/>
          <ac:spMkLst>
            <pc:docMk/>
            <pc:sldMk cId="3577320341" sldId="284"/>
            <ac:spMk id="3" creationId="{00000000-0000-0000-0000-000000000000}"/>
          </ac:spMkLst>
        </pc:spChg>
      </pc:sldChg>
    </pc:docChg>
  </pc:docChgLst>
  <pc:docChgLst>
    <pc:chgData name="Ammar Zafar" userId="f801efb3-77dc-4190-a5d1-eee6a7365088" providerId="ADAL" clId="{A681590B-F439-4B67-9094-FFA63DADAA33}"/>
    <pc:docChg chg="undo custSel mod addSld delSld modSld sldOrd">
      <pc:chgData name="Ammar Zafar" userId="f801efb3-77dc-4190-a5d1-eee6a7365088" providerId="ADAL" clId="{A681590B-F439-4B67-9094-FFA63DADAA33}" dt="2019-06-23T06:50:14.504" v="1958" actId="20577"/>
      <pc:docMkLst>
        <pc:docMk/>
      </pc:docMkLst>
      <pc:sldChg chg="modSp">
        <pc:chgData name="Ammar Zafar" userId="f801efb3-77dc-4190-a5d1-eee6a7365088" providerId="ADAL" clId="{A681590B-F439-4B67-9094-FFA63DADAA33}" dt="2019-06-22T23:46:45.913" v="9" actId="20577"/>
        <pc:sldMkLst>
          <pc:docMk/>
          <pc:sldMk cId="45124265" sldId="256"/>
        </pc:sldMkLst>
        <pc:spChg chg="mod">
          <ac:chgData name="Ammar Zafar" userId="f801efb3-77dc-4190-a5d1-eee6a7365088" providerId="ADAL" clId="{A681590B-F439-4B67-9094-FFA63DADAA33}" dt="2019-06-22T23:46:45.913" v="9" actId="20577"/>
          <ac:spMkLst>
            <pc:docMk/>
            <pc:sldMk cId="45124265" sldId="256"/>
            <ac:spMk id="2" creationId="{00000000-0000-0000-0000-000000000000}"/>
          </ac:spMkLst>
        </pc:spChg>
      </pc:sldChg>
      <pc:sldChg chg="ord">
        <pc:chgData name="Ammar Zafar" userId="f801efb3-77dc-4190-a5d1-eee6a7365088" providerId="ADAL" clId="{A681590B-F439-4B67-9094-FFA63DADAA33}" dt="2019-06-22T23:47:04.499" v="10"/>
        <pc:sldMkLst>
          <pc:docMk/>
          <pc:sldMk cId="402407712" sldId="260"/>
        </pc:sldMkLst>
      </pc:sldChg>
      <pc:sldChg chg="modSp modAnim">
        <pc:chgData name="Ammar Zafar" userId="f801efb3-77dc-4190-a5d1-eee6a7365088" providerId="ADAL" clId="{A681590B-F439-4B67-9094-FFA63DADAA33}" dt="2019-06-23T01:12:03.551" v="149"/>
        <pc:sldMkLst>
          <pc:docMk/>
          <pc:sldMk cId="1379612198" sldId="263"/>
        </pc:sldMkLst>
        <pc:spChg chg="mod">
          <ac:chgData name="Ammar Zafar" userId="f801efb3-77dc-4190-a5d1-eee6a7365088" providerId="ADAL" clId="{A681590B-F439-4B67-9094-FFA63DADAA33}" dt="2019-06-23T01:11:52.391" v="148" actId="255"/>
          <ac:spMkLst>
            <pc:docMk/>
            <pc:sldMk cId="1379612198" sldId="263"/>
            <ac:spMk id="3" creationId="{00000000-0000-0000-0000-000000000000}"/>
          </ac:spMkLst>
        </pc:spChg>
      </pc:sldChg>
    </pc:docChg>
  </pc:docChgLst>
  <pc:docChgLst>
    <pc:chgData name="Ammar Zafar" userId="f801efb3-77dc-4190-a5d1-eee6a7365088" providerId="ADAL" clId="{426DE5BC-7054-4299-9E80-BD452227233A}"/>
    <pc:docChg chg="undo custSel addSld delSld modSld">
      <pc:chgData name="Ammar Zafar" userId="f801efb3-77dc-4190-a5d1-eee6a7365088" providerId="ADAL" clId="{426DE5BC-7054-4299-9E80-BD452227233A}" dt="2019-09-08T12:22:51.640" v="1258" actId="20577"/>
      <pc:docMkLst>
        <pc:docMk/>
      </pc:docMkLst>
      <pc:sldChg chg="modSp">
        <pc:chgData name="Ammar Zafar" userId="f801efb3-77dc-4190-a5d1-eee6a7365088" providerId="ADAL" clId="{426DE5BC-7054-4299-9E80-BD452227233A}" dt="2019-09-08T12:22:51.640" v="1258" actId="20577"/>
        <pc:sldMkLst>
          <pc:docMk/>
          <pc:sldMk cId="45124265" sldId="256"/>
        </pc:sldMkLst>
        <pc:spChg chg="mod">
          <ac:chgData name="Ammar Zafar" userId="f801efb3-77dc-4190-a5d1-eee6a7365088" providerId="ADAL" clId="{426DE5BC-7054-4299-9E80-BD452227233A}" dt="2019-09-08T01:44:46.026" v="8" actId="20577"/>
          <ac:spMkLst>
            <pc:docMk/>
            <pc:sldMk cId="45124265" sldId="256"/>
            <ac:spMk id="2" creationId="{00000000-0000-0000-0000-000000000000}"/>
          </ac:spMkLst>
        </pc:spChg>
        <pc:spChg chg="mod">
          <ac:chgData name="Ammar Zafar" userId="f801efb3-77dc-4190-a5d1-eee6a7365088" providerId="ADAL" clId="{426DE5BC-7054-4299-9E80-BD452227233A}" dt="2019-09-08T12:22:51.640" v="1258" actId="20577"/>
          <ac:spMkLst>
            <pc:docMk/>
            <pc:sldMk cId="45124265" sldId="256"/>
            <ac:spMk id="3" creationId="{00000000-0000-0000-0000-000000000000}"/>
          </ac:spMkLst>
        </pc:spChg>
      </pc:sldChg>
      <pc:sldChg chg="modSp">
        <pc:chgData name="Ammar Zafar" userId="f801efb3-77dc-4190-a5d1-eee6a7365088" providerId="ADAL" clId="{426DE5BC-7054-4299-9E80-BD452227233A}" dt="2019-09-08T01:49:29.502" v="150" actId="20577"/>
        <pc:sldMkLst>
          <pc:docMk/>
          <pc:sldMk cId="222205423" sldId="258"/>
        </pc:sldMkLst>
        <pc:spChg chg="mod">
          <ac:chgData name="Ammar Zafar" userId="f801efb3-77dc-4190-a5d1-eee6a7365088" providerId="ADAL" clId="{426DE5BC-7054-4299-9E80-BD452227233A}" dt="2019-09-08T01:49:29.502" v="150" actId="20577"/>
          <ac:spMkLst>
            <pc:docMk/>
            <pc:sldMk cId="222205423" sldId="258"/>
            <ac:spMk id="3" creationId="{00000000-0000-0000-0000-000000000000}"/>
          </ac:spMkLst>
        </pc:spChg>
      </pc:sldChg>
      <pc:sldChg chg="addSp delSp modSp delAnim modAnim">
        <pc:chgData name="Ammar Zafar" userId="f801efb3-77dc-4190-a5d1-eee6a7365088" providerId="ADAL" clId="{426DE5BC-7054-4299-9E80-BD452227233A}" dt="2019-09-08T02:49:13.634" v="347" actId="1076"/>
        <pc:sldMkLst>
          <pc:docMk/>
          <pc:sldMk cId="3475105531" sldId="259"/>
        </pc:sldMkLst>
        <pc:spChg chg="mod">
          <ac:chgData name="Ammar Zafar" userId="f801efb3-77dc-4190-a5d1-eee6a7365088" providerId="ADAL" clId="{426DE5BC-7054-4299-9E80-BD452227233A}" dt="2019-09-08T02:47:20.195" v="187" actId="20577"/>
          <ac:spMkLst>
            <pc:docMk/>
            <pc:sldMk cId="3475105531" sldId="259"/>
            <ac:spMk id="2" creationId="{00000000-0000-0000-0000-000000000000}"/>
          </ac:spMkLst>
        </pc:spChg>
        <pc:spChg chg="mod">
          <ac:chgData name="Ammar Zafar" userId="f801efb3-77dc-4190-a5d1-eee6a7365088" providerId="ADAL" clId="{426DE5BC-7054-4299-9E80-BD452227233A}" dt="2019-09-08T02:49:03.190" v="346" actId="20577"/>
          <ac:spMkLst>
            <pc:docMk/>
            <pc:sldMk cId="3475105531" sldId="259"/>
            <ac:spMk id="7" creationId="{00000000-0000-0000-0000-000000000000}"/>
          </ac:spMkLst>
        </pc:spChg>
        <pc:picChg chg="add mod">
          <ac:chgData name="Ammar Zafar" userId="f801efb3-77dc-4190-a5d1-eee6a7365088" providerId="ADAL" clId="{426DE5BC-7054-4299-9E80-BD452227233A}" dt="2019-09-08T02:49:13.634" v="347" actId="1076"/>
          <ac:picMkLst>
            <pc:docMk/>
            <pc:sldMk cId="3475105531" sldId="259"/>
            <ac:picMk id="6" creationId="{71289808-83EF-4CDA-A676-2A0C0A6F2B71}"/>
          </ac:picMkLst>
        </pc:picChg>
        <pc:picChg chg="del">
          <ac:chgData name="Ammar Zafar" userId="f801efb3-77dc-4190-a5d1-eee6a7365088" providerId="ADAL" clId="{426DE5BC-7054-4299-9E80-BD452227233A}" dt="2019-09-08T02:46:50.449" v="166" actId="478"/>
          <ac:picMkLst>
            <pc:docMk/>
            <pc:sldMk cId="3475105531" sldId="259"/>
            <ac:picMk id="8" creationId="{327D93A9-61DF-4BF6-A42F-CD23732F9BF6}"/>
          </ac:picMkLst>
        </pc:picChg>
      </pc:sldChg>
      <pc:sldChg chg="modSp">
        <pc:chgData name="Ammar Zafar" userId="f801efb3-77dc-4190-a5d1-eee6a7365088" providerId="ADAL" clId="{426DE5BC-7054-4299-9E80-BD452227233A}" dt="2019-09-08T10:31:48.819" v="726" actId="20577"/>
        <pc:sldMkLst>
          <pc:docMk/>
          <pc:sldMk cId="402407712" sldId="260"/>
        </pc:sldMkLst>
        <pc:spChg chg="mod">
          <ac:chgData name="Ammar Zafar" userId="f801efb3-77dc-4190-a5d1-eee6a7365088" providerId="ADAL" clId="{426DE5BC-7054-4299-9E80-BD452227233A}" dt="2019-09-08T02:49:24.914" v="360" actId="20577"/>
          <ac:spMkLst>
            <pc:docMk/>
            <pc:sldMk cId="402407712" sldId="260"/>
            <ac:spMk id="2" creationId="{00000000-0000-0000-0000-000000000000}"/>
          </ac:spMkLst>
        </pc:spChg>
        <pc:spChg chg="mod">
          <ac:chgData name="Ammar Zafar" userId="f801efb3-77dc-4190-a5d1-eee6a7365088" providerId="ADAL" clId="{426DE5BC-7054-4299-9E80-BD452227233A}" dt="2019-09-08T10:31:48.819" v="726" actId="20577"/>
          <ac:spMkLst>
            <pc:docMk/>
            <pc:sldMk cId="402407712" sldId="260"/>
            <ac:spMk id="3" creationId="{00000000-0000-0000-0000-000000000000}"/>
          </ac:spMkLst>
        </pc:spChg>
      </pc:sldChg>
      <pc:sldChg chg="modSp">
        <pc:chgData name="Ammar Zafar" userId="f801efb3-77dc-4190-a5d1-eee6a7365088" providerId="ADAL" clId="{426DE5BC-7054-4299-9E80-BD452227233A}" dt="2019-09-08T11:01:12.823" v="744" actId="20577"/>
        <pc:sldMkLst>
          <pc:docMk/>
          <pc:sldMk cId="842662964" sldId="261"/>
        </pc:sldMkLst>
        <pc:spChg chg="mod">
          <ac:chgData name="Ammar Zafar" userId="f801efb3-77dc-4190-a5d1-eee6a7365088" providerId="ADAL" clId="{426DE5BC-7054-4299-9E80-BD452227233A}" dt="2019-09-08T02:50:51.437" v="472" actId="20577"/>
          <ac:spMkLst>
            <pc:docMk/>
            <pc:sldMk cId="842662964" sldId="261"/>
            <ac:spMk id="2" creationId="{00000000-0000-0000-0000-000000000000}"/>
          </ac:spMkLst>
        </pc:spChg>
        <pc:spChg chg="mod">
          <ac:chgData name="Ammar Zafar" userId="f801efb3-77dc-4190-a5d1-eee6a7365088" providerId="ADAL" clId="{426DE5BC-7054-4299-9E80-BD452227233A}" dt="2019-09-08T11:01:12.823" v="744" actId="20577"/>
          <ac:spMkLst>
            <pc:docMk/>
            <pc:sldMk cId="842662964" sldId="261"/>
            <ac:spMk id="9" creationId="{24EBFDBF-C3F6-4E34-80C1-096C8223AC78}"/>
          </ac:spMkLst>
        </pc:spChg>
      </pc:sldChg>
      <pc:sldChg chg="del">
        <pc:chgData name="Ammar Zafar" userId="f801efb3-77dc-4190-a5d1-eee6a7365088" providerId="ADAL" clId="{426DE5BC-7054-4299-9E80-BD452227233A}" dt="2019-09-08T12:22:02.501" v="1164" actId="2696"/>
        <pc:sldMkLst>
          <pc:docMk/>
          <pc:sldMk cId="1379612198" sldId="263"/>
        </pc:sldMkLst>
      </pc:sldChg>
      <pc:sldChg chg="del">
        <pc:chgData name="Ammar Zafar" userId="f801efb3-77dc-4190-a5d1-eee6a7365088" providerId="ADAL" clId="{426DE5BC-7054-4299-9E80-BD452227233A}" dt="2019-09-08T12:22:01.890" v="1158" actId="2696"/>
        <pc:sldMkLst>
          <pc:docMk/>
          <pc:sldMk cId="2509990862" sldId="281"/>
        </pc:sldMkLst>
      </pc:sldChg>
      <pc:sldChg chg="modSp modAnim">
        <pc:chgData name="Ammar Zafar" userId="f801efb3-77dc-4190-a5d1-eee6a7365088" providerId="ADAL" clId="{426DE5BC-7054-4299-9E80-BD452227233A}" dt="2019-09-08T12:22:43.182" v="1255" actId="20577"/>
        <pc:sldMkLst>
          <pc:docMk/>
          <pc:sldMk cId="3577320341" sldId="284"/>
        </pc:sldMkLst>
        <pc:spChg chg="mod">
          <ac:chgData name="Ammar Zafar" userId="f801efb3-77dc-4190-a5d1-eee6a7365088" providerId="ADAL" clId="{426DE5BC-7054-4299-9E80-BD452227233A}" dt="2019-09-08T12:22:43.182" v="1255" actId="20577"/>
          <ac:spMkLst>
            <pc:docMk/>
            <pc:sldMk cId="3577320341" sldId="284"/>
            <ac:spMk id="3" creationId="{00000000-0000-0000-0000-000000000000}"/>
          </ac:spMkLst>
        </pc:spChg>
      </pc:sldChg>
      <pc:sldChg chg="del">
        <pc:chgData name="Ammar Zafar" userId="f801efb3-77dc-4190-a5d1-eee6a7365088" providerId="ADAL" clId="{426DE5BC-7054-4299-9E80-BD452227233A}" dt="2019-09-08T12:22:01.982" v="1159" actId="2696"/>
        <pc:sldMkLst>
          <pc:docMk/>
          <pc:sldMk cId="3141883033" sldId="288"/>
        </pc:sldMkLst>
      </pc:sldChg>
      <pc:sldChg chg="del">
        <pc:chgData name="Ammar Zafar" userId="f801efb3-77dc-4190-a5d1-eee6a7365088" providerId="ADAL" clId="{426DE5BC-7054-4299-9E80-BD452227233A}" dt="2019-09-08T12:22:02.169" v="1160" actId="2696"/>
        <pc:sldMkLst>
          <pc:docMk/>
          <pc:sldMk cId="2977220527" sldId="289"/>
        </pc:sldMkLst>
      </pc:sldChg>
      <pc:sldChg chg="del">
        <pc:chgData name="Ammar Zafar" userId="f801efb3-77dc-4190-a5d1-eee6a7365088" providerId="ADAL" clId="{426DE5BC-7054-4299-9E80-BD452227233A}" dt="2019-09-08T12:22:02.323" v="1161" actId="2696"/>
        <pc:sldMkLst>
          <pc:docMk/>
          <pc:sldMk cId="4127103768" sldId="290"/>
        </pc:sldMkLst>
      </pc:sldChg>
      <pc:sldChg chg="del">
        <pc:chgData name="Ammar Zafar" userId="f801efb3-77dc-4190-a5d1-eee6a7365088" providerId="ADAL" clId="{426DE5BC-7054-4299-9E80-BD452227233A}" dt="2019-09-08T12:22:02.468" v="1162" actId="2696"/>
        <pc:sldMkLst>
          <pc:docMk/>
          <pc:sldMk cId="772497482" sldId="291"/>
        </pc:sldMkLst>
      </pc:sldChg>
      <pc:sldChg chg="del">
        <pc:chgData name="Ammar Zafar" userId="f801efb3-77dc-4190-a5d1-eee6a7365088" providerId="ADAL" clId="{426DE5BC-7054-4299-9E80-BD452227233A}" dt="2019-09-08T12:22:02.485" v="1163" actId="2696"/>
        <pc:sldMkLst>
          <pc:docMk/>
          <pc:sldMk cId="2712125146" sldId="292"/>
        </pc:sldMkLst>
      </pc:sldChg>
      <pc:sldChg chg="modSp add">
        <pc:chgData name="Ammar Zafar" userId="f801efb3-77dc-4190-a5d1-eee6a7365088" providerId="ADAL" clId="{426DE5BC-7054-4299-9E80-BD452227233A}" dt="2019-09-08T11:10:35.399" v="866" actId="20577"/>
        <pc:sldMkLst>
          <pc:docMk/>
          <pc:sldMk cId="3048117099" sldId="293"/>
        </pc:sldMkLst>
        <pc:spChg chg="mod">
          <ac:chgData name="Ammar Zafar" userId="f801efb3-77dc-4190-a5d1-eee6a7365088" providerId="ADAL" clId="{426DE5BC-7054-4299-9E80-BD452227233A}" dt="2019-09-08T11:01:23.060" v="751" actId="20577"/>
          <ac:spMkLst>
            <pc:docMk/>
            <pc:sldMk cId="3048117099" sldId="293"/>
            <ac:spMk id="2" creationId="{00000000-0000-0000-0000-000000000000}"/>
          </ac:spMkLst>
        </pc:spChg>
        <pc:spChg chg="mod">
          <ac:chgData name="Ammar Zafar" userId="f801efb3-77dc-4190-a5d1-eee6a7365088" providerId="ADAL" clId="{426DE5BC-7054-4299-9E80-BD452227233A}" dt="2019-09-08T11:10:35.399" v="866" actId="20577"/>
          <ac:spMkLst>
            <pc:docMk/>
            <pc:sldMk cId="3048117099" sldId="293"/>
            <ac:spMk id="9" creationId="{24EBFDBF-C3F6-4E34-80C1-096C8223AC78}"/>
          </ac:spMkLst>
        </pc:spChg>
      </pc:sldChg>
      <pc:sldChg chg="delSp modSp add">
        <pc:chgData name="Ammar Zafar" userId="f801efb3-77dc-4190-a5d1-eee6a7365088" providerId="ADAL" clId="{426DE5BC-7054-4299-9E80-BD452227233A}" dt="2019-09-08T11:34:32.044" v="981" actId="20577"/>
        <pc:sldMkLst>
          <pc:docMk/>
          <pc:sldMk cId="667182195" sldId="294"/>
        </pc:sldMkLst>
        <pc:spChg chg="mod">
          <ac:chgData name="Ammar Zafar" userId="f801efb3-77dc-4190-a5d1-eee6a7365088" providerId="ADAL" clId="{426DE5BC-7054-4299-9E80-BD452227233A}" dt="2019-09-08T11:09:39.116" v="819" actId="20577"/>
          <ac:spMkLst>
            <pc:docMk/>
            <pc:sldMk cId="667182195" sldId="294"/>
            <ac:spMk id="2" creationId="{00000000-0000-0000-0000-000000000000}"/>
          </ac:spMkLst>
        </pc:spChg>
        <pc:spChg chg="mod">
          <ac:chgData name="Ammar Zafar" userId="f801efb3-77dc-4190-a5d1-eee6a7365088" providerId="ADAL" clId="{426DE5BC-7054-4299-9E80-BD452227233A}" dt="2019-09-08T11:34:32.044" v="981" actId="20577"/>
          <ac:spMkLst>
            <pc:docMk/>
            <pc:sldMk cId="667182195" sldId="294"/>
            <ac:spMk id="3" creationId="{00000000-0000-0000-0000-000000000000}"/>
          </ac:spMkLst>
        </pc:spChg>
        <pc:spChg chg="del mod">
          <ac:chgData name="Ammar Zafar" userId="f801efb3-77dc-4190-a5d1-eee6a7365088" providerId="ADAL" clId="{426DE5BC-7054-4299-9E80-BD452227233A}" dt="2019-09-08T11:12:23.009" v="901" actId="478"/>
          <ac:spMkLst>
            <pc:docMk/>
            <pc:sldMk cId="667182195" sldId="294"/>
            <ac:spMk id="9" creationId="{24EBFDBF-C3F6-4E34-80C1-096C8223AC78}"/>
          </ac:spMkLst>
        </pc:spChg>
      </pc:sldChg>
      <pc:sldChg chg="modSp add">
        <pc:chgData name="Ammar Zafar" userId="f801efb3-77dc-4190-a5d1-eee6a7365088" providerId="ADAL" clId="{426DE5BC-7054-4299-9E80-BD452227233A}" dt="2019-09-08T12:21:52.388" v="1157" actId="20577"/>
        <pc:sldMkLst>
          <pc:docMk/>
          <pc:sldMk cId="3441234231" sldId="295"/>
        </pc:sldMkLst>
        <pc:spChg chg="mod">
          <ac:chgData name="Ammar Zafar" userId="f801efb3-77dc-4190-a5d1-eee6a7365088" providerId="ADAL" clId="{426DE5BC-7054-4299-9E80-BD452227233A}" dt="2019-09-08T11:34:45.883" v="992" actId="20577"/>
          <ac:spMkLst>
            <pc:docMk/>
            <pc:sldMk cId="3441234231" sldId="295"/>
            <ac:spMk id="2" creationId="{00000000-0000-0000-0000-000000000000}"/>
          </ac:spMkLst>
        </pc:spChg>
        <pc:spChg chg="mod">
          <ac:chgData name="Ammar Zafar" userId="f801efb3-77dc-4190-a5d1-eee6a7365088" providerId="ADAL" clId="{426DE5BC-7054-4299-9E80-BD452227233A}" dt="2019-09-08T12:21:52.388" v="1157" actId="20577"/>
          <ac:spMkLst>
            <pc:docMk/>
            <pc:sldMk cId="3441234231" sldId="295"/>
            <ac:spMk id="3" creationId="{00000000-0000-0000-0000-000000000000}"/>
          </ac:spMkLst>
        </pc:spChg>
      </pc:sldChg>
    </pc:docChg>
  </pc:docChgLst>
  <pc:docChgLst>
    <pc:chgData name="Ammar Zafar" userId="f801efb3-77dc-4190-a5d1-eee6a7365088" providerId="ADAL" clId="{B36B8219-39B8-4DAF-8821-DC423F9C13FD}"/>
    <pc:docChg chg="custSel modSld">
      <pc:chgData name="Ammar Zafar" userId="f801efb3-77dc-4190-a5d1-eee6a7365088" providerId="ADAL" clId="{B36B8219-39B8-4DAF-8821-DC423F9C13FD}" dt="2019-06-30T06:48:55.090" v="322" actId="20577"/>
      <pc:docMkLst>
        <pc:docMk/>
      </pc:docMkLst>
      <pc:sldChg chg="modSp">
        <pc:chgData name="Ammar Zafar" userId="f801efb3-77dc-4190-a5d1-eee6a7365088" providerId="ADAL" clId="{B36B8219-39B8-4DAF-8821-DC423F9C13FD}" dt="2019-06-30T06:10:49.518" v="18" actId="20577"/>
        <pc:sldMkLst>
          <pc:docMk/>
          <pc:sldMk cId="45124265" sldId="256"/>
        </pc:sldMkLst>
        <pc:spChg chg="mod">
          <ac:chgData name="Ammar Zafar" userId="f801efb3-77dc-4190-a5d1-eee6a7365088" providerId="ADAL" clId="{B36B8219-39B8-4DAF-8821-DC423F9C13FD}" dt="2019-06-30T06:10:46.696" v="16" actId="20577"/>
          <ac:spMkLst>
            <pc:docMk/>
            <pc:sldMk cId="45124265" sldId="256"/>
            <ac:spMk id="2" creationId="{00000000-0000-0000-0000-000000000000}"/>
          </ac:spMkLst>
        </pc:spChg>
        <pc:spChg chg="mod">
          <ac:chgData name="Ammar Zafar" userId="f801efb3-77dc-4190-a5d1-eee6a7365088" providerId="ADAL" clId="{B36B8219-39B8-4DAF-8821-DC423F9C13FD}" dt="2019-06-30T06:10:49.518" v="18" actId="20577"/>
          <ac:spMkLst>
            <pc:docMk/>
            <pc:sldMk cId="45124265" sldId="256"/>
            <ac:spMk id="3" creationId="{00000000-0000-0000-0000-000000000000}"/>
          </ac:spMkLst>
        </pc:spChg>
      </pc:sldChg>
      <pc:sldChg chg="modSp">
        <pc:chgData name="Ammar Zafar" userId="f801efb3-77dc-4190-a5d1-eee6a7365088" providerId="ADAL" clId="{B36B8219-39B8-4DAF-8821-DC423F9C13FD}" dt="2019-06-30T06:13:42.453" v="79" actId="20577"/>
        <pc:sldMkLst>
          <pc:docMk/>
          <pc:sldMk cId="222205423" sldId="258"/>
        </pc:sldMkLst>
        <pc:spChg chg="mod">
          <ac:chgData name="Ammar Zafar" userId="f801efb3-77dc-4190-a5d1-eee6a7365088" providerId="ADAL" clId="{B36B8219-39B8-4DAF-8821-DC423F9C13FD}" dt="2019-06-30T06:11:02.125" v="26" actId="20577"/>
          <ac:spMkLst>
            <pc:docMk/>
            <pc:sldMk cId="222205423" sldId="258"/>
            <ac:spMk id="2" creationId="{00000000-0000-0000-0000-000000000000}"/>
          </ac:spMkLst>
        </pc:spChg>
        <pc:spChg chg="mod">
          <ac:chgData name="Ammar Zafar" userId="f801efb3-77dc-4190-a5d1-eee6a7365088" providerId="ADAL" clId="{B36B8219-39B8-4DAF-8821-DC423F9C13FD}" dt="2019-06-30T06:13:42.453" v="79" actId="20577"/>
          <ac:spMkLst>
            <pc:docMk/>
            <pc:sldMk cId="222205423" sldId="258"/>
            <ac:spMk id="3" creationId="{00000000-0000-0000-0000-000000000000}"/>
          </ac:spMkLst>
        </pc:spChg>
      </pc:sldChg>
      <pc:sldChg chg="modSp modAnim">
        <pc:chgData name="Ammar Zafar" userId="f801efb3-77dc-4190-a5d1-eee6a7365088" providerId="ADAL" clId="{B36B8219-39B8-4DAF-8821-DC423F9C13FD}" dt="2019-06-30T06:48:39.148" v="300" actId="20577"/>
        <pc:sldMkLst>
          <pc:docMk/>
          <pc:sldMk cId="3475105531" sldId="259"/>
        </pc:sldMkLst>
        <pc:spChg chg="mod">
          <ac:chgData name="Ammar Zafar" userId="f801efb3-77dc-4190-a5d1-eee6a7365088" providerId="ADAL" clId="{B36B8219-39B8-4DAF-8821-DC423F9C13FD}" dt="2019-06-30T06:48:24.530" v="263" actId="20577"/>
          <ac:spMkLst>
            <pc:docMk/>
            <pc:sldMk cId="3475105531" sldId="259"/>
            <ac:spMk id="2" creationId="{00000000-0000-0000-0000-000000000000}"/>
          </ac:spMkLst>
        </pc:spChg>
        <pc:spChg chg="mod">
          <ac:chgData name="Ammar Zafar" userId="f801efb3-77dc-4190-a5d1-eee6a7365088" providerId="ADAL" clId="{B36B8219-39B8-4DAF-8821-DC423F9C13FD}" dt="2019-06-30T06:48:39.148" v="300" actId="20577"/>
          <ac:spMkLst>
            <pc:docMk/>
            <pc:sldMk cId="3475105531" sldId="259"/>
            <ac:spMk id="3" creationId="{00000000-0000-0000-0000-000000000000}"/>
          </ac:spMkLst>
        </pc:spChg>
      </pc:sldChg>
      <pc:sldChg chg="modSp">
        <pc:chgData name="Ammar Zafar" userId="f801efb3-77dc-4190-a5d1-eee6a7365088" providerId="ADAL" clId="{B36B8219-39B8-4DAF-8821-DC423F9C13FD}" dt="2019-06-30T06:48:55.090" v="322" actId="20577"/>
        <pc:sldMkLst>
          <pc:docMk/>
          <pc:sldMk cId="402407712" sldId="260"/>
        </pc:sldMkLst>
        <pc:spChg chg="mod">
          <ac:chgData name="Ammar Zafar" userId="f801efb3-77dc-4190-a5d1-eee6a7365088" providerId="ADAL" clId="{B36B8219-39B8-4DAF-8821-DC423F9C13FD}" dt="2019-06-30T06:48:55.090" v="322" actId="20577"/>
          <ac:spMkLst>
            <pc:docMk/>
            <pc:sldMk cId="402407712" sldId="260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B314A-3774-44F6-9C40-55ED500E7170}" type="datetimeFigureOut">
              <a:rPr lang="en-AU" smtClean="0"/>
              <a:t>8/09/2019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F7658-2EE3-4AFA-98D6-DE07C1B8B4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550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0B9C-89CF-4208-BFAC-1A471DABD51E}" type="datetime1">
              <a:rPr lang="en-AU" smtClean="0"/>
              <a:t>8/09/2019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953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083D-9A19-4577-B45E-4C66B799B1AA}" type="datetime1">
              <a:rPr lang="en-AU" smtClean="0"/>
              <a:t>8/09/2019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21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E214-291E-4FEC-84B7-A86048188F43}" type="datetime1">
              <a:rPr lang="en-AU" smtClean="0"/>
              <a:t>8/09/2019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88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928B-3E04-4F6E-8E54-A33D2BFF47E2}" type="datetime1">
              <a:rPr lang="en-AU" smtClean="0"/>
              <a:t>8/09/2019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980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038A-0768-416A-AA5F-8A2EC5E9FA4B}" type="datetime1">
              <a:rPr lang="en-AU" smtClean="0"/>
              <a:t>8/09/2019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354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FB60-0B0F-47F1-A00B-9F3C67B02445}" type="datetime1">
              <a:rPr lang="en-AU" smtClean="0"/>
              <a:t>8/09/2019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46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CEAF-269F-4213-94D4-34C435047058}" type="datetime1">
              <a:rPr lang="en-AU" smtClean="0"/>
              <a:t>8/09/2019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04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F08D-98AE-410A-9A29-1F4772111FC1}" type="datetime1">
              <a:rPr lang="en-AU" smtClean="0"/>
              <a:t>8/09/2019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673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65BC-CE6D-4720-A9BB-ADBA4D8EED38}" type="datetime1">
              <a:rPr lang="en-AU" smtClean="0"/>
              <a:t>8/09/2019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49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000A-9A2D-4211-B449-E6E5569CFD04}" type="datetime1">
              <a:rPr lang="en-AU" smtClean="0"/>
              <a:t>8/09/2019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57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FDE1-48AB-4A98-975E-2FF522B2C364}" type="datetime1">
              <a:rPr lang="en-AU" smtClean="0"/>
              <a:t>8/09/2019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7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B06FB-7E0B-4EBB-80A4-EC4E0F4DD06C}" type="datetime1">
              <a:rPr lang="en-AU" smtClean="0"/>
              <a:t>8/09/2019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Ammar Zafar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F793A-49F1-4639-A907-7FA5CE8AD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73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6032"/>
            <a:ext cx="9144000" cy="2387600"/>
          </a:xfrm>
        </p:spPr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Designing Deep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09669"/>
            <a:ext cx="9144000" cy="1655762"/>
          </a:xfrm>
        </p:spPr>
        <p:txBody>
          <a:bodyPr/>
          <a:lstStyle/>
          <a:p>
            <a:r>
              <a:rPr lang="en-AU">
                <a:latin typeface="Gabriola" panose="04040605051002020D02" pitchFamily="82" charset="0"/>
              </a:rPr>
              <a:t>Week 10</a:t>
            </a:r>
            <a:endParaRPr lang="en-AU" dirty="0">
              <a:latin typeface="Gabriola" panose="04040605051002020D02" pitchFamily="8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4512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Seen neural networks</a:t>
            </a:r>
          </a:p>
          <a:p>
            <a:pPr marL="0" indent="0">
              <a:buNone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Familiar with main components</a:t>
            </a:r>
          </a:p>
          <a:p>
            <a:pPr marL="0" indent="0">
              <a:buNone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Basic idea of training: gradient descent</a:t>
            </a:r>
          </a:p>
          <a:p>
            <a:pPr marL="0" indent="0">
              <a:buNone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Today: Designing neural networks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7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22220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Ammar Zafar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Output layer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Neurons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Activation functions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Hidden layers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Depth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Width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Activation function</a:t>
            </a:r>
          </a:p>
          <a:p>
            <a:pPr lvl="1"/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Input layer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neurons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Architecture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Optimizer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7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 descr="A close up of a mans face&#10;&#10;Description automatically generated">
            <a:extLst>
              <a:ext uri="{FF2B5EF4-FFF2-40B4-BE49-F238E27FC236}">
                <a16:creationId xmlns:a16="http://schemas.microsoft.com/office/drawing/2014/main" id="{71289808-83EF-4CDA-A676-2A0C0A6F2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933" y="1634139"/>
            <a:ext cx="6826133" cy="446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0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Input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Any guess?</a:t>
            </a: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Boston problem (14 features and 1 output)</a:t>
            </a: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MNIST problem (28x28 images)</a:t>
            </a: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40240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Output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EBFDBF-C3F6-4E34-80C1-096C8223AC7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Parameters of interest</a:t>
            </a:r>
          </a:p>
          <a:p>
            <a:pPr lvl="1"/>
            <a:r>
              <a:rPr lang="en-AU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Neurons</a:t>
            </a:r>
          </a:p>
          <a:p>
            <a:pPr lvl="1"/>
            <a:r>
              <a:rPr lang="en-AU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Activation function</a:t>
            </a:r>
          </a:p>
          <a:p>
            <a:pPr lvl="1"/>
            <a:r>
              <a:rPr lang="en-AU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Cost function</a:t>
            </a: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Boston problem</a:t>
            </a: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Binary classification</a:t>
            </a: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Multi-class Classification</a:t>
            </a: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66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Hidden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EBFDBF-C3F6-4E34-80C1-096C8223AC7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Activation Functions</a:t>
            </a:r>
          </a:p>
          <a:p>
            <a:pPr lvl="1"/>
            <a:r>
              <a:rPr lang="en-AU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Sigmoid</a:t>
            </a:r>
          </a:p>
          <a:p>
            <a:pPr lvl="1"/>
            <a:r>
              <a:rPr lang="en-AU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Tanh</a:t>
            </a:r>
          </a:p>
          <a:p>
            <a:pPr lvl="1"/>
            <a:r>
              <a:rPr lang="en-AU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Rectified linear</a:t>
            </a:r>
          </a:p>
          <a:p>
            <a:pPr lvl="1"/>
            <a:r>
              <a:rPr lang="en-AU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Many others</a:t>
            </a:r>
          </a:p>
          <a:p>
            <a:pPr lvl="1"/>
            <a:endParaRPr lang="en-AU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Validation Testing</a:t>
            </a: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11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Depth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Width</a:t>
            </a: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Universal Approximation Theorem</a:t>
            </a: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No Free Lunch Theorem</a:t>
            </a: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Special architectures</a:t>
            </a: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66718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Optimizers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Almost all work using gradients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Different optimizers work better with different activation function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Again test and trial</a:t>
            </a:r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344123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abriola" panose="04040605051002020D02" pitchFamily="82" charset="0"/>
              </a:rPr>
              <a:t>Recap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What have we learned today?</a:t>
            </a: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Do you feel more confident in designing deep networks</a:t>
            </a: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A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Next week: CNNs</a:t>
            </a: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A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Ammar Zafar</a:t>
            </a:r>
          </a:p>
        </p:txBody>
      </p:sp>
    </p:spTree>
    <p:extLst>
      <p:ext uri="{BB962C8B-B14F-4D97-AF65-F5344CB8AC3E}">
        <p14:creationId xmlns:p14="http://schemas.microsoft.com/office/powerpoint/2010/main" val="35773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5364</TotalTime>
  <Words>160</Words>
  <Application>Microsoft Office PowerPoint</Application>
  <PresentationFormat>Widescreen</PresentationFormat>
  <Paragraphs>127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Gabriola</vt:lpstr>
      <vt:lpstr>Office Theme</vt:lpstr>
      <vt:lpstr>Designing Deep Neural Networks</vt:lpstr>
      <vt:lpstr>Recap</vt:lpstr>
      <vt:lpstr>Design Decisions</vt:lpstr>
      <vt:lpstr>Input Layer</vt:lpstr>
      <vt:lpstr>Output Layer</vt:lpstr>
      <vt:lpstr>Hidden Layer</vt:lpstr>
      <vt:lpstr>Architecture</vt:lpstr>
      <vt:lpstr>Optimizers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Ammar Zafar</dc:creator>
  <cp:lastModifiedBy>Ammar Zafar</cp:lastModifiedBy>
  <cp:revision>50</cp:revision>
  <dcterms:created xsi:type="dcterms:W3CDTF">2019-06-23T06:47:42Z</dcterms:created>
  <dcterms:modified xsi:type="dcterms:W3CDTF">2019-09-08T12:22:53Z</dcterms:modified>
</cp:coreProperties>
</file>