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77" r:id="rId11"/>
    <p:sldId id="278" r:id="rId12"/>
    <p:sldId id="279" r:id="rId13"/>
    <p:sldId id="267" r:id="rId14"/>
    <p:sldId id="28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B8219-39B8-4DAF-8821-DC423F9C13FD}" v="189" dt="2019-07-14T01:35:46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Zafar" userId="f801efb3-77dc-4190-a5d1-eee6a7365088" providerId="ADAL" clId="{A681590B-F439-4B67-9094-FFA63DADAA33}"/>
    <pc:docChg chg="undo custSel mod addSld delSld modSld sldOrd">
      <pc:chgData name="Ammar Zafar" userId="f801efb3-77dc-4190-a5d1-eee6a7365088" providerId="ADAL" clId="{A681590B-F439-4B67-9094-FFA63DADAA33}" dt="2019-06-23T06:50:14.504" v="1958" actId="20577"/>
      <pc:docMkLst>
        <pc:docMk/>
      </pc:docMkLst>
      <pc:sldChg chg="modSp">
        <pc:chgData name="Ammar Zafar" userId="f801efb3-77dc-4190-a5d1-eee6a7365088" providerId="ADAL" clId="{A681590B-F439-4B67-9094-FFA63DADAA33}" dt="2019-06-22T23:46:45.913" v="9" actId="20577"/>
        <pc:sldMkLst>
          <pc:docMk/>
          <pc:sldMk cId="45124265" sldId="256"/>
        </pc:sldMkLst>
        <pc:spChg chg="mod">
          <ac:chgData name="Ammar Zafar" userId="f801efb3-77dc-4190-a5d1-eee6a7365088" providerId="ADAL" clId="{A681590B-F439-4B67-9094-FFA63DADAA33}" dt="2019-06-22T23:46:45.913" v="9" actId="20577"/>
          <ac:spMkLst>
            <pc:docMk/>
            <pc:sldMk cId="45124265" sldId="256"/>
            <ac:spMk id="2" creationId="{00000000-0000-0000-0000-000000000000}"/>
          </ac:spMkLst>
        </pc:spChg>
      </pc:sldChg>
      <pc:sldChg chg="ord">
        <pc:chgData name="Ammar Zafar" userId="f801efb3-77dc-4190-a5d1-eee6a7365088" providerId="ADAL" clId="{A681590B-F439-4B67-9094-FFA63DADAA33}" dt="2019-06-22T23:47:04.499" v="10"/>
        <pc:sldMkLst>
          <pc:docMk/>
          <pc:sldMk cId="402407712" sldId="260"/>
        </pc:sldMkLst>
      </pc:sldChg>
      <pc:sldChg chg="modSp modAnim">
        <pc:chgData name="Ammar Zafar" userId="f801efb3-77dc-4190-a5d1-eee6a7365088" providerId="ADAL" clId="{A681590B-F439-4B67-9094-FFA63DADAA33}" dt="2019-06-23T01:12:03.551" v="149"/>
        <pc:sldMkLst>
          <pc:docMk/>
          <pc:sldMk cId="1379612198" sldId="263"/>
        </pc:sldMkLst>
        <pc:spChg chg="mod">
          <ac:chgData name="Ammar Zafar" userId="f801efb3-77dc-4190-a5d1-eee6a7365088" providerId="ADAL" clId="{A681590B-F439-4B67-9094-FFA63DADAA33}" dt="2019-06-23T01:11:52.391" v="148" actId="255"/>
          <ac:spMkLst>
            <pc:docMk/>
            <pc:sldMk cId="1379612198" sldId="263"/>
            <ac:spMk id="3" creationId="{00000000-0000-0000-0000-000000000000}"/>
          </ac:spMkLst>
        </pc:spChg>
      </pc:sldChg>
      <pc:sldChg chg="delSp modSp">
        <pc:chgData name="Ammar Zafar" userId="f801efb3-77dc-4190-a5d1-eee6a7365088" providerId="ADAL" clId="{A681590B-F439-4B67-9094-FFA63DADAA33}" dt="2019-06-23T02:27:15.963" v="882" actId="20577"/>
        <pc:sldMkLst>
          <pc:docMk/>
          <pc:sldMk cId="1791663121" sldId="264"/>
        </pc:sldMkLst>
        <pc:spChg chg="mod">
          <ac:chgData name="Ammar Zafar" userId="f801efb3-77dc-4190-a5d1-eee6a7365088" providerId="ADAL" clId="{A681590B-F439-4B67-9094-FFA63DADAA33}" dt="2019-06-23T01:23:19.066" v="416" actId="20577"/>
          <ac:spMkLst>
            <pc:docMk/>
            <pc:sldMk cId="1791663121" sldId="264"/>
            <ac:spMk id="2" creationId="{00000000-0000-0000-0000-000000000000}"/>
          </ac:spMkLst>
        </pc:spChg>
        <pc:spChg chg="mod">
          <ac:chgData name="Ammar Zafar" userId="f801efb3-77dc-4190-a5d1-eee6a7365088" providerId="ADAL" clId="{A681590B-F439-4B67-9094-FFA63DADAA33}" dt="2019-06-23T02:27:15.963" v="882" actId="20577"/>
          <ac:spMkLst>
            <pc:docMk/>
            <pc:sldMk cId="1791663121" sldId="264"/>
            <ac:spMk id="3" creationId="{00000000-0000-0000-0000-000000000000}"/>
          </ac:spMkLst>
        </pc:spChg>
        <pc:graphicFrameChg chg="del mod">
          <ac:chgData name="Ammar Zafar" userId="f801efb3-77dc-4190-a5d1-eee6a7365088" providerId="ADAL" clId="{A681590B-F439-4B67-9094-FFA63DADAA33}" dt="2019-06-23T01:23:30.157" v="417" actId="478"/>
          <ac:graphicFrameMkLst>
            <pc:docMk/>
            <pc:sldMk cId="1791663121" sldId="264"/>
            <ac:graphicFrameMk id="5" creationId="{00000000-0000-0000-0000-000000000000}"/>
          </ac:graphicFrameMkLst>
        </pc:graphicFrameChg>
      </pc:sldChg>
      <pc:sldChg chg="modSp add">
        <pc:chgData name="Ammar Zafar" userId="f801efb3-77dc-4190-a5d1-eee6a7365088" providerId="ADAL" clId="{A681590B-F439-4B67-9094-FFA63DADAA33}" dt="2019-06-23T01:36:58.405" v="696" actId="20577"/>
        <pc:sldMkLst>
          <pc:docMk/>
          <pc:sldMk cId="952284131" sldId="265"/>
        </pc:sldMkLst>
        <pc:spChg chg="mod">
          <ac:chgData name="Ammar Zafar" userId="f801efb3-77dc-4190-a5d1-eee6a7365088" providerId="ADAL" clId="{A681590B-F439-4B67-9094-FFA63DADAA33}" dt="2019-06-23T01:23:05.697" v="393" actId="20577"/>
          <ac:spMkLst>
            <pc:docMk/>
            <pc:sldMk cId="952284131" sldId="265"/>
            <ac:spMk id="2" creationId="{00000000-0000-0000-0000-000000000000}"/>
          </ac:spMkLst>
        </pc:spChg>
        <pc:spChg chg="mod">
          <ac:chgData name="Ammar Zafar" userId="f801efb3-77dc-4190-a5d1-eee6a7365088" providerId="ADAL" clId="{A681590B-F439-4B67-9094-FFA63DADAA33}" dt="2019-06-23T01:36:58.405" v="696" actId="20577"/>
          <ac:spMkLst>
            <pc:docMk/>
            <pc:sldMk cId="952284131" sldId="265"/>
            <ac:spMk id="3" creationId="{00000000-0000-0000-0000-000000000000}"/>
          </ac:spMkLst>
        </pc:spChg>
        <pc:graphicFrameChg chg="mod modGraphic">
          <ac:chgData name="Ammar Zafar" userId="f801efb3-77dc-4190-a5d1-eee6a7365088" providerId="ADAL" clId="{A681590B-F439-4B67-9094-FFA63DADAA33}" dt="2019-06-23T01:36:41.415" v="661" actId="20577"/>
          <ac:graphicFrameMkLst>
            <pc:docMk/>
            <pc:sldMk cId="952284131" sldId="265"/>
            <ac:graphicFrameMk id="5" creationId="{00000000-0000-0000-0000-000000000000}"/>
          </ac:graphicFrameMkLst>
        </pc:graphicFrameChg>
      </pc:sldChg>
      <pc:sldChg chg="addSp delSp modSp add">
        <pc:chgData name="Ammar Zafar" userId="f801efb3-77dc-4190-a5d1-eee6a7365088" providerId="ADAL" clId="{A681590B-F439-4B67-9094-FFA63DADAA33}" dt="2019-06-23T01:44:09.238" v="764" actId="2711"/>
        <pc:sldMkLst>
          <pc:docMk/>
          <pc:sldMk cId="3864949696" sldId="266"/>
        </pc:sldMkLst>
        <pc:spChg chg="mod">
          <ac:chgData name="Ammar Zafar" userId="f801efb3-77dc-4190-a5d1-eee6a7365088" providerId="ADAL" clId="{A681590B-F439-4B67-9094-FFA63DADAA33}" dt="2019-06-23T01:29:26.937" v="563" actId="20577"/>
          <ac:spMkLst>
            <pc:docMk/>
            <pc:sldMk cId="3864949696" sldId="266"/>
            <ac:spMk id="2" creationId="{0F5C40AF-6EE2-4652-886B-989CE7FBE278}"/>
          </ac:spMkLst>
        </pc:spChg>
        <pc:spChg chg="del">
          <ac:chgData name="Ammar Zafar" userId="f801efb3-77dc-4190-a5d1-eee6a7365088" providerId="ADAL" clId="{A681590B-F439-4B67-9094-FFA63DADAA33}" dt="2019-06-23T01:28:53.496" v="545"/>
          <ac:spMkLst>
            <pc:docMk/>
            <pc:sldMk cId="3864949696" sldId="266"/>
            <ac:spMk id="3" creationId="{22E5CBE4-631E-4F7A-A63E-17FB7B2F2515}"/>
          </ac:spMkLst>
        </pc:spChg>
        <pc:spChg chg="add mod">
          <ac:chgData name="Ammar Zafar" userId="f801efb3-77dc-4190-a5d1-eee6a7365088" providerId="ADAL" clId="{A681590B-F439-4B67-9094-FFA63DADAA33}" dt="2019-06-23T01:44:09.238" v="764" actId="2711"/>
          <ac:spMkLst>
            <pc:docMk/>
            <pc:sldMk cId="3864949696" sldId="266"/>
            <ac:spMk id="7" creationId="{B9D375E7-30FE-4AFA-B62E-10849ABF1D58}"/>
          </ac:spMkLst>
        </pc:spChg>
        <pc:picChg chg="add del mod">
          <ac:chgData name="Ammar Zafar" userId="f801efb3-77dc-4190-a5d1-eee6a7365088" providerId="ADAL" clId="{A681590B-F439-4B67-9094-FFA63DADAA33}" dt="2019-06-23T01:31:25.221" v="564" actId="478"/>
          <ac:picMkLst>
            <pc:docMk/>
            <pc:sldMk cId="3864949696" sldId="266"/>
            <ac:picMk id="5" creationId="{8CDAE87F-1BF3-4534-851B-518667ACDF13}"/>
          </ac:picMkLst>
        </pc:picChg>
        <pc:picChg chg="add mod">
          <ac:chgData name="Ammar Zafar" userId="f801efb3-77dc-4190-a5d1-eee6a7365088" providerId="ADAL" clId="{A681590B-F439-4B67-9094-FFA63DADAA33}" dt="2019-06-23T01:40:29.729" v="697" actId="1076"/>
          <ac:picMkLst>
            <pc:docMk/>
            <pc:sldMk cId="3864949696" sldId="266"/>
            <ac:picMk id="8" creationId="{30B04F95-FA20-44DD-8432-3131F1361E12}"/>
          </ac:picMkLst>
        </pc:picChg>
      </pc:sldChg>
      <pc:sldChg chg="addSp modSp add mod setBg">
        <pc:chgData name="Ammar Zafar" userId="f801efb3-77dc-4190-a5d1-eee6a7365088" providerId="ADAL" clId="{A681590B-F439-4B67-9094-FFA63DADAA33}" dt="2019-06-23T02:03:05.223" v="821" actId="1076"/>
        <pc:sldMkLst>
          <pc:docMk/>
          <pc:sldMk cId="4230242382" sldId="267"/>
        </pc:sldMkLst>
        <pc:spChg chg="mod">
          <ac:chgData name="Ammar Zafar" userId="f801efb3-77dc-4190-a5d1-eee6a7365088" providerId="ADAL" clId="{A681590B-F439-4B67-9094-FFA63DADAA33}" dt="2019-06-23T01:45:06.769" v="767" actId="26606"/>
          <ac:spMkLst>
            <pc:docMk/>
            <pc:sldMk cId="4230242382" sldId="267"/>
            <ac:spMk id="2" creationId="{0F5C40AF-6EE2-4652-886B-989CE7FBE278}"/>
          </ac:spMkLst>
        </pc:spChg>
        <pc:spChg chg="mod ord">
          <ac:chgData name="Ammar Zafar" userId="f801efb3-77dc-4190-a5d1-eee6a7365088" providerId="ADAL" clId="{A681590B-F439-4B67-9094-FFA63DADAA33}" dt="2019-06-23T01:45:06.769" v="767" actId="26606"/>
          <ac:spMkLst>
            <pc:docMk/>
            <pc:sldMk cId="4230242382" sldId="267"/>
            <ac:spMk id="4" creationId="{CA8ACD9C-0969-4EB2-BF6D-552BCC6BFEC9}"/>
          </ac:spMkLst>
        </pc:spChg>
        <pc:spChg chg="mod">
          <ac:chgData name="Ammar Zafar" userId="f801efb3-77dc-4190-a5d1-eee6a7365088" providerId="ADAL" clId="{A681590B-F439-4B67-9094-FFA63DADAA33}" dt="2019-06-23T01:46:22.929" v="803" actId="27636"/>
          <ac:spMkLst>
            <pc:docMk/>
            <pc:sldMk cId="4230242382" sldId="267"/>
            <ac:spMk id="7" creationId="{B9D375E7-30FE-4AFA-B62E-10849ABF1D58}"/>
          </ac:spMkLst>
        </pc:spChg>
        <pc:spChg chg="add">
          <ac:chgData name="Ammar Zafar" userId="f801efb3-77dc-4190-a5d1-eee6a7365088" providerId="ADAL" clId="{A681590B-F439-4B67-9094-FFA63DADAA33}" dt="2019-06-23T01:45:06.769" v="767" actId="26606"/>
          <ac:spMkLst>
            <pc:docMk/>
            <pc:sldMk cId="4230242382" sldId="267"/>
            <ac:spMk id="13" creationId="{867D4867-5BA7-4462-B2F6-A23F4A622AA7}"/>
          </ac:spMkLst>
        </pc:spChg>
        <pc:picChg chg="mod">
          <ac:chgData name="Ammar Zafar" userId="f801efb3-77dc-4190-a5d1-eee6a7365088" providerId="ADAL" clId="{A681590B-F439-4B67-9094-FFA63DADAA33}" dt="2019-06-23T02:03:05.223" v="821" actId="1076"/>
          <ac:picMkLst>
            <pc:docMk/>
            <pc:sldMk cId="4230242382" sldId="267"/>
            <ac:picMk id="8" creationId="{30B04F95-FA20-44DD-8432-3131F1361E12}"/>
          </ac:picMkLst>
        </pc:picChg>
      </pc:sldChg>
    </pc:docChg>
  </pc:docChgLst>
  <pc:docChgLst>
    <pc:chgData name="Ammar Zafar" userId="f801efb3-77dc-4190-a5d1-eee6a7365088" providerId="ADAL" clId="{B36B8219-39B8-4DAF-8821-DC423F9C13FD}"/>
    <pc:docChg chg="custSel modSld">
      <pc:chgData name="Ammar Zafar" userId="f801efb3-77dc-4190-a5d1-eee6a7365088" providerId="ADAL" clId="{B36B8219-39B8-4DAF-8821-DC423F9C13FD}" dt="2019-07-14T01:35:46.323" v="324" actId="20577"/>
      <pc:docMkLst>
        <pc:docMk/>
      </pc:docMkLst>
      <pc:sldChg chg="modSp">
        <pc:chgData name="Ammar Zafar" userId="f801efb3-77dc-4190-a5d1-eee6a7365088" providerId="ADAL" clId="{B36B8219-39B8-4DAF-8821-DC423F9C13FD}" dt="2019-06-30T06:10:49.518" v="18" actId="20577"/>
        <pc:sldMkLst>
          <pc:docMk/>
          <pc:sldMk cId="45124265" sldId="256"/>
        </pc:sldMkLst>
        <pc:spChg chg="mod">
          <ac:chgData name="Ammar Zafar" userId="f801efb3-77dc-4190-a5d1-eee6a7365088" providerId="ADAL" clId="{B36B8219-39B8-4DAF-8821-DC423F9C13FD}" dt="2019-06-30T06:10:46.696" v="16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10:49.518" v="18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B36B8219-39B8-4DAF-8821-DC423F9C13FD}" dt="2019-06-30T06:13:42.453" v="79" actId="20577"/>
        <pc:sldMkLst>
          <pc:docMk/>
          <pc:sldMk cId="222205423" sldId="258"/>
        </pc:sldMkLst>
        <pc:spChg chg="mod">
          <ac:chgData name="Ammar Zafar" userId="f801efb3-77dc-4190-a5d1-eee6a7365088" providerId="ADAL" clId="{B36B8219-39B8-4DAF-8821-DC423F9C13FD}" dt="2019-06-30T06:11:02.125" v="26" actId="20577"/>
          <ac:spMkLst>
            <pc:docMk/>
            <pc:sldMk cId="222205423" sldId="258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13:42.453" v="79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modSp modAnim">
        <pc:chgData name="Ammar Zafar" userId="f801efb3-77dc-4190-a5d1-eee6a7365088" providerId="ADAL" clId="{B36B8219-39B8-4DAF-8821-DC423F9C13FD}" dt="2019-07-14T01:35:46.323" v="324" actId="20577"/>
        <pc:sldMkLst>
          <pc:docMk/>
          <pc:sldMk cId="3475105531" sldId="259"/>
        </pc:sldMkLst>
        <pc:spChg chg="mod">
          <ac:chgData name="Ammar Zafar" userId="f801efb3-77dc-4190-a5d1-eee6a7365088" providerId="ADAL" clId="{B36B8219-39B8-4DAF-8821-DC423F9C13FD}" dt="2019-06-30T06:48:24.530" v="263" actId="20577"/>
          <ac:spMkLst>
            <pc:docMk/>
            <pc:sldMk cId="3475105531" sldId="259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7-14T01:35:46.323" v="324" actId="20577"/>
          <ac:spMkLst>
            <pc:docMk/>
            <pc:sldMk cId="3475105531" sldId="259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B36B8219-39B8-4DAF-8821-DC423F9C13FD}" dt="2019-06-30T06:48:55.090" v="322" actId="20577"/>
        <pc:sldMkLst>
          <pc:docMk/>
          <pc:sldMk cId="402407712" sldId="260"/>
        </pc:sldMkLst>
        <pc:spChg chg="mod">
          <ac:chgData name="Ammar Zafar" userId="f801efb3-77dc-4190-a5d1-eee6a7365088" providerId="ADAL" clId="{B36B8219-39B8-4DAF-8821-DC423F9C13FD}" dt="2019-06-30T06:48:55.090" v="322" actId="20577"/>
          <ac:spMkLst>
            <pc:docMk/>
            <pc:sldMk cId="402407712" sldId="26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B314A-3774-44F6-9C40-55ED500E7170}" type="datetimeFigureOut">
              <a:rPr lang="en-AU" smtClean="0"/>
              <a:t>15/07/2019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F7658-2EE3-4AFA-98D6-DE07C1B8B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55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F7658-2EE3-4AFA-98D6-DE07C1B8B4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38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0B9C-89CF-4208-BFAC-1A471DABD51E}" type="datetime1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5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83D-9A19-4577-B45E-4C66B799B1AA}" type="datetime1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1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E214-291E-4FEC-84B7-A86048188F43}" type="datetime1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8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928B-3E04-4F6E-8E54-A33D2BFF47E2}" type="datetime1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80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38A-0768-416A-AA5F-8A2EC5E9FA4B}" type="datetime1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54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FB60-0B0F-47F1-A00B-9F3C67B02445}" type="datetime1">
              <a:rPr lang="en-AU" smtClean="0"/>
              <a:t>15/07/2019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6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CEAF-269F-4213-94D4-34C435047058}" type="datetime1">
              <a:rPr lang="en-AU" smtClean="0"/>
              <a:t>15/07/2019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0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F08D-98AE-410A-9A29-1F4772111FC1}" type="datetime1">
              <a:rPr lang="en-AU" smtClean="0"/>
              <a:t>15/07/2019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7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65BC-CE6D-4720-A9BB-ADBA4D8EED38}" type="datetime1">
              <a:rPr lang="en-AU" smtClean="0"/>
              <a:t>15/07/2019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000A-9A2D-4211-B449-E6E5569CFD04}" type="datetime1">
              <a:rPr lang="en-AU" smtClean="0"/>
              <a:t>15/07/2019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7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FDE1-48AB-4A98-975E-2FF522B2C364}" type="datetime1">
              <a:rPr lang="en-AU" smtClean="0"/>
              <a:t>15/07/2019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06FB-7E0B-4EBB-80A4-EC4E0F4DD06C}" type="datetime1">
              <a:rPr lang="en-AU" smtClean="0"/>
              <a:t>15/07/2019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7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6032"/>
            <a:ext cx="9144000" cy="2387600"/>
          </a:xfrm>
        </p:spPr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9669"/>
            <a:ext cx="9144000" cy="1655762"/>
          </a:xfrm>
        </p:spPr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4512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Multiple Linear Regression: Solution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AU" dirty="0"/>
              </a:p>
              <a:p>
                <a:endParaRPr lang="en-AU" sz="2400" dirty="0">
                  <a:latin typeface="+mj-lt"/>
                </a:endParaRPr>
              </a:p>
              <a:p>
                <a:r>
                  <a:rPr lang="en-AU" sz="2400" dirty="0">
                    <a:latin typeface="+mj-lt"/>
                  </a:rPr>
                  <a:t>Again we utilize the ordinary least squares</a:t>
                </a:r>
              </a:p>
              <a:p>
                <a:endParaRPr lang="en-AU" sz="2400" dirty="0">
                  <a:latin typeface="+mj-lt"/>
                </a:endParaRPr>
              </a:p>
              <a:p>
                <a:r>
                  <a:rPr lang="en-AU" sz="2400" dirty="0">
                    <a:latin typeface="+mj-lt"/>
                  </a:rPr>
                  <a:t>The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AU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AU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AU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sz="2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187450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Back to the Boston Housing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>
                <a:latin typeface="+mj-lt"/>
              </a:rPr>
              <a:t>Features are our x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Form </a:t>
            </a:r>
            <a:r>
              <a:rPr lang="en-AU" sz="2400" b="1" i="1" dirty="0">
                <a:latin typeface="+mj-lt"/>
              </a:rPr>
              <a:t>X</a:t>
            </a:r>
            <a:r>
              <a:rPr lang="en-AU" sz="2400" dirty="0">
                <a:latin typeface="+mj-lt"/>
              </a:rPr>
              <a:t> matrix and </a:t>
            </a:r>
            <a:r>
              <a:rPr lang="en-AU" sz="2400" b="1" i="1" dirty="0">
                <a:latin typeface="+mj-lt"/>
              </a:rPr>
              <a:t>y </a:t>
            </a:r>
            <a:r>
              <a:rPr lang="en-AU" sz="2400" dirty="0">
                <a:latin typeface="+mj-lt"/>
              </a:rPr>
              <a:t>vector</a:t>
            </a:r>
            <a:endParaRPr lang="en-AU" sz="2400" b="1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8" y="3499340"/>
            <a:ext cx="11487784" cy="145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1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Boston Housing Problem: Solution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26895"/>
              </p:ext>
            </p:extLst>
          </p:nvPr>
        </p:nvGraphicFramePr>
        <p:xfrm>
          <a:off x="4038600" y="2189288"/>
          <a:ext cx="3575538" cy="3145506"/>
        </p:xfrm>
        <a:graphic>
          <a:graphicData uri="http://schemas.openxmlformats.org/drawingml/2006/table">
            <a:tbl>
              <a:tblPr/>
              <a:tblGrid>
                <a:gridCol w="1144172">
                  <a:extLst>
                    <a:ext uri="{9D8B030D-6E8A-4147-A177-3AD203B41FA5}">
                      <a16:colId xmlns:a16="http://schemas.microsoft.com/office/drawing/2014/main" val="2476993482"/>
                    </a:ext>
                  </a:extLst>
                </a:gridCol>
                <a:gridCol w="2431366">
                  <a:extLst>
                    <a:ext uri="{9D8B030D-6E8A-4147-A177-3AD203B41FA5}">
                      <a16:colId xmlns:a16="http://schemas.microsoft.com/office/drawing/2014/main" val="1440971701"/>
                    </a:ext>
                  </a:extLst>
                </a:gridCol>
              </a:tblGrid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estimatedCoefficients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661616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-0.107170557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601538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0.04639522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017189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0.02086024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970927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2.688561399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29490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-17.79575866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385437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3.80475246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532518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0.000751062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36229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-1.475758797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530922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0.305655038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88856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-0.012329346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365030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-0.953463555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057605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0.009392513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838310"/>
                  </a:ext>
                </a:extLst>
              </a:tr>
              <a:tr h="224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-0.525466633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48437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48039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C40AF-6EE2-4652-886B-989CE7FB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Gabriola" panose="04040605051002020D02" pitchFamily="82" charset="0"/>
              </a:rPr>
              <a:t>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D375E7-30FE-4AFA-B62E-10849ABF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Errors are there</a:t>
            </a:r>
          </a:p>
          <a:p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this the best way to solve this problem?</a:t>
            </a:r>
          </a:p>
          <a:p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we achieve lower error threshold?</a:t>
            </a:r>
          </a:p>
          <a:p>
            <a:endParaRPr lang="en-US" sz="2000" dirty="0">
              <a:solidFill>
                <a:schemeClr val="bg1"/>
              </a:solidFill>
              <a:latin typeface="+mj-lt"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ACD9C-0969-4EB2-BF6D-552BCC6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AU">
                <a:solidFill>
                  <a:schemeClr val="tx1">
                    <a:alpha val="80000"/>
                  </a:schemeClr>
                </a:solidFill>
              </a:rPr>
              <a:t>Ammar Zafar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37" y="1076525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Characterizing Error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sz="2400" dirty="0">
                    <a:latin typeface="+mj-lt"/>
                  </a:rPr>
                  <a:t>What other ways can the error be characterized?</a:t>
                </a:r>
              </a:p>
              <a:p>
                <a:endParaRPr lang="en-AU" sz="2400" dirty="0">
                  <a:latin typeface="+mj-lt"/>
                </a:endParaRPr>
              </a:p>
              <a:p>
                <a:r>
                  <a:rPr lang="en-AU" sz="2400" dirty="0">
                    <a:latin typeface="+mj-lt"/>
                  </a:rPr>
                  <a:t>Mean Square Error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𝑀𝑆𝐸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  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 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AU" sz="2400" dirty="0">
                  <a:latin typeface="+mj-lt"/>
                </a:endParaRPr>
              </a:p>
              <a:p>
                <a:r>
                  <a:rPr lang="en-AU" sz="2400" dirty="0">
                    <a:latin typeface="+mj-lt"/>
                  </a:rPr>
                  <a:t>For </a:t>
                </a:r>
                <a:r>
                  <a:rPr lang="en-AU" sz="2400">
                    <a:latin typeface="+mj-lt"/>
                  </a:rPr>
                  <a:t>our problem MSE = 21.9</a:t>
                </a:r>
                <a:endParaRPr lang="en-AU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30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did we do today?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did you learn?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can you do now that you could not before?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Remember your post-class activities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278446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How did your tutorial go? Did you complete the post-class activities?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 you feel more confident about using Python?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did we do last week?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was the takeaway?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2222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Meaningful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My problem was a very simple one (I made it a simple one!!)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Usually real-world problems are quite complex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Let us say we want to predict housing prices</a:t>
            </a:r>
          </a:p>
          <a:p>
            <a:endParaRPr lang="en-AU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are the things affecting this?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34751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Boston Housing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Boston is a city in the US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Housing data was collected in 1978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506 homes with </a:t>
            </a:r>
            <a:r>
              <a:rPr lang="en-A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13 </a:t>
            </a:r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‘features</a:t>
            </a:r>
            <a:r>
              <a:rPr lang="en-A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’ and one thing to be predicted</a:t>
            </a:r>
            <a:endParaRPr lang="en-AU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8" y="4404947"/>
            <a:ext cx="11487784" cy="145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The Data: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97" y="1579928"/>
            <a:ext cx="5095376" cy="43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6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Visualizing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Very difficult to do with these many features</a:t>
            </a: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AutoShape 2" descr="data:image/png;base64,iVBORw0KGgoAAAANSUhEUgAABLIAAAFRCAYAAABg9IRyAAAABHNCSVQICAgIfAhkiAAAAAlwSFlzAAALEgAACxIB0t1+/AAAIABJREFUeJzs3Xt8VNW9///XB9GChJsiUDCENGrrvVqrWFuacARvLYg9x2oTBaHaVouiYqkXDPzSeisVemjt+doDIjbVY/VYbLEKFoO1Rzza2iriqRoSQCyhyjWgyOXz+2PvITPJTK4zmZnM+/l4zIPJmj171h5m5rP22mt9lrk7IiIiIiIiIiIima5buisgIiIiIiIiIiLSGurIEhERERERERGRrKCOLBERERERERERyQrqyBIRERERERERkaygjiwREREREREREckK6sgSEREREREREZGsoI4sERERERERERHJCurIEskwZlZrZrvMbLuZ/cPMHjKz3uFjC81sv5l9tdFz5oTll6en1iIi0lFmVmNmo+KU32Jma8K4sM7MHg7LV4Vl281sr5l9aGY7wr+/H/X84jBG3BRV9sWobevDx7dHlR3ZOUctIiLR4pwLPGBm7zT3e29mE8Ly7Wa21cz+Zmbj4+y7V/ibv6RR+Y6o/e8LXz9SdqmZlZvZQ42ec5OZvWVmO8M632Fmh6T6/REBdWSJZCIHLnD3PsDJwInAbVGP/R040GFlZgcB/wa808n1FBGRFDOzCUApMCqMC6cBfwBw9xPcvU9Y/kfganfvHZbdFbWby4HXiYod7v5CZFvgeIL40jfq+e92zhGKiEgj0ecCpxL87j/ait/7/wn/7gf8DPiVmfVvtO+vAeuAEjMbeOAFG/bVB1gbvn6k7OGoegFgZvOAbwJlQG/gPOBfgEeT+k6IJKCOLJHMZADuvgl4huAkI+J3wBfNrG/497nA34CNnVpDERHpDKcBz7h7LQRxwd3/M8G21qTA7FDgX4FvA8PM7NRmXqvJ80VEJC0i5wL/AH4PnBDv8WY8BHwCKGpUPgH4BfACQSdUotdOuH8zOxr4DvANd/9fd9/v7m8SdJKda2bFLdRNpMPUkSWSwcKpHecBL0UVfwgsBi4J/74cWIROQEREuqKVwOVmNs3MPmdmbW27fQ2oc/cXCS6ETEh6DUVEJCXMLB84H/hLG55zEDAJ2EowkyNSXgCMBH4d3tobD0YB6939z9GF4UjelcDodu5XpNXUkSWSmX5jZtsJhv5WAz9s9PhDwIRwVNZI4DedXD8REekE7l4JTAHGAFVAnZl9rw27uJyGqR6/Bi4JT3JERCRz/cbMNgPPA88Bd7biOWeGz/kQuAf4qrvviHr8MuDlsMPpv4FjzezkdtRtAPCPBI/9I3xcJKXUkSWSmcaFc9SLgRLgc9EPuvufgCOAW4HfufvuTq+hiIh0Cnd/2N3HAP0IpghWmFmLV7zDK/klBB1YAE8DPYELUlVXERFJinHufpi7F7r7lFa29V9098MIYsWTwPRGj19GeGHD3T8guDjSnlFZ7wOfTPDYJ8PHRVJKHVkimSkyL/554KfA3XG2+SVwA/BgJ9ZLRETSxN33ufvjwGs0zZcSz2UE8eQpM/sHUEOQM0XTC0VEMlu7U4a4+y7gauDLZjYSwMzOBI4GbgtXQvwHcCbwjXZMWV8O5JvZaTEVDi6ejACebW/dRVpLHVkimW8ucLqZndGo/N+B0e7+QhrqJCIiqXGImX0ivPUws8lmdr6Z5VngPOA4YnMnJnI5MBP4LMEquCcTJH6/IM5KVsqzKCLSRbj7FuB+4OawaCKwFDiWhnhwIsEo3fPauO+3gf8HVJrZGWbWzcyOBx4Dlrr7c0k5CJFmdE93BUSkCY/5w/19M3uQYHjw1qjyLQRz5uM+T0REstKSRn+/CWwhGIXbjWBZ9G+7+/802i4mBoQXP4YB94VTSCJ+a2ZvA5cC9yV6voiIpE1Lv8et/b2eC7xjZqcTXMS4zN3/Gb2BmT1EMEo3Ova0uH93v8bMbiKITUMIphP+CihvZd1EOsTcU99uMbP5wFcIVs05KSy7B/gqsJsgmfUV7r49fOxmgpUW9gLXufvSsPxUYCHQA3jK3aeG5YcQrNr2OYIv0dfdfV342ASCPEIO/NDdF4Xlw4FHgMOAPxN8sfem8n0QEZH4FCdERKQ5ihMiIhLRWVMLHwDOaVS2FDje3T8LvE047NHMjgMuJhj2eB5wn5lFhrv/HJjs7scAx5hZZJ+Tgc3ufjRBz/M94b76A7cDnwfOAMrDVd4gyDn043BfW8N9iIhIeihOiIhIcxQnREQE6KSOrDCHz5ZGZc+6+/7wz5XAkeH9scAj7r7X3WsJgtLpZjYY6O3uL4fbLQIuDO+PoyHh9WPAqPD+OQTzdLe5+1aCYHdu+Ngo4PHw/oPA+A4fqIiItIvihIiINEdxQkREIjIl2fsk4Knw/lBgfdRjG8KyocC7UeXvhmUxz3H3fcA2Mzss0b7M7HBgS1Tge5dgbq+IiGQmxQkREWmO4oSISI5Ie0eWmd0K7HH3h5O52yRtIyIiaaY4ISIizVGcEBHJLWldtdDMJgLn0zB0F4KrHPlRfx8ZliUqj37Oe2Z2ENDH3Teb2QaguNFznnP3D8ysr5l1C6+iRO8rXj21ko+ISALunrKGvOKEiEj2U5xQnBARaU5b40Rnjsgyoq5amNm5wE3AWHffHbXdk8AlZnaImRUCRwH/6+4bCYb4nh4ma7wcWBz1nAnh/X8Dlof3nwFGh0GmPzA6LAN4LtyW8LmRfcXl7l3yVl5envY66Lh0bF392LrqcbknvU2uOJHjn0PVUXXMpJvqmJxbkilOZPEtGz6veh/0Pug96Pxbe3TKiCwz+xXBlYzDzWwdUA7cAhwCLAsXEVnp7le7+2ozexRYDewBrvaGo7uG2OVynw7L5wMPmdnbwAfAJQDuvsXMKoBXCJbLneVBkkaA7wOPhI+/Gu5DRETSQHFCRESaozghIiIRndKR5e7fiFP8QDPb3wncGaf8z8CJccp3EyyxG29fCwmCVePyGoIldEVEJM0UJ0REpDmKEyIiEpH2ZO+SXsXFxemuQkp01eMCHVs26qrHJdklGz6HqmNyqI7JoTqKJJc+rwG9DwG9D3oPOsLaOycxl5iZ630SEWnKzPAUJvHNFooTIiLxKU4EFCdEROJrT5zQiCwREREREREREckK6sgSEREREREREZGsoI4sERERERERERHJCurIEhERERERERGRrKCOLBERERERERERyQrqyBIRERERERERkaygjiwREREREREREckK6sgSEREREREREZGsoI4sERERERERERHJCurIEhERERERERGRrKCOLBERERERERERyQrqyBIRERERERERkaygjiwREREREREREckK6sgSEREREREREZGsoI4sERERERERERHJCurIEhERERERERGRrKCOLBERERERERERyQrqyBIRERERERERkaygjiwREREREREREckK6sgSEREREREREZGsoI4sERERERERERHJCurIEhERERERERGRrKCOLBERERERERERyQrqyBIRERERERERkaygjiwREREREREREckK6sgSEREREREREZGs0D3dFRARkbapqVnLjBkL2bBhP0OHdqOiYiKFhQXprpaIiIiIiEjKqSNLRKSd0tGhVFOzltGj51FdPQvoBexk5cpyli2bos4sERERERHp8szd012HjGdmrvdJRKLF61AqKkpOh1JzHWRlZbOorJwWvmbETkpLZ/PLX5Z36HXbw8xwd+v0F84wihMiIvEpTgQUJ0RE4mtPnOiUHFlmNt/M6szstaiy/ma21Mz+bmbPmFnfqMduNrO3zexNMxsTVX6qmb1mZm+Z2dyo8kPM7JHwOS+a2bCoxyaE2//dzC6PKh9uZivDxx42M41OE5FWmzFjYVQnFkAvqqtnMWPGwg7tN9JBVlk5jaqqoNNq9Oh51NSsBWDDhv3EdmIFr/3ee/s79LoiIiIiIiLZoLOSvT8AnNOo7PvAs+7+aWA5cDOAmR0HXAwcC5wH3Gdmkd65nwOT3f0Y4Bgzi+xzMrDZ3Y8G5gL3hPvqD9wOfB44AyiP6jC7G/hxuK+t4T5ERFolVR1KLXWQDR3aDdjZ6Fk7GTJEa3eIiIiIiEjX1ylnPu7+ArClUfE44MHw/oPAheH9scAj7r7X3WuBt4HTzWww0NvdXw63WxT1nOh9PQaMCu+fAyx1923uvhVYCpwbPjYKeDzq9cd36CBFJKekqkOppQ6yioqJFBWVR712MKWxomJih15XREREREQkG6RzOt1Ad68DcPeNZjYwLB8KvBi13YawbC/wblT5u2F55Dnrw33tM7NtZnZYdHn0vszscGCLu++P2teQpB2ZiHR5FRUTWbmyvEmOrIqKKR3ab0MHWWwOrEgHWWFhAcuWTWHGjNm8995+hgzpRkWFEr1L+2gFTBGRrk2/8yLSFWVSXqhkZj9sTaKwnE86KSLtl6oOpdZ0kBUWFqQlsbtklo6enGgFTBGRri0XfufVUSeSm9LZkVVnZoPcvS6cNrgpLN8A5Edtd2RYlqg8+jnvmdlBQB9332xmG4DiRs95zt0/MLO+ZtYtHJUVva+4Zs6ceeB+cXExxcXFCbcVkdyQig6lTB9xVVVVRVVVVbqrkfMaTk4mA48Ce1i8eApLlkxn5MizWrWPxPnY0rMCpoiIJFdX/53PhY66TKDOQslEndmRZcSOgnoSmEiQdH0CsDiqvNLM5hBMDTwK+F9393DK4OnAy8DlwL9HPWcC8BLwbwTJ4wGeAX4YJnjvBowmSDIP8Fy47X81ev24ojuyRKTrS2fQzuQRV4078mfNmpW+yuSw4ORkMjAfCBrw9fU7ueCCKbz22pGt+qxqBUwRka6tq//Od/WOukygzkLJVJ2S7N3MfgX8D8FKg+vM7ArgLmC0mf0d+Jfwb9x9NcHl5dXAU8DV7h6ZdngNQav9LeBtd386LJ8PDDCzt4GphJ1V7r4FqABeIejkmhUmfSfc5gYzews4LNyHiMiBoF1ZOY2qqllUVk5j9Oh51NSsTXfVuiwzm29mdWb2WlRZfzNbamZ/N7NnoladxcxuNrO3zexNMxsTVX6qmb1mZm+Z2dyo8kPM7JHwOS+a2bCoxyaE2//dzC6PKh9uZivDxx42s4yZjh+cnDxKpBMr0Iv6+nkHVrhsiVbAFJFsojjRdl39d76rd9RlgpZW0xZJl85atfAb7j7E3T/h7sPc/QF33+LuZ7v7p919TFQHE+5+p7sf5e7HuvvSqPI/u/uJ7n60u18XVb7b3S8Oy0eEqx1GHlsYlh/j7ouiymvc/Yyw/OvuvqcT3goRyXA1NWsZNeoGqqt7ALOBtShod4oHCFaajfZ94Fl3/zTBSNubAczsOOBi4FjgPOA+M4uM+P05MNndjyG4eBLZ52Rgs7sfDcwF7gn31R+4Hfg8cAZQHnUidDfw43BfW8N9ZITg5GQPHWnAawVMEckyihNt1NV/57t6R10mUGehZCp9y0VEQpGRWLW1i4AfANOAeUQ6sxS0U8fdXwC2NCoeBzwY3n8QuDC8PxZ4xN33hhcu3gZOD/Mt9nb3l8PtFkU9J3pfjwGjwvvnAEvdfVt4QWUpcG742Cjg8ajXH9+hg0yiioqJ5OW9Rkca8JF8bKWlsykpKae0dLamCohIxlKcaLuu/jvf1TvqMoE6CyVTZdTwVxGRdIo3fDqYujUbmKag3fkGunsdgLtvNLOBYflQ4MWo7TaEZXuBd6PK3w3LI89ZH+5rX5hz8bDo8uh9mdnhwJZwQZDIvoYk7cg6qLCwgCVLpnPBBVOor59HohUuW7Mf5RERkSymONGCrvw7n+kL5HQFrVlNWyQd1JElIhJKNHwa9jQJ2lrBJS285U1azVrepFXbHNDZq9uOHHkWr712pBrwIpJR0ry6reJEjunKHXWZQJ2FkgrJiBPqyBIRCTUMn47uzNrJ8OFvsmzZvQeCtlZw6TR1ZjbI3evC6SCbwvINQH7UdkeGZYnKo5/znpkdBPRx981mtgEobvSc59z9AzPra2bdwqvt0fuKKx2r26oBLyKZppNXt1WcEEkxtTUk2ZIRJzRPRkQklCjXwvLl98Z0UHXGCi41NWspK5tFSUk5ZWWzcmXFRCP26vaTwMTw/gRgcVT5JeEKU4XAUcD/uvtGYJuZnR4m9b280XMmhPf/jSApMMAzBCvo9g0T+o4OywCeC7dt/PoZI0c/JyKSuxQnRDqZ2hqSiTQiS0Qk1Nrh06lewSUXR3yZ2a8IrngfbmbrgHLgLuDXZjaJIOP+xQDuvtrMHgVWEyzdd7W7R6aTXAMsBHoAT7n702H5fOAhM3sb+AC4JNzXFjOrAF4hmJIyK2oV3e8Dj4SPvxruI2Pk4udERHKX4oRI51NbQzKVNfymSyJm5nqfRCSirGwWlZXTaDwFsbR0dlKGXqd6/8lkZrh7m3KEdEXpiBPZ9DkRkdylOBHQ+YRkI7U1pDO0J05oaqGISBulernnVI/4kuzR3HB+fU5EREQS05S4jlNbQzKVphaKSJeX7BUGU72CS6Kk80OG6NpDLmlpOL8+JyIiIvFpSlxyqK0hmUqfQBHp0iINmcrKaVRVBcOjR4+el7SrcqmYJZDqEV+SHVpaVECfExERkfg6Y2GeXKC2hmQqjcgSkS6toSHzPjAb2E91dU+uv34uv/nNnHbtM9VX+VI94kuyQ2uG8x9/vLFjx3cwq2fEiALmzJmqz4mIiOQ8TYlLDrVJJVOpI0tEurSgIfM+MA9o6HhaunQKNTVr2xWIE1/lS17iy8LCAiXRzHHNDeeP15m6apU+LyIiIgB9+uwiXgzt3XtXmmqUvdQmlUykqYUi0qUFnQH/SUMnFkAvPvxwHiNGXN+u5J+6yiedobnh/JoyISIikpjZXmAG0TEUZoTlIpLt1JElIl1aRcVEevRYQ7yOp02bTmxXzqyGkTLRkpv4UivtSGQ4f2npbEpKyiktnX1g+mqiztQlS6r1eRERkZy3bVsf4DqCtBLl4b/XsX17n7TWKxupTSqZSFMLRaRLKywsYMyYITz5ZNPh5UFfftunBVZUTGTlyvKYaV3BSJkpSamzVtqRiETD+RNNO9y6tYjKymn6vIiISE4L4uQAgk6sCK2211Zqk0qmMk/FkltdjJm53ieR7BUvCAcNmylAEIRHjPgeRUW92LBhP0OHdqOiYmKzAbqmZi0zZiyMSnzZ/PZtUVYWrK7YuJOitDR5ObiSxcxwd0t3PdKts+NEy5/pzPy8iEjuUZwI6Hyic8WLk0VF6oBpq2xqk0r2ak+c0IgsEenyoldcefbZaurqCojuxAoSZf8fK1c+TGuvNqUy8aVycElLoj/TS5ZUs3VrEbGfaX1eREQkd2m1veRQm1QylcZWikhOiHQ8vfhiBUVFHxIMNwfYSV7eFOrr7yZTEmcnysFVU7NK+QlyUKLcFJHP9AUXFAHTaOjEAk2fEBGRXBeJk8uXz+KXvyxPSydWtueX6oy8sCLtoamFraChwCJdS+Npge+8s4WXXprbZLuSkqDxk476NR4O3737NezdOx04lkwaHq8pI4FUxYl4n4Vhw27hlFO6sW1bH4YO7cZVV53NpElPaPqEiGQkxYmAzidyT1eY3piKY4i0w1ubzkO6vvbECXVktYICj0jyZVIQy8T5/9GdbTU1q6it/QFBJ1Zm1C9CJyiBVMWJhs/m+8BCYH942wb8O5EG5YIF47n//mdTkrNNRKQjFCcC6TqfyKT2Vq7JxPZleyQzL2xX6NyT5FOOLBHJCpm2AkqqVyFsj+gcXCUl5dTWHttoC+UnyAVBbor3gXlAdGL3KcBaoIDq6lncf392NYpFRCT1Mq29lWu6Sn6pZOaFnTFjYdTnEdqzergIKEeWiKRB4iC2MC31iSQELS2dTUlJOaWlszOqkaf8BLkr+L//Txo6sQj/nUcwQiv4uzMaxdme50NEJNdkWnsr16j91lRX6dyT9NOILBHpdJkYxFK5CmFHZeKIMekcFRUTefzxW/joo6bfl2CKIXRGo1hX9UVEsk919S7itbeqqxt3rkgqqP3WVEPnXux0y1zu3JP20SdGRDqdrlC1TaaPGJPUKSwsYMyYIcT7vsDrwAzy86+nomJiSuuhq/oiItln48Z3iBc/Nm6sTkd1co7ab01VVEykqKichs9lpHNvYtrqpBHn2UkjskSk0+kKVdtl8ogxSa25c7/LG2/Efl9gBjAHGIDZLSmvQyaOohQRkeYNGpRPbW05sTkWyxk8OD+9Fcshar/FinTuzZgxOyp5fPo69zTiPHupI0tEOl2mBbHW0Ko/kk4nnLCPHTsuY9s22L37eOA6IPj8rVt3R8qTpGoqgIhI9jnqqP689NLFwGyC6ejdgMkUFT2a3oolkdpn2SeTOveUfD57qSNLRNIik4JYSzLxas3e/Xv5YNcHDMoblJbXl87R8Nn7AcFn7zagotFWqR8ZpVGUIiLZJ/jtntdlf7szsX0m2UUjzrOXLqWKiLQg0/IDvV73OmfOP5M7X7gzLa8vnafpZ+9g0pFfTnk+RESyT1f/7c609plkH+XtzV4akSUi0oJMuVrz8b6PueOPd/Czl3/Gnf9yJ5NPmdypry+p13iKxDvvbCH2szcRiM130llX17NpFKWIiAS68m93prTPurquPH1TI86zlzqyRERakAn5gV7e8DKTnpxEYb9C/vqtvzK0z9BOe23pHPGmSOTlTQHeBI4NtyoAJjN8+OUUFp6QFfnlREREUiET2mddXVefvpmNeXslYO6e7jpkPDNzvU8iuSteEC8qansQb88VrV17dlH+XDkPvfYQc86ZwyUnXIKZdeh4ksnMcPfMqVCaJCNOlJXNorJyGo0b5Hl5l1Jf/zCt/ex15SunIpJ9FCcCOp9IvpqatRQX38u6dXcQiZHDht1CVdUNintJkqhtUlqqZOiSPO2JE2kfkWVmNwNlwD7gdeAKgm/KfxFceq4FLnb3bVHbTwL2Ate5+9Kw/FRgIdADeMrdp4blhwCLgM8B7wNfd/d14WMTgFsBB37o7otSf8Qikm2ScbWmPVe0nl/7PJOfnMxpQ07j9e+8zhG9jkjOAUlGSjRF4oQTPkNRUes+e139yqmIiEg09w+BuwhSP+8P/5Zk0fRNyVRp7cgyswLgSuAz7v6xmf0XcClwHPCsu99jZtOBm4Hvm9lxwMUEcyyOBJ41s6PDyxs/Bya7+8tm9pSZnePuzwCTgc3ufrSZfR24B7jEzPoDtwOnAgb82cwWRzrMRESidTTHRFuW992xewfTn53Ok39/kvsuuI+xnx7b/opL1kg0RaKoqFerP3taRlpERHLFjBkLWb9+DtFxc/36nYp5SaTpm5Kp0v0J3A58DPQys+5AT2ADMA54MNzmQeDC8P5Y4BF33+vutcDbwOlmNhjo7e4vh9stinpO9L4eA0aF988Blrr7NnffCiwFzk3+IYpIR9XUrKWsbBYlJeWUlc2ipmZtuqvUZq29ovX0O09zws9P4ON9H7Pq6lXqxMohFRUTKSoqp2H1nEjC0Ymt3oeunIqISK5QzEu9ZLRNRFIhrSOy3H2Lmf0YWAfsIuhYetbMBrl7XbjNRjMbGD5lKPBi1C42hGV7gXejyt8NyyPPWR/ua5+ZbTOzw6LLG+1LRDJIV5kq1dIVrc0fbub6Z67n+bXPM3/sfM7+1NnpqKakUTKmsOrKqYiI5ArFvNRTMnTJVOmeWvgp4HqCXFjbgF+bWSlBzqpoycyMmPPJJkWySVeZKnXVVWezePGl1NefBBwMXExR0XwqKqbw+OrHmfL7Kfzrcf/K6995nbxD8tJdXUmTjk5h1TLSIiKSKxTzOkdH2yYiqZDuZO+nAX9y980AZvYE8AWgLjIqK5w2uCncfgOQH/X8I8OyROXRz3nPzA4C+rj7ZjPbABQ3es5ziSo6c+bMA/eLi4spLi5OtKmItEFLK6wFw8bfB2YD+wlmRE/MqmHjNTVrmTTpiZiV5/LypvCjn1/ITS/fyKpNq/j1v/2as4adle6qtqiqqoqqqqp0V0MS0JVTERHJFYp5IrnL0rkMrJmdDPwS+DywG3gAeBkYRpCg/e4w2Xt/d48ke68EziCYBrgMONrd3cxWAteGz18C/Lu7P21mVwMnuPvVZnYJcKG7R5K9v0KQ7L1beP9zYb6sxvXUcrkiSVZTs5apU3/K0qXv8dFHnwK+CQygqCh22uCFF17P4sUGVBDpBIIZjBvn/OY3c9JW/7ZounSxw8n/SY+vXs/1xddy+5dvp0f3HumsYrtpWfVArsWJljqgRUQiFCcCuRYnJLepnSBt0Z44ke4cWX8zs0XAn4F9wKvA/UBv4FEzmwSsJVipEHdfbWaPAquBPcDVURHhGmAh0AN4yt2fDsvnAw+Z2dvAB8Al4b62mFkFQQeWA7PidWKJSPLFy3sF5cCUJtMG3bsDM4meWggVuM/s9Hq3V0wy0r7r4Cvfht7vccLfvsEdFXektW4ibdVV8taJiIhI8qmdIJ0h7Znw3P1H7n68u5/k7hPcfY+7b3b3s9390+4+JrqDyd3vdPej3P1Yd18aVf5ndz/R3Y929+uiyne7+8Vh+YhwtcPIYwvD8mPcfVGnHbRIjouX9wpmEfRFx642s337ocRbkeb55+uyZgXDoUO7ge2A034OV30O1p0F91fx6T5aX0KyT+K8dQvTWCsRERHJBGonSGdId44sEUmSbBrCm2i55CAHVuxqM4lWpNm6tYjKymlZcYVn8k3FPN77OD7a+0lYuAL+WaBkpJK1tNy5iIiIJKJ2gnQGdWSJdAHZNoQ3UecU7G/SwXPVVWfzyCPfYd++nxM7DXE8MJvq6h6MGnUDy5ffC5BRnXn79u9jzso53PXCXdz4le+w5uFubDzhv5SMVLKaljsXERGRRNROkM6Q1mTv2ULJGSXTNU0mDrCT0tLZGblcbryOt549pzBmTF/mzJka08ETHNsHQF+ClHlFwNnAEwTTEYPnDxt2C+4fsn79nANljRPHd6ZVm1YxafEk8g7J4xdf/QVFhxV1eh06g5L4BnIpTsQ5xJMxAAAgAElEQVT7/qbzuyYimU1xIpBLcUJym9oJ0lZZl+xdRJIj24bwxl8uuTxucAuOrT9Bp9UsYBowm4ZOLIBerFt3B3AXTefjd25n3sf7PuauF+5i3v/O44ejfsiVp16JWc633yXFOnNqsZY7FxERkURaaidkUzoUyVzqyBLpArJxCG9hYQEVFRMPBLIZMxbGDWTBse0lOL6JBNMKexA/x1bj4+3czrxX3nuFSYsnMazvMF791qsc2efITnvtrszMbgbKCFa3fR24guA//L+AAqAWuNjdt0VtP4ngg3NdZGEQMzuV2NVtp4blhwCLgM8B7wNfd/d14WMTgFsJVrf9YSYuDJKOqcWFhQUZOdpTRHKT4oRIZknUTsi2dCiSuTL3LFdEWq2iYiJFReUEnT0QGcJbUTExbXWqqVlLWdksSkrK464uGAlklZXTqKoKpkaOHj2vyXYVFRPJz68DZgADgCnAGzQca0SQY6txWXs781qqf7QP93zI9GXTueBXFzD9rOn89tLfqhMrScysALgSOMXdTyK4AHMp8H3gWXf/NLAcuDnc/jjgYuBY4DzgPmsYEvdzYLK7HwMcY2bnhOWTgc3ufjQwF7gn3Fd/4Hbg88AZQLmZ9U3xIbeZVgcSkVymOCGSPdRmkWRRR5ZIFxAZwltaOpuSknJKS2en9cpGazqpEgWyESOuj+k4KiwsYMWKWxk3zjn88Ev4xCeup3v394Grie64g5vp2fMtktGZ19pONoA/rv0jJ//HydRuq+X177xO6UmlmkqYXNuBj4FeZtYd6AlsAMYBD4bbPAhcGN4fCzzi7nvdvRZ4GzjdzAYDvd395XC7RVHPid7XY8Co8P45wFJ33+buW4GlwLnJP8SOybapxSIiSaY4IZIl1GaRZNHUQpEuIpOm+iS+2tKQr6q6ehfxAtmmTUdRWTktZphxYWEBc+ZMpbj4Xj744I7weW8SXHAtBN4F8jn00O2MHj2THTsO7VDentbUf8fuHdz8h5t54v+e4Gfn/4wLP3Nhwv1J+7n7FjP7MbAO2EVwwvCsmQ1y97pwm41mNjB8ylDgxahdbAjL9hJ8UCLeDcsjz1kf7mufmW0zs8OiyxvtK6Mkmlrcp892yspmKQeFiHRpihMimSdRHqxsTIcimUkdWSKSdK252rJx4zvEC2RQTbyOo6lTfxomdI9sfyxwN/Ajgoumvfjgg5288UY5y5ZN6tAJe0v1X1q9lKt+exWjCkex6jur6N+zf7tfS5pnZp8CrifIcbIN+LWZlRLkIomWzKWgMmpIXUtJUSsqJrJyZXlMvon8/Ot59dWerFs3DeWgEJGuTHFCJLXampy9uTxY8doswQyKKZ1yLNJ1qCNLRJKuNVdbBg3Kp7a2nIbVB3cSJHLPD7eI7fhaubKOpp1LjwLzaG7kVDLrf/iRu7li8RU8V/Mc93/1fsYUjWn3a0irnQb8yd03A5jZE8AXgLrI1fZwOsimcPsNNHyIAI4MyxKVRz/nPTM7COjj7pvNbANQ3Og5zyWq6MyZMw/cLy4upri4ONGmrdaapKjxVgfasaMvTz45k3Sv4ikiuaeqqoqqqqrOfMmcjhMiqdSe5OwtzWzQyseSlDjh7rq1cAveJhFprTVrar2o6EaHegd3qPeioht9zZraA9uUls50WO0w0+H28N/I38FzSktnHth+4MDx4f5qo55zYfi3x9xKSm5Pev0HFY/1QXcP8u8u+a7v2L2jQ/vvSsLfx1T+/p5MsAJVD4Ir4AuBawiG400Pt5kO3BXePw54FTiEYN7pO4CFj60ETg/38xRwblh+NXBfeP8SgtwpAP0Jhgj2jbrfL0E9U/L+Bt+T+kaf8dU+fPhFXlx8u5eWzoz5XkUUF9/e5HsB7oMGXRZ3exGRVFGc0PmEZK/47ZDYNnpjidogHW2fd4Y1a2q9tHRms20sSb72xAmNyBKRpIs3QqTx1ZZgaHHsFZ5gZcLriDfM+MwzC1i8eCrQG6iI85zIvjs+zz66/rX/3M76E5/moKEfsehrj/HFYV/s0L6lbdz9b2a2CPgzwbLqrwL3E3wQHjWzScBaghWocPfVZvYosBrYA1wdBkgITmwW0rCs+tNh+XzgITN7G/iA4CQFD/KuVACvEExJmeVBMt9O03Sa61pgPrW1i6itTXxltOmowrXAf1JX55x00hSWLJnOyJFnddJRiIikTq7HCem4tk6dyyXtSc7ep88u4s1s6N17V/IrmETtGX0m6WMNv9uSiJm53ieR5Is0HKqrd/Luu2+ya9deDj74CM44YxBz5343JmjU1KzlhBO+za5dj9E0r9ZdBJ1bQQdYdMBpb+PE3al8vZIbl97IFZ+9gvIvl9Pz4J5JPPquwcxw95zPFZKqOFFWFqya2fCZnwVE/w2wk9LS2CmDsY2x94GfEN0BnJc3hddeK1fDTERSTnEioPOJzBSv86JxWzKXNW2HQLx2R7QLL7yexYuNxheex41zfvObOSmvc3u151glOdoTJ7Q8gIikTE3NWsrKZlFSUk5Z2SxqatbGPF5YWMBVV53NqlX/x7vvnszmzSOoq7uZN95o2tArLCzgpJNOounolNmYvcHBB49h6NB/ZcGC8QcaHs8//ydOOikISlVVwb+jR89rUo/G1m9bz1ce/go/+p8f8dQ3nuKus+9SJ5akRUXFRIqKygkagRAMHmj5ymhkVOHAgZcR5ECuIDpXRX39PGbMWJiyeouIiGSDxPmcFqaxVpmjaTskMmtiYsLnbNvWh2C2xGyC/LezgevYvr1PSuvaUe0ZfSbpo6mFIpISrRmeW1OzlgsumE99/cM0XLEpp7p6MtdfP5e8vH68884W6urWM3jwUY1WOlxLkOh9Fu692LNnJxs2zKCs7EFWrDgSgAsuuDtq39BSwuv9vp9f/PkX3PbcbVx7+rVM//p0DjnokJS+TyKJREYTDhiwl337Lmfw4CI2bqymtrZ1y1YXFhYwevTJVFa2rvMrGXXVtAwRkcyi3+fmBZ0X7xN0tuwnGOcxUZ0XodakC2ksSG8wgKATK6LjqT9SrTWLVUnm0NTCVtBQYJG2a83w3ETbwEx69vyADz+8iSAtRaQz7E26d7+bvXt/BtwG5BE0OIJGRxA076K0NOijD07gf9CkbiUl5SxfPiumrHpzNd/87TfZtWcXC8Yu4PiBx3f0LcgJmjISSHacSDTVYcGC8Uya9ESrp0DU1KzlpJOmNOrQBdjJ2LEzWbz4Rymra3N10kmVSO5QnAik43xC0+Zalq3T4DJZTc1avvzlH7J+/SCCNvp+8vPrWLHi1pR/7jrSxtD3JX3aEyc0IktEWtTaoBC93erVNbQ0CiTREF7YyIcf/gfB1bHo4d7HsnfvdIYO/Vfee28A7j8geiQXTAG68d57+wnaigfT0pWVffv38ZOXfsIdf7yDW750C9edcR0HdTuoTe+PSLIlmupw//2z23RltLCwgCVLpnPeedewa9fPiG6kv/pqPTU1a1tsnDX3/a+pWcuoUTdQW7uoSV3jjXxUIlURkc6TeNqccv5EuHcHZhL9HkEF7jPTVaUuwawn8H0isd7slg7trzXnIh1tY7Rn9JmkjzqyRKRZrQ0KTbebQUudSImG8HbrtoH9+2cTrGI9m2C0VeS1jmXv3p64/wexjY5ZBEnfYciQyE/bxQQdXA11z8ubQkVF0Hh7Y9MbTH5yMj0P7snKb67kqMOOavf7JJJMzeVpKCwsaNMJyMiRZzF69GMsXnwXDSMYr2P9+gEtnsw09/0HGD16HrW1xyasa2M6qRIR6TzV1buI9/tcXb0z3uY5afv2Q4n3Hu3YcWg6qtMlzJixkHXr7iA61q9bd0e7Y31rz0WS0cZoaxtL0kcTPkWkWa1Ngtl0u2/S0JkFsJMePaZQX7/1QLL1eAkkDz30ag4++HCCldkWhf/OI8iJFWzjnke8RgdUk59fR0XFxHDf84HJBJ1ht5GXdylLlkzmyGFDqFhRQfGDxVzx2Sv4w+V/UCeWZJSGTt5o7c/TECRerSDo1C0n6BhuOU9Wc9//hsciIx9brqsSqYqIdJ6G3KLRdrJxY3U6qpORkh1vJfmxvrXnImpj5BZ9Q0WkWa0NCk23KyBYseTrBCOj7uKjj8pZvPgHB1YOjAzhLS2dTUlJOaWlsxk9+jB2715IdLAKTr4XEpmrPmLEIOI1Oo48cseB+feFhQUsWDCe4cNvo1+/aoYPf5MlS6bT66genPaL01i5YSV/ueovfOu0b9HN9FMomaU9qwRFRFYLPfPM6RQWfo0RI6ZSW7sKeLPRli031Jv7/jc8NpGgc6zluuqEQUSk8wwalE/j32coZ/Dg/PRVqhO1tHo2dCzeSnyJYv0bb7ye8P+hOa09F1EbI7doaqGINKtv3+0EI6tik6o3DgrxpwkOAD4BPBBTHj3Mt/EQ3pKScuIFq1693uSIIy7niCOOwuxjhg27JWrYciQZ40+BIIl8dfUuVq16k/r6u4Fj2Vr/PuPmnc9Bp9Uw97w5lJ5YilnO556VDNXePA3xht/X1k4BhmA2FfebgLNpaKhPSbifGTMWsnr16zQ/RXgnQaf1FIKRj3sYPvxNli27N25dKyomsnJleZNEqonqISIi7XfUUf156aWLiV2RbzJFRY+mt2KdoKZmLcXF98a0Ff/4x1uoqrohJj4pL1LyxYv1MINNm+ZQWTmgzbkxm1tNMDp3Vp8+u8jPv5716+egNkbXp1ULW0GrFkquitcIgBnk59c3WXkk3gl0cBXwIOBugqmBC4k0pEaM2MKLL85t8pqJVjLMy7s0auW1neTnX88pp/Rlx45Dw0bHRID4dRg2AsbeCnXHc1HPIh5/sOMrtUlAq1EF2hsnkr2CX+KVQGcD0zjooCvp128LBx10BCNGDGLu3O+2kCz1feAnRK/mFFnBB5p+31qzuk/kmBtOGLRqoUhXpjgR0KqFnWvcuJt48smZtGbF3lxaTbezjjXyOs8+W01dXQFBypHI68SuYt5SPfv23c6rr+5vcgE73krOw4bdwimndGP79j5qY2SRdsUJd9ethVvwNonkntLSmQ71Dh51q/exY6fF3X7NmlofPvwih1sdpjlMdRjvsNrhxqh91Xte3hW+Zk1t3H0UFTXdNthHbD1KS2fGPHfcuKkOtznc7jDTOeQN57xvOTf0do593MG9pOT2lLxXuSr8fUz773S6b+2JE/E+60VFN8b9XrS0n9LSmV5cfLsffviljb4nkdvtB14j+I4kfr2m3/tah9t80KDLvLR0Zsz2kdcuKbm9yWMiIu6KE5Fbus4ncvV3euDAy+LGw0GDLovZLlmxOBt05rFGPnd9+8b/f2iuPR6vnvn5V/rYsdNiPseJzlManx9I5mtPnNDUQhFJKNGc9JdeqjuQ4ypaYWEBy5ffy5e//EPWr88DfkAwomMK8HDUvnpRXz/vwPTCxleHFiwYz/33NwzxfuedPrz00rFN6hE9N76mZi3PPLMtfM1e8KnfwlfPhNoxcN+34aOL0Dx5ySTJWF2n6dX28cQbft+QErNXzP14rxc/310Fxx1X3qReWt1HRKTztGc0Te7+TtcTPx7Wx2yVS6vpdtaxxrZNZtPSKuatqef69XMYOXI2ixc3114JtlVy99ygjiwRSSjRnPS6ugJGj54XMzQ9unG1f38dEJmf3gs4lkSBpjVL6paVzeKll5oPgjNmLOSjj+ZBj4/hnClQ+Af47SKofoXgp07z5CWzJKMB1rSxV0AwpbfxFN/I5z66Uyv+6/Xps4t43/vevXe1ul4iIpJcrWkvSYMzzyxg8eIZRE+NhxmMGBH7XuVSZ0hnHWts22QijdslLbXH257cvfWdZNJ16H9ZRBKKt5JLEIy+GbPsbaRxVVk5jaqqWWzYcCKxQeXQqH1wYF9DhnRrdkndyGoz77yzhby8KTH1aLyizIYN++Ezy+DqE2DPoXDfKqgeR7duf2fEiC2Uls5WY08ySjJW12na2OsPTCa4Avo94NLw7wIijfigUZn49cz2httFf+9nhOUiIpIOzbWXpKk5c6aSn18P3EXQdr2L/Px65syZGrNdLq1011nHGts2aVgQpl+/y1vVHm9tPbXiZG7TiCwRSSiyksuIEZexadOJBH3f44kkbX/22dcPjMSqro6cPO8H3gxvxxIked8KfBf4KY2vxkyatIB4V12qq3c2uvL4Jnl5l3LCCZ+hqKhXzIoym3ZuYs3nHoePfwWPPwxrR4b72clXvlLQJKmnSCZIxgp+Ta9GTiQ2Ofub5OVN54QTPsPAgc6rr9azfv2AcNv4r7dtWx9gErGrXF3H9u0L2nmkIiLSUbk0cigZCgsLWLHi1qjFRbpTUXFrkw6UXFpNt7OOtWnbpACYxgUXtG4KY2vrqRUnc5s6skSkRYceasA+YDvwKBCsGlJXt5PRo8vJy9sCzCd2OtM1QBnwNA25su6iW7e/M2rUQO6//yYKCwvo23c7weiPbuFtIjCAjRurqa1dREMQPJb6+ocpKmoIgu7Or17/FTcuvZFxIy5k2a2foGbt58Ltg6A3d27Xa4hI15CMBljTxt4A8vPrOeWUmVEres5rNAW4+dcLGqADCK5gRyT3im0urRAlIpIM7Z1Glcu/t63JD5ZLnSGddawd7TBrSz1zNwecWJAkXpqTjuVyRdoqFQ2VpvkYZgDfp3Ejqlevsezc+WST8oMOOpd9+55uUp6XdylLlkzn3nsf4+mnN7N7931E5y/Iz69nyJBDeemluU3qVFJSzvLls3h3+7t8+3ffZt22dSwYt4DThpx24D1oCHq501hLFy2rHkhnnEj25z7Vy7Xn8nLwIrlIcSLQ0TjRnt9O/d5KuqhNLm3RnjihEVkiXUCqEoA2zcfQjXjD2rt1Gxy3vFevYWzf3rS8vv4YLrhgPvX1QzmwymD4GFRwyikz6d07L26C908OMX7x519wy/Jb+O7nv8t/f/2/OeSgQwBdlZGupy0d1MnsRzv+eGPHju9gVs+IEQXMmTM1aQ3QXFohSkQkWQoLC1iwYDwTJlzO1q296NdvJwsW3NDsb7N+byVdkt0mb217KJdHIOYadWSJdAHJbKhEB4DXX/8rwZTAyH7jr2Z2+OEfsWNH0/LDDvuI7dvjLX1cQ339IuAe4nWA7dhxKHPnNh2WPOzk66j50mre/stenpvwHCcMPKFNxyaSTVrTQd2wzWSCab97WLx4CkuWTGfkyLNa1aBryHO3i/XrX+P99wfGjJJctSq5JzvK8yIi0nY1NWuZNOmJA2kXtm7dyaRJ5SxbdmTCE3X93maurtDh8vzzf2LChHvZsqUX/fvv5MEHb2DkyLNafF5bj721F+y1smeOcfe03oC+wK8JMkO/AZxBsOzSUuDvwDNA36jtbwbeDrcfE1V+KvAa8BYwN6r8EOCR8DkvAsOiHpsQbv934PJm6ugimay4+HYPxmPE3kpKbm/TftasqfWiohsd6sN91Dtc71Ab3q4M/254fNiwa33Fihd82LBr45bn5V3RaH83Onw3/Htm1GN+YJuBA8d7aelMX7HiBS8tnenFJbf5qdec4/3v7O8/+tOPfM++PSl6J6Wtwt/HtMeSdN9SESdKS+N/P0pLZzbaZnX4vWr4nnXrVuZnnz25yfeyqOhGX7Om9sDzm37nb2vxNeNZs6Y2+K4W3+6lpTNjXqM9xyUiXYfiRHLiRHt+O/V7m5nitbcbx+dUvnZr43VzVqx4wbt3nxBzDN27T/AVK15o8fXbeuzNfY6jj2f48IvCNpE+79mmPXEiE37UFwJXhPe7hx1bdwPfC8umA3eF948DXg23Gw68Q0Oer5eAz4f3nwLOCe9/B7gvvP914JHwfn+gOny9fpH7CeqYrP8jkZToaEMlEgQGDhwfdz/ByW3kNWodpjlc5nCO9+w50k855Vrv2fPssJPrdofbPD//Sl+zpjbszPqqw63hPlaHf0f2lajjrN579LjCR118uZ/y01N85AMj/a3330rxOyltpROU1MWJ1nRQB9vE//7DhXHLx42b2kyjr+2d4m1tlKazAS8inU9xIjlx4kBMOLjeGfK/ju1L+u+zJJasDiD39HUwJvPzELQfmh7D8OEXNfu89hx7ovbQiBE3xbkAf2N4HtG6NoxkhvbEieQtQdQOZtYH+JK7PxD+uu91923AOODBcLMHgQvD+2MJOqL2unstwSir081sMNDb3V8Ot1sU9ZzofT0GjArvnwMsdfdt7r6VYATYuSk4TJGUq6iYSFFROcG0PWhYHWRii8+NDMOtrJzGpk0nEm8IOqwl6OvtBbxLMIhxIHAIH374H7z66k/48MPfEOTQmgRUsH79HGbMWMjIkWexZMl0hg9/k379qhk+/DZ+8YsJYX0HAFMIVjMcD9wFXAcUQLdD+Ojz+SwveIz1Sw5jwciFHH340R15m0SySsMKVdFiV6gKttlD/O9t7zjl77N06TYqK6dRVTUrnKIyn+A7DsF3uPnXbCzx1OaFcbePrEZUWjqbkpJySktna9i/iEgLDsSEfrVw4USYNhjGf4OPj3mDzR9ujvsc/d4mR3RbuapqFpWV0xg9eh41NWtbfnIc6Zry2dZ43ZwtW3oR7xi2bg3KamrWUlY2i5KScsrKZh14r9pz7InaQxs3Vjc5nmAF9YUx2yVz1WXJHOnOkVUIvG9mDwAnA68AU4FB7l4H4O4bzWxguP1QgumBERvCsr0EZ9cR74blkeesD/e1z8y2mdlh0eWN9iWSddqznG5kfvqyZdVs2lRAkAsr/tLOUEDwc/EmwUnvwzSsMlhO0BlVQBA8ZodlQVB6/vk/ccEFd1NffxJwMFu3Xsxtt81nwYLx3H9/pL7dqa4+hpUrK4KXHPwqjJsE9YPh/it5f9sPKb9diUkltyRavvqqq8ZTVjaLDRv206fPLg49dBW7dsX73kZu0eX/yYcfzqNpoy/yvZ1IsDppRcxrNrdkdnsapVqYQUSkbWJiwn1vQL/VDDjzWnp83hg+dzgnDjqR8486n/OPPp/PDv4sZsECYPq97bhkJ81v6JiJjdup7nBJZgda//472bat6TH067ez2VxV7Tn2RO2hAQPyqa2NdyFvz4H9ttSGkeyV7o6s7gS5ra5x91fMbA7wfcAbbdf4745o1/K/M2fOPHC/uLiY4uLiJFVHupp0JW9sS0MlXoAJTmLHh/9GJVgfdgunnNKNujrnpZeuxf03JD4J7gVEguFO+vTZHq5OGNvxVV09mfvvfzSmvmVls1j5ygfw5R/DKfNh2Y/gbxcBP0aJSTNHVVUVVVVV6a5GTojXQX3VVeOZNOmJmO/uJz85BbiaXbsaErQH38cbaNwp1aPHGj76qLlG3wCgHphBjx51jBkzhLlzm1/avbZ2FXAbcDBBR1gBugIqIpJc8S9azqewsICP9n7E82uf56m3n+KSxy9h++7tnHfUeZx/9PmM/tRo+vbom+7qZ4147fhkj6BK1DGT6g6XZHag3XnnN7j00m8D/0FD2+Pb3HnnN5rt+GvPsSe6YD9jxsK4K5wPH/4mhYXlrbqwL9kr3R1Z7wLr3f2V8O/HCTqy6sxskLvXhdMGN4WPbwDyo55/ZFiWqDz6Oe+Z2UFAH3ffbGYbgOJGz3kuUUWjO7JEEsmW1TLiBZiGDqlgqt+gQWs5++wiKioalnbOy/s6O3fGOwlu6LyKjOrq3v0adu7Mo74+/uiPxsF/3JQTeHTg0ezZMBL+429Q35uG0V46Kc4UjTvyZ82alb7K5BAPL+fce+9jVFf/gOjv1D/+MY9x427DfSZLl77HRx99iuB7M4D8/Ac55ZSZ7NhxKEOGdGPHjiE8+WS80Vtv0qdPKYcd9hGDB+dTVNSXq676Gvff/yyTJi2I2ykf+b2LrKDV0IE2maKi+boCKiKSZIkuWvbo3oMxRWMYUzSGuczlnc3v8Pu3f8+CVxdwxeIrOPWTp3L+Uedz3tHnceLAEw+M1pJApPPqnXe28MYb26ParkE7/vjjjWSOoGrPTIpkSGYH2u9+t4ogK89Y4DBgMzCJ3/1uVbMdf+099nif/UTHs2zZvRl13iUp0takWsm+ASuAY8L75QSJ3u8Gpodl8ZK9H0IwLTE62ftK4HSCEVdPAeeG5VfTkOz9EuIne4/c75egju3PXNZOyUwoKJ0nW1aHSZQ0MUj0nDjxY69eo+IeX0Oy6W84XBTelvnAgZeF29SG20QSU3/Xx46d5u7uO3bv8GufutY/OfuT/rPnfu5jx07zHj2+4UGC+VolJs1wKIlvyuJEvKSsPXpc0SSJaXQi00jsKClpGjvWrKn1ceOmerduZXESo66O+Z1qTULYRL93w4dfpO+riBygOJG6ONEaOz/e6UveWuLXLLnGC+cW+tAfD/Urn7zSn3jzCd/+0fa01CmTxMa7+HFt3LipXSZpfnPthJaeE31eesYZ13nTBZtu9BEjruvU86H2HI9knvbEiUz4UT8ZeBn4K/DfYcfSYcCzBBmll0Z3MAE3hx1YbwJjoso/B7xOkAD+J1HlnwAeDctXAsOjHpsYlr8FXN5MHZP0X9Q6WmEke7VmlbFMkCjADBo0vtkg8NnPfjtO0LrC4VyHr3rD6mdBMDv88K+EZY2f8w0fPPhSX/TCL71wbqFf/sTl/sGuDw68joJS9tAJSuriRKLvadDJG1v2iU+U+LhxU5t0XEUanmPHTvP8/Cu9YbXQ2xwu9WAF0tUHYkzDCqaXRXUmN7xOdCM0W37vRCS9FCdSFyfaav/+/f5///w/v/d/7vXRi0Z73h15PurBUT77T7P9jU1v+P79+9NdxU4RHR9jV99LHNdytW26Zk2tH3FEpE0QrEx+xBGX+dChY5u9mKVzWWmL9sSJdE8txN3/Bnw+zkNnJ9j+TuDOOOV/Bk6MU74buDjBvhYSu6xBRkh2QkHpPOlK3hgRb14/0KQs8VDcOU2G4kbvc+vWTcB3CD/MOygAACAASURBVKYg7ieYRngTvXp9l507H6PxFMIePf6VvLzpUTmywsd63MPG07/Ct3//FI9NeJjzjj4v5jWVmFQkcVLWIM9V5HcmmM63e/fPWLz4F/zlLz9kxYpbWb/+3ZhFFoLVRH9BsKhDAUHerJ0MGnQZZ5/96IFpBfFz50UWc4jNB5Lu3zsREWkbM+PTAz7Npwd8muvPvJ76j+tZXrOc37/9e86rPA/DOP/oIGF8yfASeh3SOAZlv6ZpQG6jIY4ljmu52jYtK7udf/5zAEH2n6Bt8M9/ziAvbydBmyL6nGAigwcXpW3qpOSYtvZ85eKNTr6Coqvc2SudVyDivXZ+/pU+bNi1cevTmitL8fbZvfuEmJFXRUU3hiO1mn5mR4y4yUeM+F5s+acXOzcMdS44zY848uuaPpvl0JX2lMWJRCOyxo6dFl5BvtWDaRC1Bx6D23zcuKmel3dFo1GQN4bf25kJ40riEWAzD9xv6/TDZNO0e5HsoziRujjRGq393dy/f7+vqlvl97xwj5csLPG8O/J8zENjfO6Lc/2t99/q5FqnTtNYF/13rTeeRZAoruVKPOrWrSRB2+DzDtc3amtc7+PGTU13lSULtSdOpP1HPRtunR14siXPksS3YsULPnz4Rd6v32U+fPhFvmLFC53yuvE/N7e167PU0vSiXr1GxRxf09cOpi594hPjG4YeH7rJ+dolzpSjnILfO1zoUBY2IFZryHGW0glK6uJEcx1FzeW5O/jg0c10SN3uiX4L2pM7rzOnWmiqgkh2UpxIXZxoSUd+N7d9tM0fX/24f3PxN33Ij4d40U+KfMpTU/ypt57yXR/v6oTap0bTWNe482q15+V91UeMuKlNF3q7ajyCsQnaBl+K29aI5MDtqFzpKJSAOrK6SODJpR/Hriad/3fxT0LbProv3jEEAT66M+vWmON7+OHHPC/vq2H5NIdvRj3/DbeTvuhMG+iMnuYcvMlhgjfOp9U42bRkB52gpDZOJOooaj5/1mUe73sffD9v80S/Te3NnddZ0nWRR41pkY5RnEhtnGhO8LsZGY0bWXCn7e2t/fv3+1//8Ve/4/k7/EsLvuS97+jt51ee7z996adevbk6RbVPjfixZLUPH35Rqy/K5NKgg549R8Y9VrOvtPkco7V0Lpx72hMnWpXIwszOMrNe4f0yM7vXzAqSMLNR4ojMKy4tnU1JSTmlpbNZtkzzirNB4vxmC1P+2g35aqLtj1PWfA6beMcAs2hIJ7eTIOdO8Fh19WSuvHJJmAfrB8BMoDfwPvTeAJd+Hz+rjoF/OJpBr9XR46CvEyxGemyj/T8ak39HspPiRdv9+o1fs/CvC9m7f2+TxyI5OZYvn8Uvf1l+IA5UVExk2LBbaPh+7wRmAHXAIOJ97+FvQD1QzqBBlzWJKxUVEykqKo/ZZ1FROS++OCfmtdOlueW8UyWSS6WychpVVbOorJzG6NHzqKlZm7LXFOnqFCc6zzvvbAHmA9MI2lrTgPlUV29p037MjJMHn8zNX7qZ5694nrVT1zLh5Am88o9X+ML8L/CZn36GG565gWXVy9i9d3fyDySJ4sW6/Pw5nHTSpwj6G1uWjniULgsWXAt8i9j2xrf4whcG0tZzjNZK5/mUZI/WftJ+Duwys5OBG4FqYFHKaiUJT14ks6UzsMUPzHVNTnaLisoPJIGPJ9ExNHSKlRMs+BnxKPX184jt+Pr/4NQp8O3Pwj9OhftXcXy/f2HjxkWMGPElGjqxove/R0miuwbFizY6ss+RLPzrQo792bEs+tuiuB1ajRUWFlBVdQNjx85k0KDLOfjg8YADtwIXAtcQ2+icQpCodQ7wPc4+++QmcSWZF1FqatZSVjaLkpJyyspmJaXjJ35nfWqTy6sxLZISihPt1Nbf1rq69QQdWLEXJzduXN+hevTv2Z+Lj7+YB8Y9wHs3vkflRZX079Gf8qpyBs4eyLhHxvH/Xvl/rNu2rkOvkwqNY924cbdh1pMnn5zZ6gsW6YhH6XLJJV/j4YfH06vXWA466N/o1WssDz88noceuj3uxa/mzjFaK5c6CqUDWjNsC/hL+O/twOTosly4kabkjJJ90j3UON40pLbmsGluelGQYHp1o8dujf273xrn8n9xrhziDHytyXuQaP95eV/VkOEsRKOhwLkaL5IRJ5avWe5fWvAlP/rfj/ZFf13ke/btafVzY79XUz1IwHqZB7ktzvbGCzS09ruWaFpdc9PtUjUlIB1TDbT4ikjHKU4kJ0605zewyYI74W3EiJs6VJfm/HPnP73ytUov++8yH3DPAD/+Z8f7TUtv8uVrlvvuvbtT9rrt1Z62ezZPfWvPdPmW2gLJzpOZ7vMp6XyN40Rrbq394V0B3Ay8DQwmGMn1eltfLFtv6siS1kp3YGscaCKJ2NsarBIdQ7zHgtxY9Y7tdc6Y63zvcOcLP3C63XJgm2HDro0Jek33cUWnJcWX5IpzgpKT8SJZcWL//v3+hzV/8C8u+KL//+yde3gU5fXHP5sEkpALgWASCYFgQAXxgtYSQRQkyEVIJCrKJXIT/CkGEgh4AQSaeq2tWrW2VinerdqLtioVL8RGhdaWVgVUSAgillitIOFmIOf3xzuTnZ2d2exuNsluMt/n2Sezs/Ne5p3MOe973nO+5+QHTpan/v2UHDt+rMly7vdqqygOOiPH3QKBEklJKQpoolldXeOV9bR37wVSUVHpU8615ATUOGkuKCiR/PyyFuWucibTDhw0H46eCI2eCEYe5eeXWZYJFSF3Uzh2/Jhs3L1RVr69Us595FzpekdXKfxtoTz6j0fli/1ftEofmkKwGxatmeykqT74qweDWae0VYbiSDUUhgIdkZuzJQ1ZGcAiYLj2vTdwdaCNRerHMWQ5CAStncVLF3T5+WWSlTVXW8iWCUwSmNKkEqiurpH8/DJJSyuStLRJUlBQIhUVlZKfXybp6e5zejlzVsZnn31RsgbPFOYMEWYNF1I3S3T0FImOHi6xsZMkL29+QJnOOqLwjmRYLFA6pL4ItZ5oaGiQ9VXrZehjQ+XUB0+VZz58ptGg5WtntFevCZaLFlgesPHFbgHUmInUdF6vvzW8mIKd5LbGpN+BAweecPREaPREMLK1oED30DVubpRKQUFJs/oSLPYe2CuP/+txuerFq6T7Xd3lzIfPlJvfuFneqXknIC/kUKKtjX3BIhj9FIwxNNgNnebO59tqPdXWa4+OOu9oMUOWqps+QJ523AVICrSxSP04hiwH4Qjr7ILXCFyvHVsrnrQ0dwYyK48LKJXY2MslI8NoBFOpiAcPXqB5YGlhSlHfSveC86XrbV3l3OvHy5DcMs/fTd5cTSmJjiq8IxlWiqcj6ouW0hMNDQ3y+o7X5bxHz5MBDw6Q+9/8uZzUr9T2HUlLs85YGBV1RcAemnZ1dep0uc/FVGt4MbVmKEg47Lo7cBDJcPREaPREMHJPGb9qxDNrYU1YhEfXH6+Xyl2VsuzNZTL4l4Ol253dZPILk2Xt5rWy98DeVutHuBn7/EXw/w/2+jtUZSJpPh9ufe2onuAt6ZE1F/g7UKV97w+8GWhjkfpxDFkO2gL64ik3d6lkZxfKkCELPRZR1oJuueGcteJRvDnLJDFxogwbNttSWMKlAhdpk58aAbPBbK6QUSRcmyFMP0lGXz7bR5/qpKCgxC8l0VGFdyTDYqe9Q+qLltYTDQ0Nsm77Okm9MVO4/lThtN8KruNe70ha2iTLd6hbt3EBT9Ts6oqLG+nzPW2NSWEwE2tHvjhw0DZw9ERo9ERreeC0FfZ8t0ce++djcvnzl0vKnSlyzq/OkRVvrZD3Pn/PrxD7YBHOxj5fCIb/rLU8siLp/y7c+tpRuTmDMWTF4B/mAz8ENmlSeLvL5Urzs6wDBw4ChJ7y3Z0t6yA1NcVs2nScl14q5te/nsG6df8E7ga+A2JQG5pbgK+1MnpGFWPWj4NAD6ATdXVn8O67H2GdofA0YA9QBHQCXnZfF/MFXPBvOKcaXr8H/n0ZlfEL2Llzl22WkY0bd1Fb+yTemb/u4amnVjZe6WQpaRdw9EULwOVyMabfGAZtmk3FF+fByJVw4Y9gw0rYdlnjO3LGGd15440bgAfRZQfcwOHD+6mqmkNT76AR553Xh5deWgGUa+W2ATcSF3cCMTFTqKu7C5WB9CBZWaUcONCVkSNXkpkZxZo1k3jkkXv48ssGevaMorw8uOyHdnBnjPKUb74yRjnyxYGDsIGjJ4KAnm1vxQr/ZWt5+Uw2blzpMZ9UmeWKW6vbfqNnUk9mD57N7MGzqT9ez3u73+O1Ha9x7Z+v5csDXzKm3xjG9RvHmJwxnJBwgmUdO3fuYsWKtezZ00BmZhTl5TOb1D1Kn/RAZeXW0XQGwmDaCiX27t2BlR7cu7fKtkww/w/l5TN5551Sdu9OR60tGsjKqqW8fJntGESSvg23vgYzv+mw8MfaBWzS/m7W/sYAHwZqNYvUD45HloNWht3ugB4u6HJNFxW+VyNW7tD2nlTFAnMN55b7bAfGiDsrYY3Qa44wP1mYfKqQ+DevnQu7ftuFKJl3F8JtV8RB08B7pz3k+gLoCryAsqRsAYYA3YDXgU+BvwBdDdfrJMLbgIsN588GPgQ+A+4znO8MPKeVeR/obfhthnb9p/jgcGktPeF+RxqE/q8Ic38gXHeaDL92suyoqtZChXWevCnaO16jlVmsHdu/g0ZUV9dovHvLBRYKzPSQJ4mJsyQ3d6EUFJR4hSiHIxGsI18cOGgbOHqibdcT7SE8+vN9n8uvPviVXPrcpZJ8R7IM+fUQWb1htfzti7/J8YbjItK88PFIIEA3Y8iQhRbz/MWSm7vQZ7lA/x+CSfwSSfo23PoaDv9bbQGznvDn469yuBu4BfgEGA38Abgt0MYi9eMYshy0FnTh37WrteHHHS6oG5t0gkqjS/RyUQYr0Ra0l4gKFZwoUGIS1jXatZ5K0L3YXabq7fSyMHagsDhDGPiC5aI4JaXIQDjvKXztiDQLCkq8six2ROEdybBYoIRcXwBrgVnacYy2YLkLWKqduxG4UzseCGzWrssGdgAu7bdNwLna8avAGO34OuAX2vGVwHPacTegSmsvRT+26WPLD7ZYTXAOSMYFl8qgB06XlJvThVOf0UIOfRnD3d/NnHlmDi39XHq6dZihLwN2uBHBdtTJoQMHbQ1HTzjriVDiSP0ReaPqDVn8l8Uy4MEBkvaTNLn6D1fLsGsvE+I/D8ogEag+aU29Z1dG9WGreIZEbg25AcbuXrOzC23HwM741Rr6tj0kdWkPxudA0ZKGrChUPPsLwIvasSvQxiL14ygeByItn9HCU5D6swhdKDBVrD2vpmu/LxcYKrBeYKy4vav0T43AHIFh0mi0ajROae31vU9YGC9MukqI/9qmP/rxVunSZYKkpk6R9HR3tkMrJZGVNddLycXFzZK8vDmSn1/WoYR3JMNigRJSfQEko/GomM5/AqRrxxnAJ9rxTcCNhuteQ+3MZwBbDeevAh7WjtcBQ7TjaOAr8zXa94eBK2362ZLDLCLevHm5uW7evIaGBhl02ZXCtYOFa88STp0s0GB638UgA4zem9bvY2LirEZuPjsujpEjb22Sz8HOQNYWE8eOODl04KCt4egJZz3Rktj57U75xd9+Id2L+ws3JwmzhwnDbxMy/inQ0CLcQq1FgO6rTGvpUbt7TUmxj7bw9OhWm+xZWXM9siyHyqDn73j5U/fIkbdKQUGJ5OeXhUUGw46EljRkJQDRhu/RQJdAG4vUj6N4HLSGsnDveNSI8pyaJZ7GKaMHVJ1AoaYgfIUHioCeYWyeKK8s/VrdALZc1I6OyRgWe7kw8XKhNFnof6WlslLKSe9bpVcdxjEyLyDtvLRgeZvvhDjwHxYLlJDqC+BM1A75b4B/Ao+gCOG+NV33P+3vA8BUw/lHgULgHOB1w/nzgZe144+AnobftgPdgcXALYbzy4FFNv1syWH2SwYpGXJAOOWPKhHDtWcKp7wkboOWLjeKxB1yqL97vsOMVTZSo+xYJbBMsrMLtYxP9ruyVv32VcaBAwftC46ecNYTrYFp01YJMV8LOeuEsQuE4v7C4gzJKR0sL2x5QfYd3hfatgLUYS1RpjU2Z4LxyPLV72ANer4MY/6OV1MIR++sjoJgDFn+kr2/CeQBddr3eFTM+VA/yztoZbQ1AWF7w4oVaw3EiGBHlGw17nr5pp6FIhv8GjW/+rF2fCeK6uEA8HNUtuqDKBL2Y8D3qDmbTvCuIwHl3b4c+AZFAZEBXA0Ua22sBcaiPPyjgH3AVKArnLwDLtkMn6XDL8bC0XqsieMrtbLFWn32Y9S3bx+PsRo5ciVW5IoQ1SQJtYOwRqj1RQyKs2S+iHzgcrnuRe2mi+k68/fmwBVMoVWrVjUejxgxghEjRoSoO/7JIEXiuoqqT1fDZ+/BKQth5DK4cDVsuAk++yvQGyUTyk0tRGH9PioS1Lq6u0hMLKaubgnwGPq7XlNzkIaGW8jKKmX37nsxk8fa9fuLLyZZtheORLAOHDgIDBs2bGDDhg2+LnH0BKHXEx0dSgfeoXRO1RhYdzu9z1rAtNuyeGzzY8x6aRbnnHgO4/uPZ3z/8Zx2wmm4XEE9xqBI04MhFW+qjHlu3RKwu9c1axYxe7b1GMyevca23/6uqYwoLb2P3bsTUa+1amv37hWUlt7HvfeWNK6ztm79CKs1kXmM7dbJwfTNQXDwQ080CX8NWXEioisbRKTO5XJ1aVbLDloMVhnvNm5cyfr1oc0a1ZHgj/KxGvd33inF5Yrn889vp6lnobJUPIrbGJSAWmweBC4Dfg3UAqnAiSgDlJ6VbAWwEGXoQjvXB7gGNddaCRwChmvlrwNqgI9R1BRfA/dDl+Uw7hbIrIU/DIWagahMLsNQSYYeMrRZjMpuWIZxwetrjLzv18o4FuWznIOwR6j1xRfAbhH5QPv+O9RMptblcqWLSK3L5coAvtJ+3wNkGcr30s7ZnTeW+dLlckUDySLyP5fLtQcYYSrztl1HjQuUUMMfGWTMaFVV9S27d9dz+IW+fNezlmOj/g8ujIINv4TtH+H97jVYnNPfR4ABDBqUzN69y6mpeQLjJO/zz28nP38VF1zgnUnLrt9Hj6ZbttecrDzOBo4DB+EBs4Fm9erV5kscPeEg5LDO6nhrox44VH+It3e+zWs7XmPisxM51nCM8f3GM67/OEb1HUVSbFIz2/K9zgomG104ZLDzda/r1/eyPO+r38EY9N5/fxfgmf0cyqmsnOq19rJaExnHy9c62e1UcA9qXhQFzGz1NUlHmM/4oSeahj9uW8C7wNmG7+cA7wfq/hWpHyLMFTjcsi+0B/gzpipURnd51bmmrMN1rJ7Fs8++KFBgulb/FImbN8uOP2u0wCRR5O3XiFWon+LOWi96WJAKNawUWCkM+o1Qli5cvFjodNDU1mKtXKFWboIobq2FojKj2ffL7v/Oyn3XHT7p/L9GCvAOGQm5vgAqgJO145UoAt+70DhOsCbx7Qz0xZPEdyMq5bsLReI7Vjt/PW4S36uwJvHVj1Ns+tii4xyIXLd8t1xThIH3CtcNEq45U+hXKHCg8XcrjixzOLPOTREIL4h9BtYyL/nUHPd9JxzAgYPwhaMnInM90Z7R0NAg2/67TX763k8l74k8Sbw9US56/CK55917ZMtXW6ShoSHkbUZqdsRg4KvfwaxT7bKfx8ZaJ6JR6y/r8fLVvlrLeWeDLygoaY1hE5HIfebNhVlP+PPxVzmcqwnmv6JiiXYA5wTaWKR+Ik3xBENA6MA3mhIq1dU1EhdnxWllT5BcXV0jBQUlkpY2SVJSrhK4SOBaG4E8QdwkzdbP181XVSqKX8uOg8rIdVMnJF0pXNVPuH6gkLnRok69XIkoY9lUUcTxW7XftorLdbHAXDHzevmjoPPzyyQubqq4OXs6hsBuL7BYoIRcX6D4T/4O/Av4vbZg6A68gUp3/rpx4YBKq74D77Tq56B4TrYD9xvOxwLPa+c3AtmG32Zq5z+jDdOqBzKxsTcerVIZDQc+L1x/snBNpiSceZFMnbbSI0Nhbu4SjRNra2PZrKy5kp9fpk0mzfxawRqsda6thRIXN1Jyc5cGzfHR0TdwWjoZiQMHzYGjJyJzPdGRcODoAXnpk5fk//70f9L73t7S594+ct2fr5M/ffonqTtaF7J2guG0CockJc0hZzf3OxhDjR2vbmrqBMs1UXp6ke14+Von27WTn1/WvAEMAC2djTJc5wvBGLL8Ci0Ukb+7XK5TgVO0U5+KSL0/ZR20PsLBDbW9oSkX4hUr1nLkyAN4uryuBqZj9SySkg5x4YW3afHeuqvsQWAGam51B54usj2Bf+AO9bEPyVPhiHcCu7By3VVzu7sBFwzuAnlvwgc94IW/wvHuFnWCcrPdhwpD1Pu1EhVeOACR36PccGdqf+vJzt7G+vU/8+kK27dvH1566SeNLrRffrnGL/dsB+GLltAXIvJv1MLHjDyb6+9AvUTm8/8ATrc4fxSYbFPXWhQBXJsikDAGO7d9qAeJgq1XwLbLYOCTROeXUZ1ziO0NQxl90uhGDgj3O9lAcvJ3bN4cz8svr8Lbdb+HT14Qc78/++xf7NlzJ26X/5nA/Rw58ic2bkxg48bgQuGDCVWIVJhDDubNy2P27D84dAIOIgaOnnAQbvjvnm94vnwze/akcX7mLIoWDeWjw//mZ+//jCm/m8LQrKGM76e4tfqn9m92e8qu6R9agwfLF4KlrLHrdzBhmffddwP/+tctHlQtvXvfwuDB/XjpJe81UV5eju2Y+Q577ILVXOLAgdZjVNqyZS9GLlJ9zbVlS53Pcv6g3dEP+bJyARdpfwutPoFazSL1Q4TtoHREl8S2ti7bWfc7dy7wCtdxZ+yyyxJWYrLC1wgsE5drmChvq60CvkKARCs70ab+5UJKtVA0UpiXLqS/KipE0OxKa6yzqcyIepv6cY2kp0/yeh5t/ZwchB6afOzw+iKc9ISdd5I786AKe46LmyoT8xfJfW/eL6c+eKoMfWyorK9a7xVSYe/hdakkJk6UiopKv/vm7bbvf/h1MPfc3jyyrPS7Z0bJ9nvvDiIXjp4IPz3RntDcuWVT66b9R/bL77b+Tua8NEd6/rSn5NyfI8WvFstr21+TQ98fClk74Ypw0a9WHl6hDtcMh3tNSLjIsg8JCRc1u+5wuD876HoikE9TAne19vc3Fp81gTYWqZ9IVDzh4IbaWggHxWAnGPLzyzzCdbKzC2XIkIWaK+xY8TRW6eWWmerZKtHR5wuME8gXxUl1nrYAtA7zUefOFhUGaOTJKRF+uEpYmioMu1OI2ieKU2u4QJ7AMIEbRBnB3GFFUVFXmPqkf4yhh7pRq0bMRrGcnMVSUVHZ5s/JQehhWKB0aH0RTnrCTiZWVFRKQUGJxMd7hwBv31ElT3/4tJzywCly/prz5Y2qNxoNWnaGej2cOZAJkKrLHVKoeP286w40FD4c9EBrwFrXmHVGcGPowEFLwdET4acn2gtCIfsDWdw3NDTI5v9sltvfuV2GrxkuSbcnyfinx8uDmx6U6v9Vh6ydcEK4U9aEMlwzHOYSSUlTLMc7OXlKs+sO52cZjCHLZ2ihiKx0uVxRwGsi8nwTzl0Owght7YbamgiHVKl2qWnvu0+5apaXz2T06AeoqXmCmhpjaM5sVFbAlagwvR7Ah7hdXt8A7ub48bO0c3r44nJUCOEu4GdaOQz17gVSgM+BAiAeUveqQ4mDx96Fb07Ryn8LvIZnyOCNKCqIeuLi3qNHjwS++MIunPEgMTHzOXbsRu38o1rfPJ/HjBlXe2U7c1Lath84+iJ8oLvtl5SsYtOmWkTqGDSoD1lZvUhMTOHw4R/jfg+/pqoqnmFDVzF6dA5/Xv0qf6p5mUmPTSbqUCI/qBtJcvIJ+ApnfuWVKqZPX+1XVh3l0t8DFVL4ACrzafND4YMJVYhEWIdQdsKhE3AQCXD0hINQIxRrgEBC010uF2dlnMVZGWdx8/Cb+fbwt6yvXs9rO16j/J1yusV3Y1y/cYzvP57hvYcTGxMbVDvhhOTkQ9jRpPiLUGfha259oQx7DHXfUlOPcuCA93h3737U7zrsoOZg21BrPD0r4+TInS/4Y+0CPgjUQtaePjg7KGGNcLEu+9oR8Em+3Hi8XJS31VhRxO+zxO1RpZfXPRmMnlg1oojdp4siY58jMFMavaKi6oXzVwtLY4Ufzhdct4rbE6y4iX4pwsQhQxaKdwbEWZKUVCjTpq2SiorKxnu3yyySkmJ9Phx2ARwED0w7KB1VX4SbnrDbVczNNSagqPF6r3v3XiBZWXOVt+aZjwvFORJ77YmS9sNC0/vvzjCqyyfzrqVVuIe7X3pIoXcf2sKTKlLCnq11yVZJTAws0YYDB60JR0+Ep55oDwjFGiBUnlLHG47LB3s+kB9t+JHkPporyXckS/6z+fLLv/9Sdu3bZdGOCvNPSysKa70TbCY/d0TKUq8EMu01S3Eo+lZRUSkxMTM86oiJmREQjUNb1N1cmPWEPx9/Be+dQBmQhcoA0h3oHmhjkfpxFE94IxJcdX2H5ujH40VlLSwSFW5jzAyoh+OYjUkzBSoNx7qy0RaJGZuFeWcLRaOFlPXiFWrINPEMSzT3S4VH2mXQ0H8zLv7snkd2dqHl+XB6Tg4Ch8UCpUPqi3DTE/69h3YGdt1IvkqIWi6cOVHib0yS1MVZ0rl/nhgzjHpy6bnfZ1+TuerqGpPBWzfQ3yrp6ZPaxIgVrpNiM3yFjXYUOgEHkQdHT4SnnmgPCMUaoKV0wH8P/lee/vBpmfa7adLj7h5y8n0nS8oVPxCyXxWitosVDUc4ym5PSgA3JYovY6HvjMWBPyMjWmLdF6rNrFD1raKiUrKzCyUlpUiyswtDZmgK5zVzSxqydgLV5k+gjUXqx1E8ToFpowAAIABJREFU4Y2WXISEgkBy2rRVkpY2yWbBaPTIyjMJ/GLt3FKBQrEnXB+tXasvLC8Xom8RLlomLDlBOGuNQEMTi1arfinvDDsyxUbPDT+5sByOrPYJiwVKh9QX4aYn7IznubkLDe+hnYF9iZiN5nEJM+Su1++WrHuyJH1pX0kcOEa8+f3cu+BNTZbCaTIVTn3xBx2JA9NB+4CjJ8JTT7QHhGoN0NJy9djxY7Jx90Yp/v0C6X5TT3Hd3EmYnC8MflRI2hPWeicYHdl0JErwERmhjsQJ5ToyXKKE7BDO/QvGkOWTI8uAgcD1wPmAAH8FfulnWQcOWhQtxY3S3BSlnuW/RnFX6dxRxvT1B4mJmcexYz/XrrsHxVtVo127HUgFtmIVWw/pwCFU5ucG6PUV5L8F3wyFh/8NdSdq19Zblne5PkFEj8U+CMwHksjOvpq33vpZ472ax7iuLoqXXroXMy/BI4/cY/s81q/v1e45bBw4+iIcYJdeOienG888M5MVK+7hjTc+orbWivtqO/AUxnf7yMGH+PDxe6h6vIonP3yShZ0Wwznfw4Y82N2nsazOs9AUF4gdr2B5eXHIxsBfRBpvSUfiwHTQbuHoCQchQajWAC0tV6OjohnSawhDeg3h55PuZ9jFi3nvqzOh/6tw8RLY1wd2jGNr3X841nCMmCh/l+gtj2D0tZ1eVbxM0BweR7v5TbD1hZJrOdR9CzXCvX8Bwx9rF4oR7FFgpPb5NfB8oFazSP3g7KB0SPjKROiPl5ZdLHx6epHk55fJqFHzJD29SNLSJkl09HBRIYKLRYXwmd1xS0XxZlntbhQLFAmdaoUxpcLidOG0YaK4sox1XGxZPj19nBa7vkz0kEFjqIrdfYazVd9B6wHvnfYOqS/CTU/4s8No52nZuXNBk+/2pzu2ywljRgslvVXocq83Per3Zwc3XDyLIs0jy4GDSIOjJ8JTTzhoO3jonah6IatSuKhMut2UId3u7CaTX5gsazevlb0H9rZ1V0UkcH3t2yMrvDiyQrmeCXeqgnDun1lP+PPx19w7SEQGGr6/7XK5tgZnOnPgIDJQVXUIq92E11//kiNHHqEpLy3r3YgYjmpJJ7Zurae29mHcnlBTgGdRHlmeOwMwFygF5gGPGMoUA/+F7Osg/zz44jx4+GM4FA9cCUxFZaT4HxCNyki42lB+JX37nswzz5SyYsVabTfreebNm8Ts2X/w6Y3W7qz6DkIFR1+EAfzdpR406DgHDhThciUyZEg69923iJKSB3n5Zd/v9sk5/dj08K+5ZcWjbJbN7J5RSGafM/mq01760sevHdxw8SwKJ+8wBw46CBw94aBDw0PvNCTA7rPI6fwH1j+6kdgenVi3Yx1/+uxPLFy3kP6p/RszIZ7b81yio6Jbvb+B6msrvRoTM4/4+COkpl7NmjWLgo7ICHUkTijXM+GeQTnc+xcoXMoA1sRFLtdTwIMislH7PgSYLyJXt3D/wgIul0v8GScH7Qc7d+7ijDOKqat7FiXYdqFC9+qBLcB9gDucZto0b/fT6dNX8/TTZYbyD+BpRJoPHEB51fdBGZruwW1s0mEs+zVqE3MHsA9iV8Po66D/V/DnX8L2SwzlpgBJKAPY81qZbkAs0AU95eq0ac979H3nzl1cdNEiamqewCzUjfdpFXqZk+N/6KWD9gGXy4WIuAzfO6S+iDQ94ev9BbjwwtvYvTsdJScayMqqpaJime27/f3x7/nN5t9w219vY1DaIFaNWMUJ36cbDOSeKahDnYq7udD7Y9VXBw4cNA+OnlCIND3hoGXhj96pP17Pe7vf45Xtr/DajtfYW7eXMTljGNdvHGP6jaFHlx6t2tdAdLZepqrqIB9//Al1dXcBAwj1eqG58wlnPRMeMOsJv8r4acjaBpwCfK6d6g18ChxDuYGdEWBfIwqO4ul4UEaoycBjwBztr9EIdQuwCN2YNXLkSt56a7VHHZ6C8R5Ugh4zF41+fgWwDXjR4trV1mX7z4EJ78H2NFj/Mhztaap7Beo1TQROBq5BcWndiFIknYmP/4x16xZwwQXDTH2OA37sNS7m+3QWfw4sFigdUl9Egp4wTvZqaj6mpubHKFkAymB+P7GxNSQm1lNXF8vRo4+j5M42unRZyhlnDCQnp4tPg9TyVVN4+9s3ub3yds5IP4NVF67i3MxzPfrxzjvvMm7crzl06CF0mRobO5+xY7tx770ljgxx4KCdwdETCpGgJyIR4bYx0pLYvX83r+14jVe3v8rbNW8z8ISBjd5aZ594NlEu5UUUyjFprqHHc2Nfh7UTQKD93rlzFyNG/IzPP7+9sW+9e9/Chg2BeXw1dz1j7Hdy8iFcrmPs358c9Ni/8867zJjxM779NoFu3Q7y+OOLGtdq7RXBGLL8jenu4+sTaDyjRf1RwD+Bl7Xv3YDXUUrtL0BXw7U3o5hotwEXG86fDXwIfAbcZzjfGXhOK/M+0Nvw2wzt+k+Bq330z+/4TgftA+546RpRGQOt4rzLfPK+jBhxqxQUlEh+fpkkJU21jL92Zw2rE7hGYJp4c2Qt8yzT5b9C4TRhQTch+y2tj2ZOrQUCc/04VyxZWXMteG0czhgH/gFv7pMW1Rfh+mlNPRFMNlXrVNhzNTm2UKDISzYo2eItX3r3XiAFBSUyZMhCSUycJVZcC0fqj8iDmx6UzJ9myoRnJsgHez5o7EeXLhM0OWdM5b1VYLkkJs6SIUMWOtn4HDhoR3D0hLOeaCl467atkpg4UXJzl7Z7PXKk/og8+e7TcurCXOmypIfELU+QwicK5edvPiDZA+Zb6uZA0FTmdX/XBGpNVWPS+TVeHFTB8Dfl55dZ9i0/v8yve9PnUUZe4Pz8MikoKPF7jmU9vyoVPZt8oGNfUVEpMTEzPOqLiZkhFRWVftcRiTDrCX8+bS7UVb8pRaVI0g1ZdwFLteMbgTu144HAZiAGyEbFSuleZZuAc7XjV4Ex2vF1wC+04yuB57TjbkAV0BVI0Y9t+heiR+QgUuBJUrjUJCD1zxQvAWVHnhwXl2cpaI1paGGqYXG3UGC8wESBYdq1DcJpvxUWZwhjbhA63SBuY1uJwGhtMVqmfbdqb7nlOV0ZDRmy0NC+9QLVgQMjglE87fHTWnoimIledXWNZGcXijuhg26gKtXqmafJhlsNv+vGejvC1uW2vxknt4frD8sDmx6Qnj/tKROfmSjjZs8TuEGUYd1saF9okIstL3OCMQg6cOAgcDh6onX1REeC53zde+OlPc9dq6trpHdvgy5N+Vi6XTxC0kv7CjcnCbOHCcNvEzL+KXCgUTf7o/s85xrNI0MvKCgxzDd0nV8qBQUlHtcFk3glLa3Ism/p6UU+x81s/IyOLvL4DpeIWv8t99jwt4Lqt9Xm3Cq/7sEMNV/zHofs7EK/64hERKQhC+gFrAdGGAxZnwDp2nEG8Il2fBNwo6Hsa8AQ7ZqthvNXAQ9rx+uAIdpxNPCV+Rrt+8PAlTZ9DMXzcRBB8BRy1gLF5RrupQDss3SMsRDiizWlq38fbShTY1jo1QiJc4UrJwjzBwi93tLqukxgvZfSVt8XWgp2a2V0q4wceatUV9eYvCu2ijKkLZbs7MJ2OxFw0Dw4C5TW1ROBTvSsdwoXi9vYXSnKiG4lm4psZIYuS6yN/FaT28P1h+XWV1ZK1JI44aoeQsZ7FnJygklO1fmceDfHEOWvQdAxdjlw0Hw4eqJ19URHgmfGuY4VTWDnjZSaOkGIOSzkrBPGLhCK+wuLT5QTrz1LHnr7Yck+9YYmdZ/nXKN54+qv11Qw2QOVt5i3ESk9fZJtGe95lLF/VlEu3kY3I5QTgO+1WCAZELt2tTbOpaTYG+faA4LRE/5mLWxJ3AssQXlG6UgXkVoAEdnrcrnStPOZqPBAHXu0c8eALwznv9DO62V2a3Udd7lc+10uV3fjeVNdDhx4ZHV47rkjHD++EnO2v+7dT/CK7bbOVJgApAELUfxXB1GRsXejvOh1PqtD2vHXKP6tJ4AucNZbMPr38MEAeHEwHH9Hq6sHkA+8jGeGw9XA1Vhl4IAGU9/UuZ07t5KbW0pd3ZOGMgOAZ0lMnMJbbz3QbvkGHDiIJNjJmC+/NL/bCopo1ZwFdQ4q2cSPgL8Bv8BbhtyJSkZhnc1HsQHUW/5mlennP7treXpBHQ27dsMPxsG0y+CLXNiwEmrP1OpI1urTy6v7suLneOedUlyueA9eDLsMsv6OS1XValas8J3QIpA2HDhw4MBByyI5+RBqTv08KrjGf/0Y6di4sRar+62r6wTHjkPVGPVZdz90/zc9r7qJH7/6U/4zaS/85yPYPh62j6eqahUrVvzUY03jOdfIQ80Z3LyWMTHzmTdvrl/9/O67Lpb9PHCgi8cZ7+yBu4BH2bJlF9Onr7bkmurVK4qvvrrLo28wn6NH9zJy5EpLjirvedRuw/e1eGeOL2fjxiLb+6ut3Y1as1mtxSDQDIjduh1k/37vuVVKykG/6+goaFNDlsvlugSoFZF/uVyuET4ulVA2G0yhVatWNR6PGDGCESNGhKg7DsIVeqrZAweW8PLLs1FGqAbUImsOw4at8SqjhLCuUPVrJ6MWhIe0q+KBfsD9KCFdh7LjHkcRsp8ADICU/8KEa6HL1/DkG7D3LFRGQ6PxLBNrw9lx4HrcC9SDwFzt70HDuRVERe3WSJ+fs6wrNjbRzxFz0BGwYcMGNmzY0Nbd6LAINE2094RtFyp5xUMoOTUMFcF/o3aMdn0VcAT4NzAPeAS33LgWZcQqw51lVf2WmFhMeflKL8LWurp9VFX9WF23MQv+8Sqc8xRMHwu7h0LFUqg9pNVX7HFfpaX3UVWViDL+RwEztYyKN+HLEOUL/hgE/TF2OXDgwIGDtsOhQ9+iGGkewr1Z7J9+tENLkseHtu46rO43MfE4vXqt9CRn7/YkL5T9ktmz1/Cfd2+E7Leh/2swZSJEHePtg2m89MlZjDppFImdE01zjTeA6SjDjKrv2LHreOSRN8jK6tXk/fg7bykvn8nGjXq/v0atk8r56qsEnn7acyNJH8fNm79EBXYZjUgPsW/feDZsWI3VBpR3f740fLeeGxw7Fmf7FDIy+lFTY7UWy0Enxi8vL7YoaY3HH1/EqFHzOXbM03D4+OOL/K7DX0R8ooRAXbhC+QFuR2UsqQb+g3ojn0RZAoyhhdu0Y3No4TrcoYXbDOf9DS38paHML3FCCx1YwCsGXeO9sgoxsSLoi4q6TDp1Gi5whSheGZ1/5nLxDumZIrg+Fn44TljaXTj/DiGq3vC7kVOrTuBSS3fduLg8iYq6TNy8N8tFETuvl7i4POnc+VLp1Gm0xMUNFRWeaO86DMvbNceAg+YBJ2SkVfVEoBxZ3i79OneD2Q1+lniGOo8SRfheornH6+HMRhk2S2C+qBDESQIlkpu70LKPcXF6/TWiQginqLo6bRPOu10o6yJc0U1Ie8TjvioqKrWy/oVPp6cX+RUG6E+IZjBhDg4iE04IacvC0ROtqyc6EjyJyJvPkRUMD2Vb1a24p64z6cfrpKCgpFGmjRzpKdO8dV+D0OMfcvb8MZL3RJ4k3p4oox4fJbf8eblkDZ4pcEDTt96hc2edNdvvEH1/71vvd3q6NcF8dnah5OYulcTEidpc5nJLPe153lO3e6/Vxhruz3pukJmZb/sc7OYT6emTgtYnzz77oiQkXCTR0ZdLQsJF8uyzLwZcR1Noyf/1YBCMnmhzod7YEbgQN0fW3brBCmuy985AXzzJ3jcCP0R5XL0KjNXOX4+b7P0qrMne9eMUm76F6BE5MKOtJo+BtmunEMzwFmZGQmW38Ffnl3sLvtTNwqzewuxzhB7TTeVmaEJb/z5V4DyB603XTZO0tNGWQlXFgdv1p1LMBO/u3yKPY8BZmLQOnAVK6+sJf+SRfk337oUCVxvea53w3S75hC5bKrXjYm2Sd4Efsk3xSNhzBRaLtQGtWOg0Uxi6WKJujJUTrh8ol8y6vvEerOuyNuK7E1r4npD5M4ELhnjWQeQh3Cbz7RGOnmh9PdFRkJIy2SSjVXa86OjCoOZ+LSn37epOSwvO4PHssy+K2kQyblpP8mn0aEreHTh6QP647Y9y7Z+ulRPv7ikJy1IkemKm0P9FodNBj34nJFzkc6yM83A9E2BT6ygddhtJ7kzu+hpliM1c4AKPc8YNKG9y9gvEM9mW91ooN3ehbV9DnWWwtXRSuM1x2pMhqzvKj/FT4HWjgQm4WTNgbQMuNpw/B/gI2A7cbzgfi4qf2K4Zu7INv83Uzn8GXO2jb6F4Pg5MaKvJY0u26y14fS0YDddG1QvD7hSWpgo/vFhwHdOUcZnAdFFE8HO078sELhQ4RxO8+nVTxe0tsdhGAUwx9Uc3qE0VRey+XuvbMu17paUSCHc4C5PWg7NACT894f3/Xyzuia6evdBKPkz3eu/dBvBJfsm2/Pwyyc21y/Rql721UHRvsOGjbpK7Ku+StJ+kyZUvXCnnjr/Opq7J2n15GtLcXmXS5ISsoqJSsrMLJSWlSLKzC70mnY4c6RgIt8l8e4SjJ8JPT7QXxMePsHx/4+NHBFVfS3ri2htnbvWpX+w2ZjMz8y3vPTMz3+dmrr+b8w0NDfJR7UfS+6oLhRkjhJsTheljhCH3C923S1LSVNuxaq7+tN/EMkemXCxWm2pqA89anns/h0pRnuV6HVtFrbuu0OYn633qA7ushcEaKFtLJ4Wb13kweiIcyN4BEJEKoEI7/h+KWc7qujuAOyzO/wM43eL8URRJkVVda1Gsbg7aAG3FP9JS7e7cuYvt2/8FLAc6oeykduTvDdrnIKRXQcFsONwNHnkH9t2E4qbpA6xCESzejyJf3wYsoFOnZOLj4/juu3tR+RIScXPYAOzEmqB5r+HcLuABzCT2ip+mj/b9HhRvTuAcA20Jh9vGQUeG9/9/N9R7Duq9L8ZKPsTG7uHo0XLUPtLrKD6qPJTD8n5TGWvZ9tVXLj7+eJtl/SrphZU8HISSOdvYXfUZv1+cRdw3ubx37n/Yc/ofIf5zqPgJfD3AUFdv4AbS04sYOPB0tmz5iK++ulerx123Fcnvzp27KCl5kNdf/5IjRwYC17BvXw9mz17J+vW9PPg3kpPrSUjIJyoqhdRUWLNmUUj5I/zlp4h4HoswRqAJFBw4cBA+cLlSMHM1wkqiorr6LGeHQHkoQ1G30rXW81RfSUdqa6NRXFJGDt+Z7N0b5TNRic4B3BRcLheD0gYxPHokTz9eBrHH4KQ3FLfW+XdwWA7A1uthewHsuhCOxTWOlfc85GuqquLJzV3B6NE5TeowT74s/bneot3jysZ7hXTcybT0MVgI/LpxfM0cVd7PYRhwmISEfFyuNOrqqoHBWt0NREX9innzSmz7qnRIF9PZLnz11ek8/XRZwEliWksnteT/eqshUMtXR/zg7KC0CNrKEtwS7VqnuJ8lbpdfTy8BuFSIHieMPF1Y0kMY/JioOPQigYvU7xRpfwvE7RExxdSGzmFjTtVqlwrWGHNut9sxwbCjsNB2FyWcQ/fCbZehPQNnpz3s9IRKBW3cGSwxveuVAjM95ENU1BSJiblYYIx4hjDPELfnp3HX0yI0ujHU4AaxDlM283Xpv6ndy+joIq0tAydh578L5/cTlsQLhacLqa+IVcizvyEb1rLasz77a7aG1CPL3x1rxzOsZeF4ZLU8HD3RtnoinOdrzYXSOd7eMAkJFwVUjz5GnvxLoZW3vvWPWM5T7bx91PlzxNob6ZyQyjSrfp+Us0ge/fNvpHvB+cKs84Sbk4SpY6XHuFFS8e+/avPwGrEL1/PH+6ygoETy88tk5MhbpVevCQLXWNzrWMt7zc4utPU4q66ukaysuWIMyczKmivV1TUa75g1bYIdVJlrDPXplAxTPJ6Xvxg2bLblPQ0bNtv/h+YHmgqJbG25EYyeaHOhHgmfcFqgtCe01eSxJdr17QJrDHnRlFbms8L13SV2RqYMHz9TUlOnCgwXFdp3tXgK0AWaEiu0aWO5qIWqLkBXiVoweiu+Xr0mGIjr7VycpzT2NTp6aiNppBHhvrByFiatB2eBEl56orq6RhITzUakBRYTwLmanFgicIl4Gq+ME2ujK79uzJokyuB1lanOIkM9W0WFKS4QZZzXjWGeciMmZqokJRVKfPyF4g5jrDO0p10fu18YfquwJFaYdIGQ+qq4XKMlJeVKSUubJHl5c7yScqi+Vgosl7i4qZKfX2ZBfu95j/rE15c8D5Uc8VdOOfKsZRHu+qw9wNETbacn2vv/95lnzhbvefPVctZZ/i/6rcYoMXGW5OYuDPkC3k1mXiRWG91mua42pryNX7m5CwXOt9FV55vOKYNSSkpR0PdjF46onz9/9BIZdu3lUvhEoaT9JE0Sb+omXHyW0PdPQrT1xpf5Xn39r+blzbesIzl5lHTp4vn87RJyGduxS+KVmmodrpmaak/2PmrUPHEbv6y5kX1xbJnRufM5ojYRjXXMkM6dz/G7Dn/gy0jaFnLDMWS1I8XTEdCeOLJ8x73rQuhSodMtwsXXCGXpwmlr5aJRcyU/v0xiYyep3708J/SyEwWWint3Qxc4NdKt22SJjTUr8Ws07wbve2wqI4jaSSgUfZfCahci3BdW7X3iFk5wFijhpSfs3s2oqFGSmZkvXbsWaPJENzhZTzA9eSh0OWY2ROnGqnyBkYY6zbLLmCVR8fLFxk6W2NhR2oTvVk3+1Yind6nFvcTuES44SRm0Lp0qdP9MdKNVRsYUyc8vMywQKsW8AIiKusKHrK5r3H30Jc/tPDsD3b20a8ecedHxMG15+MsZ4yA4OHqi7fREuM/XmgvlDXOVuCMZxgjkSWrqFL/f5bYYI3/nqdnZ1pvY6ny+ja6aaCjT/EyOgeJ4w3H54aVXCBcuE64ZItwUK1xVIJzzKyH5c1sd5us5pKWZI0/UJybmUunUaZQ2B7lcYKT06FEQdNZitR7zbic2dpJtfZ6ZM63rzs4u9Hv83Jt/ngYmCMzLsCl4es2515W+NvRa8p0IRk+EDUeWg46Hvn37sH59MStW3MOXXzbQs2cU5eX+xxCHU7u+495R57OTIf+38MUQ+MVHcOgQ7+54m6NHV+GO/74BFe9urCcBOBX4HsWVVW64fgX79++moWE9Rj4ouI8RIxaRkWF9j089tZKdO3cxYMB8jh59yFBfKRAPPNF47s9/nkdubgn9+nVrjGn3jN/ehaKaa+CNNz5i585dbc7d0lb/Ww4ctDXsuBUaGoaxZ89S4uKKgTkoTr1dQLTl9YprAjzl2FrcPCSgePueRdFQxmvfzfWcoZ0vRnFY1JOdvY2cnB68+WYmZnkG/8UtSy3u5WhPeOdM2PRXyH0UrjkPPpsAFYvZu/d5kpJiGDCgC7W1q7W+enLlNTScgrWsbmjk0VixYq3NNUrOW/FH+OIxsZM7dnqjtraP1n9Vx2mnuSyviygeizCHv5wxDhxEGto7B5xIDHArKq/Xt0AM8ADffJPA0083LYehbcbI33lqRkY/amq8+5aRkcPnn1fS0LANde86P9RkoqK+pm9fnV9qLWY92NKcsVGuKGrei4OvfgwVP4YuSyHnVOj/Joy6BQ70hO15RGd/S/3xejpFdwKaeg51WOnBY8e+BbIB91rm66/nM29eOevXP2rZP1/tJCbWc/SodzuJifU+7jgRN1dZlWXdGRk5Psqboc+nzM8nPoA6mkbXrt9hta5MThb27EkmEuSGMwty0KbQJ49vvbWap55a2SqGBiNprlIczSfNLS+fSU7OSpQQADdx+kyI/Q4mzIHCP8C6e+H3T8OhE4BHDUYktL8PAmbBqwtUF25ho19fTkNDd6yETUNDhs+x7du3Dz161AJ3an29B+gK3O7RxvHjj7BpUzeefrqM0aMfYOfOXYYFmE4YXwasprb2ycZr2hpt8b/lwEFbw/1uGuEmkz1y5AHgtygD1pMoonXz9duAj1GJKwpRRKgA9VgbvQYTHd0VRRK/Gjfx7jZU4gtQJOwrgR/Tt+8g/vWvL7GSZ6pfKzAajrzvRZRBq+JW+PkO2JcNc0dCwZ+p+t83hjGwmqxeA1yLUVbHxxdTUFDXuNgpL59J79634C3PJ2vGrpmYYZ9gYq3XtTqs9cYKrY/uOlyuY17X2fXDgQMHDoyw0wntxRBeW1sPPIaah3ZDzUn9l8NgNUa7gBVs2bKT6dNXt/icVjnrWSMnpwtWzy8nJ4HMTH3Orubg6u/tZGYms359MdOm3UNKirVhpeUNErrhCTg0Hz7aCr9/BH5SC3+6n27J77P3jA9IuyeNy5+/nDWb19Ctt6FMI9T/6nnn9QFuxlNf3gwcwm3EQvv7EJWV1V492rlzF9Onr2br1o8s2tnGzp0fI9IZlWTLs53zz+9ne6ennx6PMgiVATmW95CW5uMhm+By7bOsIyrqW7/r8AfKCDwXtf7T14FzEYmJHLkRqAtXR/wQJiEjDnzDn7COlgw509sfPHiBuFx5yg20/ytCaS9hYo4Ql+/RrkrrauUSfIXHdV26zJCuXQvE5bJzITaGENq7f1qNj3fs/TKbNm71qNc9jv7FvTtov8AJGQkrPeEPmWxUVJ7Yhx1sNcmUOoGpoohaR1q+725X+tGmctMFnvK6vqCgxEeIX77AOFFhIlPEm3y+VCxDsOPeF0aeIq6bOkvvGwbJiQOutJVPUCxxcSNtuT5yc5dKfHye1tYSgUulc+cCyc8vs9UVwYb/GUPaVHhCjWUdTuibg0iGoyfaTk+0d6oFz9C74OWwe4y8OY5aYrwCSfZhR0zu5pb01HHx8Rc2lm+r0NK8vDniyfO0VeBi6dZtsocO+8+B/8jazWtl8guTpevtXaXzghOEUWVC778KUfsax6SiolKioi73GAc9lNDqmXfqdLmP8TY/460m0vP1AiO0uc+lkpExxefz9+Te9A64oSrEAAAgAElEQVTlbIos3oy4uKECV5ru9UqJixsa3MOwgS/+NYcjqx19wmWB4sAe/r5wrSXQTzt3qjCpt7AwUeh7lijeKXO8c6llX+ASSUi4SHJzl0h+fpmmwIyLRfP1pV7kzuZ7txsfxS2wXlQ8/TKxJ5R38+XoE4Lq6hrbmHWHu6XjwFmghJ+eaIpMViWXML6zOkeCPim04+mrlPh4q2yElVr56aJzLLh/H+FxfWLiLElNnSB2RqbY2GHSqdN0UxtXiiKn1w09VsY3rUz8N8LIpRJ1U5z0/L+ThRTzBoLqb+fOeR5G/aYNgPZ6orq6xpbHxKqM3aZLW/G0tNdsZg7CB46eaFs90Z4N4bm5Sw3yMngZWlFRKdnZhdKp0+gWlcP6s/DkVbJvxxcxeUzM5ZZz8JiYyzzKh8IgEaiuUMYdb56n/Pwy2zL1x+vlt++/IKctOF8SF2dI5xVxcslvLpG1m9dK4dXW9XnOMdzjmJnpSc7urV8VX2d6epFJf3sbonr2vN7n/XpvZOlzqiIx8k75i5NOmiDKiOa5oZiTM8HvOnxBf5axsdbzPZ3Pq7XlhmPIameKx4H/8HcBECrSXF8CffUL5cLizsLYs4VO+driy8rgUyMul3nBVtq40+K9OLK28mdlzZWKikopKCiR9PRJkpZW5OU5YDc++fllWpphYxvmzF8LxG4x195JRB00DWeBEr56wm4C6ztznx3R+TLRkz8oubRMu96bUN3TADRVYLl07nyp5glWLO7EFeZyM8Qzu6K7b716TTAlqNAnistEEaOaysTvktMWDJeYZbHChMFC1wWiPLlmi/L20pNrbPVjTOwzPrnH2Eho7x7rQDK+VlRUavJYH9utLboD2t49NRyEDxw9Eb56ItLhOQ8NjtjcUxa2XHKNYNrxTUxubYiIixvp1W5zDBLB6ApPA6P7k5u7xKNPvgxje77bI4/98zEp/G2hRC/rLMxNF0beKPR6X3Dt1571dGncyGrU29Nl6NAr/U6a4kl6bm1g9GWAs3tGbieAwNZF/njaBQvPZ+n7GbU2HEOWo3g6LHxlf/LHoBOIgLFbbGz8+G8yZs1YcRV3FbLeMAiyxWLvfVUisFyioq6Q1NQJUlBQYvIOMIf6KUHbqdPlkp4+yeN6ux0bX+MzcuStJmVTI8rzwejOeo123lNxVVfXSEFBicTF+fYGc9C+4SxQwltPWE1gfXsf2U/I4uKmWpT3NYGrE7hUc9k3hgfqxnNjtpzlmjw0Gv3dv8fFjZaKikqJjzdnaF2sfbzlW1LSFBlXeK3EjBkkLE0SJvQWut4g7p3cUk3ebbXwUtM/C8TXwsh7EaWMa9nZhZZy0E4HFRSUWKZ/r6iobLH/DWcjwkFrwdET4a0nIhkVFZWmsLCt4nJdLIMHLwgya2HLycVg2vFlEPIO31MbQnl5c5rdV/t++zcmasPL24MqNna0FBSUeK1Zmlo79Ol7qdDnNWH0EuG6QcKSHkLhZOH0gUKXd73aUZtV7lBMFYFifQ/qN32dZp3JLz29yLZv1nOqUrFaO/mDqKh8yz5EReU3XbgJtNb/ejBwDFmO4umwsLeGL/cyvjRnB7q6usYrjA8WCWfdJrHLu8hpC4YLMV9b9KNElEFINxAVC4wVZQ1XQtfa08k/IWPnTaDvIPjyyPL0+rK+Lj19kheXjGes+XKJi5vqk0OmpeGEyLQNnAVKZOoJNx/UEs0wrxuatorLZebIUh5Hxh1JvXxKSpHlhEsZ4adL9+7DDXVLYxvebvO6IW2SQa54y+qhQ68UuESMGwnqu5X8nygqdPpcocskIW+RcGM34ZJrhOS5Wtnloox01uEklt5eBhkcqJev/aaLf2EmoUSoPJQdOGgKjp6ITD0RCVDzW2+DSSCy01MWBufV1VLt2IWt65slGRlTRBltisQfPqfm99s/XXHmmbPFysimvLgD59dVBj3DXCO5VDjnNuGqE4WbkoQ5vYQLRgg95wquanE7Aiij0qhR82zXf55rKKNRy10+NXWszzEybhrm55dJQUFJ0B5wcI5lH+CcgOqxQlP/g0YniNZGMHoipkUY5B04aGWUl89k48aVHqnPVQaGYqqqejSmmfU33a0dVqxYS12dISNK129g4oeQ8DGn/3saiQdOhGOpplIJgABdgJtQKVrvB1706GtV1bHGEu7UsDNxZwBT1+bkrGTevElMn76aPXsayMyM4t1392CVlWTTptrG8XnnnVJ2705HZQJrIDb2E9atq+f7708CSoF7sc7ylcDAgad7pOn1zNClso0dObKNDz9czuzZa8jMDE02SH+xc+cuRo9+wOP5+5Ny2YGDjgo9qye4M7nqMnHChALmzp1CXd0ZqKyDc8jJeYz77iv2Kn/ppaW89JJ3+ubY2I2sXbuYGTOeR6WR1rELlSr8MHA1EIvK8qPXXQfcAPTCKmX4gQNFqAxFa1Hy6nlU5qK5wK/xlP8LgGeAMXDoJngjAd67CYb9BK57FD76F1QOg+8S6NIlmiNHSgG3jIRaXK44ROwzPrkz+3im6rbL7GN3vUgirZ1ZKtC+O3DgwEG4Qc2XB6BkvhuByE5PWdgHpY/uJD19F3l5OQGtE0LdTnp6FjU13ropIyOLvn378N57d3jo75aYewejK/bv3wc8gTmboMqMF0Wg+i49/XvU2kmba3x3EP6xgvQvBlL79UDoczH0fwsmvQLxT8OOPrD9DKgaDUfK+fjjIp5//mpmzLiaffsSSEk5yJo1i+jbtw/ffdfF0J8YYJWp3+XExFzhc4yMc6rmQ8/ibM7qPL7ZNdv9D6q5WR9EDje7jdaEY8hyENHQF2B79jQwaNBx9u2byjffnIUSksWol9RToTVH2DQamFwN8INfwoiVsLEU3v0Bp0yJg2SwEvawG7dAvwdvAbWazZsnMn36asrLZxoEjS5k7gHqyc7expo1i5g9+w9UVc1BLeLqgT2GdnehFnn17N//RWPaYJcrHmVIUwu9o0dvBhYDPYClwHKgxrL/ZmXlNrTp2AU8Rk3NE9TUtL4hydOwBu6Uy/eEULE4cNA+YJSbutHZ/J4MGfIDSkvvY+PGXYhUcdpp6ZZ1qfTNqzBPuM4/fxFLlqzl++9jgBXAWOCPwJfASSjDeQ/gFqAWlUL7l8AfUMb+5VhNdF2uRK3cTNzGrHXAtyg52YBb/q9FpWK/213XoRNg/d3wXhkMHQHXPQQfncD3m08GjmKUkXAzPXs2sGePvUy02kTJyVlJeXkxVrC7/rTT0nn55dY1KgXadwcOHDgIN4TCIO8tC3uQk3OY9evLQzqHDaadjAwXEIdZN6Wnu4BQG1D87XfTuiIjo5+2HjAiAbeOtn5mVvOTvn372M414Ao4fgdUJ0D1BPjLzyBlC/RfCGc+AfnXwN4z2f/FfqYt/hVf1DwOJLJv30Fmz17J+vW9TP9DXbCaexw7lhLwuAULlysZka/xnNPMxOVKanbd3s/yEPBvlDE4ht27S1mxYm2rrp30Zx4UAnXh6ogfHFfgsIRVmKAncbl/7qr+ttWYZSR1szBruDDnPKHH1sZ2fXPPGDlc7MiUlzS6ulZUVNq6wLrdqM1Zu4oszhuzE/omIoT5AiVeBPT+ZX9s2zhrJ0Sm7YATMhJReiKQlN9NXWefubRGoqONcmSreIcY6KGEuuy51C+Zkpc3X8vkana7nyHeIYzLfNYFq4SEKuHiM4UbY4Wx1wmJX3q1ZzUOFRWVjaHMgYYR2PGW+eI5bCm052xmDsIHjp6ILD0RSQh1Vr6WloWBttMUdUhT7YSKbiPQftuFfLrpB0ot9ards7Sb5ycn2/FbLlF/Yw4J/f4g0RMyhQUnCYt6CvlzhAG/E2K/bLyXE0+cJSrk0TrMPz19UquNN5xhMccpFTgj6DqN0DN0ulzjxYrmITd3YUja8Qee72/geqLNhXokfBzFE56w5n3aKi6X50sZEzOjWYS5jS9Z1D5h6M3C0jhhyF2C65goI5YnIa8ebx0bO1lbnC00LdL8y25hVhr6wqlr1yIBnUTR897hQsu6VZpfK0FvVAxXiJnzatSoeZKfX+YlmL0nDmZSevUZOfLWVuGuckiL2w7OAiWy9IS/70pT17llgBXXhflcUzJvisTE6DJK58BYKGDmIyyVgoISHxkGJ5quN5LK+8qsWCckjhPGlCoOrbELGw1aqalTG2WvURabJ9tZWXMtZaW/qK6u0Qx07kQbegZbBw4iHY6eiCw9EWmIJIN8oHPiYDZqwyEjrTcJv5Ejy60zjc/M17zD7reEBGseSxgp7kQycyUpqVD91v0zYcj9wvQxws2JklLSR/7vyeslKmOiwAGxMrLpc4/WGm84z+aezgv2cdj01XpMMzObTyrvLzyfa+B6wgktdOAFO7fOcMOOHeZQkpnAAES6e5w/duxGHnnkeS64YFhQ7axYsZaqA1fAnDw4Ggu/ngLfvk9s7BWMGZPDffet9BqfDz+s5uhRY2z4LlR4TbnWT/3Yk89LQcWJmzlszBxQ7jJ9tPrXAClYucTW18diHfIYZTg+BTPn1aZNP6GublVjm3q4IMCgQcc5cKAIlyuRmJj9luE3SUmHWoW7ygmRceDAP3iHBYMVN0VT17nDeb/GzOMH1aay1nWp8weBHhw/vg3YBjxmqGsbcCkwWPu+kO++W8Phw0ds6ksAioDvgf8BXXG5rkHkUdw8EFtRoY3HUTJT0x11PeAv5fDuEjj/Lph/GvxrGt9UxjN27Cq6dOlCdHRXkpLS+dnPXqSq6seGPnzN7t2J7N69imDl3IoVa9m9+16P+9q9+2BYhkdHyhzBgQMHHQOtEV4XCgTD59pU6KSVPA4Huo1HHnmDY8ce8ugDPESnTpPIzEzi8ccXea3L1LzDO6Tuyy8bWLXqYn772/mGOg8SEzOfrKwefPKJeQ6yEjhNO6dCMZOTD3HgwEH4X3/Y1B82LYBOX3HmrBKefPlVGq5qUGV2jIPtP4CdP4LvPwMGceKJ+7j3XvtxC8V4G5+jCiX9Gs9nngCk+VWXL3j21XpuduhQXLPb8RfWc03/4RiyHHggUkizd+7cxZYt3wG34Sm45qD4UzwFR7CEud8f/57KTm/BjAfhzTL451fAj4AEjh49yJYt7nZ27txFael9/OUv+zlyZACeL2YfYCHp6UUMHHg6ycmCyCo2baqltrYPRj4vqzjx7dv/xp49A1BcL7rRbjUqXvwYsB/FBXM1Vgrvu+/20Lv3LXz++e2G8VoBLNSOb9DqMuJ5T2J7TTCXlKxiyxYxLOQOkpVV6lV/Ts5KXK7jpgVfyyjT5pL4O3DQUeAvn0hT17knHwm4efwagI+Anqay1nWp61cCsYj8HLgReNZw3QAUr9Y92nXKOP73v39qU18/4Czg98BvgQREtgH5dOp0AvX1/VH64Tjgll9KFsarNurmwLpu8G4RnP97uKGWw5vP4PC7j8DBvrz88kFiY6/Hc5K5FrUxoU/Av6WqahfnnnszY8ee4pehx18DY1sjUuYIDhw4cBBuCMbg4Wuj1k4e9+hxDE99orhzX3mlqpGLt6XltZ1Oq68/j5qapY38VMZ+dO36HR6E7pp+Tk4WzTA2HbXOUb8dO3YdBw48gFr7GY1fc1AbVWjX3kF29gLi4kzj2PtufnPTHZxyShnUPw89PoH+r8GQ56BwE3wRD9sPInUpukdlQPfqr/62dlbQ12jutaHiE20eqqoO4Z6rfITVXOrw4f82ux1/YT3XDACBunB1xA8dyBU4UkK07PoZEzNGvEPuguv/3774mwz6xSDJLDtZSHpbVDif9dh4h9n4N46eLp6eIX1uvhQrN1c9LGaKQLG4w1HGinc4zmKBG6SgoESmTVslublLpEuXsVo55XYbH59n0V/rcMHU1CmG9vRY97rGkJ/09CJJTc2XzMyxkphYaFmHw13VfoATMhJReiJUHFl2MhjKBMwcVlsFPLn3FKffcE1+6LJmqaW8ULLGyPfnzQWo2qsUGGXRL6OMnOCj309pMtVQb1KeMO5aFXI4ukxIqNV+X27qnx6+aM1T6B+fSOvo3uaEe0fKHMFBeMHRE5GlJyINrUFhEQoEy+dqFzppJ4+zs43rFe/Q+tYIM7SfI6yy1Ru++MCGDFloofcXS9euBWLNJ1XiUU96epHtOMbGjjS1WyN0XiKc+gNhwjlCaYYkLkuR+a/Mlz9/+mc5+P1Bv+41LW1SAHxiVmO13HA8XWBQs59LZuZYw3hZrS8XSNeuBSLSOu+Vw5HlKJ6QIlJIs+36OXjwgqDjlPUXdvhFN8uAhUOlx5095JkPn5ENG/6qxXnb80C5hZDeL2/F0bv3AikoKLHkmyooKJH4eKMBysgx40vAFYvbcFUjMFPcZIrLRHHErBdY5fEM9XvNzV0i2dmFcuaZsyUx0dMAFhU1xrJdz/Nuo1pu7kILovtZEirDooPwRGstUFDbbP8EXta+dwNeBz4F/gJ0NVx7M7AdFZt2seH82cCHwGfAfYbznYHntDLvA70Nv83Qrv8UuNpH/1psjEMNf/lEfF3nnny45Y3LdbEmg3R5pJO8jmyUQ56kryME1ktMzAhNXllvFqSnuyeDbtmv179Eq3+hKCNVgal8jXga963luCJ4zbVoX7s+ebcw/npl0MpbKrHdjH0tlaY2MbKzC33qIV+Gw1BOJpvL5REpcwQH4QVHT0SenogURBK/YHMNHmb4Wgu5+amsSddbeh5unfxqlqar1Sa4WW/40i+exjn32CkjVI3p/mrEkwPYN1l7Xt4ccSeksTLuLJIz8qbJXZV3yYW/uVASb0+UsU+Nlfs33i/bv9luc6+lom/0N6Vj7e5bzUuKRPEsXyWQ2+znkpo6wfT/UKL19VLtHbpG0tJGtyrPmpsfLXA90eJKpT18OpLiiZTdVl/9DIb0sfGF7bNOKO4nXHa5ZA+8zkQ+aN+mWwgZr6kUtTCbLvHxF0pGxhRbgeB9P7faHLs/LtcVorwImjJ4TbRUWt7eYKUSFVUgUVF5ogxklV7CXBm7vA1TsNxWyZgJmFubcNJBy6IVFyilwFOGBcpdwFLt+EbgTu14ILAZFTqfDewAXNpvm4BzteNXgTHa8XXAL7TjK4HntONuQBXQFUVAV2VcCJn614KjHJ6oqKi0MIBPFzeJuv6x87SaKzExxuQcevZVd33R0UUeyTQ8ZaUVibtuzNfb8C/DqvIOu9yij6brkz8XLpkjMctipdO4fkKXOQKTRXly2ctrWNak7LPLZhjKyWRzdbw/SQAiwTPCQevC0RMdV0+0NJSXbmDk3G2F5ho8zPDtkaUbKwot9GTrZKZ79tkXNTL2QoFhorye7Z+RL/0yePACS93ardtksc6OuNxnW0ZUV9doa7RLBUbbjqmOfYf3yYtbXpTZf5wtJ95zovT/eX+Z+dxMGTl3uqT1nKq1XeN1D3Zo2ntN/35hs59JUtIEy/8HtRGovqemTmgTe4BjyGqhT0dSPOGQ6cIfhLqfk4tuEi65RliUKZzykscL6+kBYN2m+4W3Dy9xKytvgeBpja8RT88Ea2HSq9cE8fQusFtA3SCJiRMlN3epjUuyr4xeKtwxPb1Ipk1bpbn2ercRFzdVcnPtFqtLBFZJSkqRs7Bph2iNBQrQC1gPjDAsUD4B0rXjDOAT7fgm4EZD2deAIdo1Ww3nrwIe1o7XAUO042jgK/M12veHgStt+thSQxy2aNodXv9YZTasE3f2VeMEdL24dx9LBa7xmID6k3EHjF6jZg8sO3k3xqafW8XTy2y5xMZOkYxTLxImTBaWxgujyoT4+U30SZ3XQ7ztDD1mQ5BapIVuMmm386uHXTSFpjzHImH+4KD14eiJjqsnWhoqK7e3IcOXB05bQpfx6elFEqjBw6ouK5nrOVfPt9QhLZ2ZznfWQvU9L2++X/dTXV1ju1mekTHeop3pmt7230NPfy5JSVMtdWRu7hLLcg0NDbL5P5vltnduk2GPDZPo5Z2FqZcI5z4kpOxsLB9olklYIMpbyuhlNj7wB2FCVNQwmznKMI/5gN2azm4cQoFg9IRD9u7AA5FCmh3Kfq7bsY6XMh+G/ZfDLz6GIynaL4qoz01E1wc3qXE92dnbWL/+ZwAcOFBHXNw8jhw5CZgE3ILaFDRm6yjHTVqszlVVHQSMZHdfo0jbf4w7E9hMzFkOY2Lm85OfzGTu3Mepq9NJ8qwJlWNitlNX9zs2bkxg40Y3Ma+bnHAV7mwfel9XG/pazsCBK3nqqZVMn76aTZu827j44p4kJXVh40YrAuYEoIxLLgm/7FsOIgb3AktQO9460kWkFkBE9rpcLj2dSyYq7EPHHu3cMeALw/kvtPN6md1aXcddLtd+l8vV3XjeVJcD7AlO4+KqOXJEf/cPkpVVyzffzOfQoYdQMu5RVGbDQ6hHey9ugtOVKFl7G0oGlbNxY1Fj7UbZ/8orVezbZ5W9cBAwBTgVFQVklEt9UESwU1HE8Dox7B3ANXhnYLyNs88+wscfj+P777OARzh6NIG9nxyET1bCX6+CC/ZD8QvwwQfw/r1w2FzHLcAi4Gtee+1/fP+9m2j+jTcWk5sbz/79yXTt+h2bNzd4JM2IiyvGKntRsCTwdiT+tbV9GD36gSZJ233p3unTV7d5piwHHRqOnuiA+H/2zjy+qSp74N9byl52pFh2C66M66hVRigICi5F3BUEBHFjQBAUEWrBqiOKK27jigvjMjoj/kZUQARFAfcVXCgUAQVUdmQrPb8/3gtZ+pImaZKXpOf7+eTT9CXvvXNvknPuPfeec8rKDP7Vbi07Yh0Pn/ff/5BBg+5l06b6NGmyw7GqXizwVFjs3r2I9esnB7wamW4Ppo8LC6f7jNU9D//77NoVfaW4cBg06F7Kynyrt1tVC61k7V2A+nzzzdaw2tOhQzuys9tQWhpoW4vYu7eOQ3XEx2jffiAdOkBOTibFxRPCnh/WrbvTqm4YYCNzc537yxjD0S2P5uiWR3PzKTdzwcBxvPpVNnR6HLrdCDvrwk9nktFW2LNvD7Vq1KpwjcB2v/feW8BRwP0+bS3EXzVFR3l5c5y+D1YhnFXAk5SV7eObbz7Faaywbl1JlWWIJerIUiqQKmVsqyrnxp0bGf3OaN5f9T5dfi9g3hsP4FShy79iSDtgLLm5RfudWIGVJurWHUG9enX5449g5ea91/coBO896uJV0h6n2XKsneuTgHpABmVl4/jf/17hzTfHceaZI+zqgoMJdHhlZY1g+3bfku7eiYU1oVkG/IyzUvPI6q1UFqx6yv33jwCo8JqnkqSnwoqiRIox5kxgvYh8aYzJD/FWieVtY3ittMWrQ17BWy3oQtux7TsQncDq1Wvo3fscdu5sDTyE/+DM46jxONEH2se+Au5iw4bNnHPOaO67bxQdOrTbr/sHDJjMjBkV7w8NsKof3gkcgOVI8q3Y+g/7tcPw6qlsrIGcbwXGck4+uQbr17dnz57DsDZxBDj8twyE/3sOPhgPp9wMI06FT46ARb1h10lAbWCnfc4D7NnziN811q+/h5kz77TbXVjhHrt2TQMGYDndBmPZoIpVJsPFSYdb7R9BSUnzsJxOwWxvqlReVNIPtRPVl7p1y3BajK1T59Kwr/H++x9y6qlP7He8bNmyg1NPHc677xIXZxaEX0G4Mpz0sb+e3+V4n8zMXdGIHTa//14b57mFx5GzA9he4Tzf9vhWb1+/fjVWdK9/dcIaNSY43qdDh87MmxfoKHRm5cpVdOt2O6tXZwNtsSq5e8cpmZnDufLKYZVeo7BwOiVLd2GWvoN89yKYQ+DAD8k4ZCS/Hr6HA+4+gB4detCnYx/6dOxDm0ZtHNttzNt4nViefisGPgyrPaHIyPiD8nKnTQe/46kYac1fR1BxYa+Ili3bkEyoI0upgK/iaNUqIyFlWhPNa0tfY8RbI7jg8Av45ppv+G3tH/R6z6P0rR0DdeqsYNu2HICIVqB37pxGdvZA/vgjWLl5z3OvQvB44/PyCtmwwXfnQBFeReLBW0YX4M03h/L445ZsDRsKIpPYtq0eOTkZLF/ekCVLDgtovTWxeOqpIfznP1ewc2ddnEvZW0bW1wlV2U44z2slJZaTrmXLNuTmvpKUu/qUlKELUGCMOQOoCzQwxjwPrDPGZIvIemNMS2CD/f61gK+lbW0fC3bc95xfjDE1gIYistEYsxYrTMX3nPeCCTpp0qT9z/Pz88nPzw/21rTgyit78vLLU3xWQ60B35gxwyoM/jt0aEevXkfzxhuTqGynqtXNDwDPA/UR2cHMmeP5/PPbWbDAu7LqdH8YDgyz/y/F2t0Knp208B3QDMu5dQRQE2vABjAKK7IoAyinTZv1HHBAUz76aDJwF86D8g7WtTbfAf/3Iiz8Fk65CEaWwMc9YPF5sOvfwERgc5BreCYuGUFePxIYi3dh4KmoFwa8tuYyNmz4i33PEXhKfFfF6RSriZmS+syfP5/58+cn8pZqJ6opbdocytq1FfVmmzaHhH0Np91DZWUPM2jQQFaujI8jK9jCcCwWfX3H6m+/vZM//vBf5IZC8vLiOybfuXMVznOLn8OSYeXKVRU2CmRmDqesbByeRajc3CI6d27HzJlVszujR9/P6tVZeBeS5gJnYY0VhLKya3j88blBnZpOskIRyAj45RTKf1nIMTlTmf/Pa5ldMptZy2dx87s3k9Mghz4d+3BGpzM4uc3J1KxR075iK5zHAlXf6HnUUc344ourgcd8ZL0a+APvdwSshb0uWAuLnvddQ25u1Z1pHmJiJyKNRayOD6pRTHsq5biIJqnsr9t+lfNePk8OmXaILFy10O815+qBodtfMbeVFaPfrFlvadt2ZEC884iAeOeKCdidc8745m0Jr4yup2+s3AHB86s0a1Ygzvm8LpVmzXpL376jkvKzV5IHEpD7xPMAuuHNfXIXdo4TnJP41sLyMvgm8V0MnIC1kj4L6G0fv84tO8oAACAASURBVBZvEt+LcU7i63neOIhscezl5KRi4nWremGwCn3BK/P4VxeycmQ5594qKBi7X+8HLzBhyZWV5V9owqqY5Mn9N0z8EwQvlRo1/BPNt2070ifXyFjHe7Vs2Vtq175QfCtmwTChyQKh7/nCjXWEbjcLtTdL8FxhnoSulZcrr6z6YXSfXUXbEA2pNH5QEovaieprJ+JNLHRZo0aXOdqmxo0vi6Pk4VcQruo93KjqCEeLlasqMHfVX8KSIVQi+1gXRPGfKznn0QyVHD+cZO2BObLK9pXJotWLpHBeoRz3z+Ok8Z2N5byXz5OnPn9KyDouyPVOCrtNwbDybhaIVe35fPtvgUDvgPsttF/3fm8yMs73K74TK7RqYfyNYiSfR0qTKlULI1Vc5eXl8uyXz0qLu1vI+LnjZefenY7vC9Z+38lTuAnT27QZJgUFY6V791ukoGCsbUgqd0AFtqtNm2E+TrHKPx+naoTB7tuihcd4l4o1UfOttqGTEKVyXJygNMVaNvsBq7x6Y5/3jbcnJoFl1Y8DvsFKnPSAz/HaWPFpP9mTmPY+rw22j/+IllX3I5xCGL5Unhx+u62DAgdUnsctUqeOb5XDwETusv94bu4YWbBgoe3smmDrTt/E6aX2/+cI9JO6dbs5yuZ1ljlXxqpZ8xRxSthr3W+S0PQr4ZxBwg3NhW6jhdrXBlxjhM+5TmW/x/hdO1TC2EiIl9MpEROz6kiqV4NUO1F97US8iYUuC7Yo4lupLpVxQy9nZHQXq3jLuWJVIz7X/j8/LBmCLXw52cCqts87FxIJNs8K9V2ofJGu8nn0r9t+lelfTJcLXrlAGJchXNVE6DFWaLNQyNgslhPwkIjaFVxW78YLbyL5ywLanZhqoP6/38jtREKMSqo/qpPhiURxuEkkDrdVm1dJ7xd6y1GPHiWf/fJZyOsGa7//5MmpSpPzSnuggykcRRusBHv//lblv8o+n4p941950Pe+BQW+uwxSw4mpJBeJnKAk86M62QkPXl0Tnu5wrszj2ak6QTIzTxe4Iqg+tY77VkQMPuD06LmKu2YrVpNt02ZY0Ao9xxwz0t7ZNcCWc2zA4O8WcXI4Wc4zH0df0xFCvyOFG+oKXQ8Rao+z23KC+K54tmx5iRQUjJVmzTylwK/zuVds9XF1cDqlugNIJD12uqmdqL52IhF4Fi0aN75M2rc/N+JdI04V9jIzB8Vl90l1oXHjix1tapMmF4d1fqgdWbHW5/5zIed5YKhqfaF3ZEWurxs1OV9oe5Fwao5wdSPhxkzh/EOk3kknyPrt66vU1uCyjg0YH50tTtVAmzWLbbVLf3kitxOuK/VUeFQnw5MqO7LCcbjtK98nj3z8iDS/q7nctuA22VO2p9Lrhl9O3tsnCxYslIyMcyqVJxaE8/lEuorh3e0VXHmn+kRAiR86Qal+dsKDd4LtvDOqspXTgoKx0rfvqP2OFCuMzxP253FoecL1BkutWhcGOIuC7wTzhlcHlji3HPu1a/eT7Ox++8Ong+nWevXOEn/H1zDxOrMmiuXc8rzmHwKYne0pC+8jY7PPhX65wg1NhVPGSmb9S/yu37btSFmwYKHk5ATu3Bodt2396Uo6OIBEUmdcFgq1E9XXTsSbWP3Oq+oMU/zxdw559VZBwdiwznf6XC1n49KIPudwFjNWrCj1sbmTxMmBE0rfOsmalXW55OVdF9W8qXHjkwQGea/X4EfhmJOlZv+m0ugfjeT4x4+XW+bdIotXL5ayfWURXdt5QdGzEFdqj2sKBHpWGF/BGKlZs3dE96sM/zlr5HbCdaWeCo/qZHhSZeBX2cDux99/lG7PdJO8J/Pkuw3fhX1dp/bXqePJqyJ+D88kzZKl8h1Z4dw7HGVb2efTs+dwR1l69hwe8r7WpKvieYF5ZpLx+6C4h05Qqp+d8GXFitKgYRmRTrS9en2hwEA/vVOv3kDp2XOow32WhpUzw9oiv1BgotSpc6kUFIz102NO59SocanPoFnEOfRvpI99uMVPR65YURqgP719Q/PLhXOPsEIO/3aHUGvr/teC5/4anVLOi3CI546pdHAAiaTOTvlQqJ2o3nYinli/88gcD0r88V8ot3Rv27YjI9Lxvgtfll1cGpE+D+ZgOvFEfwfTihWlcuCBl9tzuSHiH2YX3u68WO5wzsj4m6Ptysj4m+wu2y3vrXxPbph9gxzx8BHS/K7mMuA/A2TG1zPk9x2/h3V9j6w1a54t3p1X3nFGdvapUqtWN0cZatXqFnW7nNAdWWp4Yk6iww2iGcgGc+j8tLxE7v7wbmk2pZnct+i+iD3VIhVXZZwnT17l6Y039penbt3Lw25L376jbIdZ5Q6jyj6fVq16O0y2RkurVqG96MEUfqSGIxLSIeyjuqMTlOppJ3yJ1QJIZaHaBQVjw7qP/8TmOrFyc4wRY7pKqNVcjz7Ky7vBdkD9PUCG0OED2dn9KuixYCGLcIm1w6z5UuG8i4WxLYQudwq1tgUNIYdbKjgvotWhyaB7w/neVEXOdHAAiaSHQ07thNqJeGHt5I0sOXd1wy19H8v5ZDT6PJiTMzDkL9nSrEC/IGOAfhXeu2rzKnnsk8ek4MUCaXBHAznpyZOkeEGxfLr2U9lXvi/kfU499UqpuPv9Cjn11CulceMLHWVo0uTCmLZVc2Sp4Ulpop0AeRRPixaX7Q8Peeuzd+T4x4+XHs/2kJKNJTGTp23bkSETtXsHmb7J8yaGlRAvkhxb4WJVX6mYyK9hw0vDksfX6HgrdoVvOMIlVXb/KaHRCYraCZHYDVhXrCgNSLzqr3fCuY93YuNUkdU3l5Wzjg2e+8t5IO1JLu8kS6hw9VatCryvHfCtcP5FwtgDpMlZnYWa6x3PCcy7GK39TAbdW5mDpqpypoMDSCR5Pq+qoHZC7US8SPdE7VUlHfSHSHT6PJiT01rg8p7vP+ZwfwGkVq0ujm2tVatLyPN27d0lc0rmyOi3R8sh0w6R7LuzZfDrg+Xlb1+WTTs3VXh/sMTv3bvfItnZfRxlyM7uE/P2etM7RG4n3FborYF5wHd2hZCR9vEmdnWRH4B3gEY+54y3K4MEVhk5Fvjarhhyv8/xWsBL9jmLgLY+rw2y3/+DVhlxh2gUUwWlXGOjNOl3kjT9R1N5/NPHpby8PObyeKoWOk2eqmIkvPeLneIMZtQzM/MjNlzxnAikyySjuqMTFLUTsaaqusGrAyMviS3iGfxOErhR4Czx7uJyXnBo3fqskMU7AnfbepxpeXnXVbAdrY8bJPkPd5eMG+sJJ98u1Nxu3/9sqVXrQr+QyGj7KVl0b2Ur7FWVM10mcCKpn5hf7YTaiXhxzDEjHfXIMceMdFu0pCBZ9H1ViUafBw/TP9fP3rRo4Ztaxf1Q1Zo1jxU4X/x3Sp0vNWseG9F1SjaWyENLHpIzZpwhDe5oIKc8fYr844N/yJe/finl5eUhvxtNmzpH9zRrFtscWb5EYycycZcy4HoR+dIYkwV8ZoyZDVwOzBWRu4wx47CcVzcZYw4HLgQOw3KCzTXGdLIb/ygwVEQ+McbMMsacLiLvAEOBjSLSyRhzEXAXcLExpglwC5YDzNj3nikiWxLbBdWbtWvLgfoBR+vzyy/lQc8pLJxOSclk67ycT6HvEDZtaUW/7wcx7KZhAKxcuYrCwumsXVtOq1YZFBcPpkOHdlHLs21bPWbOLHI8p0OHdsyZM4LCwqn88ks5OTkZFBePiPB+GcCOgHvvICcno9JrBPLss9eTn38NIo/a19sBDKesbAKFhdN54QXndjhRXDyYxYuLvP3NDnJziyguHhGxXIFE89kripI6RKuHq6p3WrbsSGlpfcBZx1jHwUnHrly5iu++2wrcjld//h2oDZRgDUf+4fPaeI47rmPQdnXo0I7TT2/EzJl3Yun5DGAE0Jzc3Cb861+DA2zHZDp0aMdbn7/D0N0jWNflVvjocOTjd9iz5wDeeGMH8+aN4M03h0atQ5NF97ZqFdruVVXOaG1ztN/beNKhQ7uIbLeiVBc2bVqDkx6xjodPPH/3buqUZNH3Ve2DaPS5dyzgS30g135u2ZuGDdsxc2YhUAz0BKYAD+Ox85mZw7nyymHhN7aK7N3bAmgB3IR3rHEje/dui+g6BzU5iOEnDGf4CcPZuXcnC1YtYNZPszj3lXPZXbabv/U5hWarzuGPT46B3XWBctq0WU9x8QTmzCkBrgOmYo2ZMoDryMwsjGVTq06knq94PoDXsb5B3wPZ9rGWwPf285uAcT7vfws40X7PUp/jFwOP2s/fBk60n9cANgS+x/7/UeCiIHJF715UQhLNSkF+/i1C5p9CrxuEsdnCX2YIlO9fxY3NDqnErFz4hyVGl2PLiaOOGmKvOFxm/13ot9LtITBufsGChRXi6OO1Epwuq0TVHXSlXe2EA1XdDVMVvRM8NFD8jgfPrxVsBbdiCDmMClmdMT/fqs4YKjw9FGdcfrVwYYEwpqWQd69l+7CKcASrClVZefJk0b2VfUfckDOddnElE2on1E7Ei1jkyIrn795tnZIM+t6tPghuz/3HACtWlNo2eqJY+anczpF1UhC5T4rJ9cvLy+WH33+QwjdvkTpXtBXGZwmDugsn3yYtj+wvJSUrq1x1MhqisROuK/X9gkB7oBTIAjYFvLbR/jsNuNTn+JPAucBxwGyf438D3rCffwPk+Lz2E9AUGAPc7HN8ItbuMDU8CSQa5dZr6OXCiI5WPpH66ysomaoo7UQrW6uqlSfsxFP29FKB0WHl2ApGOH1Qsa1L7dK2iWu7ThhSH52gqJ1wIt6D51BOeK/jqGKOrMpKYgcLd7MWBZyOT6jQpmC5Fvv2tZxep556pbRufZY0alR5mff98rT8QrjoHGHMgcKJ9wuZN0rfvqOiKk+eTLo3lMPSDTmTYdKXjqidUDsRL4Il9I7kN5vOaTSSQd/Hqg88xbjCsZ0iwYtYOY0BPLYoWLGVRObIsioJOo03zorpffZ/LjW3Cwe/IZx5jTCqrdSb0FAu+del0vSkPkKtdfv7Lifn2rh+b1LWkWU7rz4F+tr/bwx4/Q/7bywcWcvVkZVchLvyvnXXVhn+5nDJnpItLfMLJJhSrmqlokTnoliwYKFdIWvCfgNcVSMTjuGqaFjcWf1O5bwfSnSGJx0faif8iWfFuHCc8Dk510rduj3FqjxoVS3Myjq70oFv5Tuy/I9nZZ0d9q4uj8MtUNZQpb0rXKvl58LFZwnXN5BOA06XZT99v1+HRlKePFV0b6LlTJdKh8mG2gm1E/EiFo6aeP7uk0GnuK3vY9EHkdpOD5G2PRZOt6pWiYS8IOOQvIiuUxnOn0u5nHDmNXLz/02Q2sNyhPG1hMs6CHm9pGXnC6SkZGVMZfAlGjvhdo4sjDGZwKvA8yIy0z683hiTLSLrjTEtgQ328bVAG5/TW9vHgh33PecXY0wNoKGIbDTGrAXyA855L5ickyZN2v88Pz+f/Pz8YG+tllQl9jmc3A/vLH+Hq/53FT069GDZiGVsvmBr0DjpyvJuxEKeWNK1axe+/noahYXT7fa84teeaPo2nFjyinHziY+j17wfqcf8+fOZP3++22IoSU5V9XAo/PIkAvAKZWUP+/xfn19+uQu4EyvnhcX27Tt4/PGpdO3aJei1i4sH88EHN/Pzz3fgzU1RCFxv/y3efzwrawRvvjmugj4OlZNk0KB7KSt7zk/WsrKHGTRoICtXVpSruHgwM2eOYPv2adY56w6Glw6BAwfzZ/+b6fnGqdw08iauOPYK+vT6B6WlhzneN5BU0b2h5IxH3pl4fm8VRYk9VclT6yGev/tk0Clu6/tY9EGkttNDuG332JPlyzeRleVjcyPM0bly5Sp69Zrml+Nz8eIi5syJ5DtZHygCvNew/g8cV1QN58/lTzo1zmbVS7B7xo9QqxwOehc6vsW6k97kqKePYdDJ/Tmj0xnkt8+nXs16MZUpYiL1fMX6ATwH3BtwbAp2LixgHHCn/fxw4AusSoQdsHZXGfu1xcAJWInbZwG97ePXAo/Yzy8GXrKfN8HK3NrI53njIDLGwtGYtsRz2+off/4hg/47SNrd107eWf6O6/IEu18knvdI3h9JWyKVIxl2ZCmpD7rSrnbCgXjq4YqriMHCASseD2cFuG/fUeKtFjRWYJRYO2ZPFThTjDlPWrUqCLoSHCp3VYMGlzjK2rDhJUHlCbVr95O1n8iZM86U1ve2luOvPUOo8Ufa6XAn2xav71cyhOGkI2on1E7EkxdffFXq1+8hNWqcL/Xr95AXX3w1ovPTOUdWMhCLPmjUyDnkr3Hjy+Ig31LJyjpb8vJuqEKOzujtsDE9xClc1pge0TQvKCtWlErbtiP9Ppe2bUfKihWl9jirNECGlXL8WVfJnR/cKd2e6SYN7mggvV/oLQ8uflCW/7G8yvJEYyfcVuhdgH3Al7aD6nOgN1bo31zgB2C2r4MJq2TQcmAZcJrP8eOwwgh/Ah7wOV4beMU+vhho7/PaYPv4j8DAEHJW+cNJZ+IV//3a0tck554cGTFrhGzbvS2ic2OxjTYcx1Ckyjmc93vue+KJ10n9+j3EyvEyyVYozn0bjZFIRI6sqm6vVZIfnaConQhG4gpFBAsHnBiVXXLebl8qxgyoVD96k8YGlq0eY+vY0x1lzcw8PWT/eHKDNG7snBtkyZolkv9Ed8m8oYHw1/uFGrvCtgPJrKOD2TbL2RifhRe3w3DSEbUTaifixYsvvipwSYC+vSQqZ1a8fveqU6reB1bovPMCUVWJ5Tw2FmGULVr0chhDjJYWLXpFLE8o/JPcWwVs2rQZJitWlNo2tqIMvvmbN+3cJP/+7t8y5PUh0nJqSzl42sFy3VvXyTvL35Gde3dGLE/KObJS5aGGJzSxjv9et22dnP/K+XLwtIPlg1UfVFm+aAbq4TqGIlV+lb3fe9+KSYqt/0sd+zZaJRxoWDwJk2NhbHUVqnqgExS1E4nG2Qk/MEBfjpCMjPOj0j/O+nRiWDrWe26pWHm1PLuoPAsRcwQuCpB1pMAIadHiMunbd5QUFIz1s1fWjqzLw2rLf5b8Vw68oaPUvqmRnHDNWfL9Tz9G0I/Jp6OD2bYWLfrFdNyhxBe1E2on4kXt2l0cdUTt2l3cFk2JIdHmyAqHWM5jqzofy8+/Rbp0GSJwup+DCc6J2DlbFVkjrVq4r3yffP7L53Lbgtuky1NdpMEdDeTsf50tj3z8iJRuCm9MEY2dcD1HlpL6xCr+W0SY8c0Mxswew+VHX85z5zxH3Zp1qyRbtLHKFXOw1KekZDKFhVP9Yq1D5UJxorL3e+87FW9sNPZfz/GxFfo2Ujk8OMWOh8ofEwnh9qGiKAqEn/PIKSfK+vU1mTv3TiDDfoyhvPxP2rcfSIcOnSvkTQl1r+LiwSxeXORnN+rUWcGuXZXrWEsX/w5Mt8+tibX5ux2wCngbK9fFVGAv8BlwIDCNDRt+Z+bMB4BJ++/7wQc3s3795+zenQ/cZbdtcFBd2u+Ec+h3wjksWr2IyQsmc+rr3Wm94lhqf38kbXJq+rUzFXR0MNtmTBZu551RFMV9du9ugpOOsI6HTzxy7imxo2vXLrz7LgwaNJDNm+vTuPEOnn32+pjMWWKZx8xp/FBZji2nuSoMA94FWgF/APV48snZXHzxeRHLFIySkj9x+u2UlOygTp16jq9t2+acEyvDZHDMgcdwzIHHMKHrBDbu3MjsktnM+mkWRfOLOKD+AZzR8Qz6dOrD39r+jVo1asWkDerIUqpMND/aQFZvWc3Vb17Nmq1rmHXpLI7LOS4mskU7UA/XMRSp8qvs/d77Ot8f9jr2bTIkkwwkWueaoijVj0gXHQKd8N27F2E5+wPf15l58/yPV3YvJ0fZtm05vPFG5Tq2UaOtwAP4JoW3HFcjsJxbnnt6ZC8EbrKPTfU5D6C+nXT+PJ/3eK8XSpee1OYkHu3yT0659CaWdNoAR86AD8ay6LT7mTt7FB06tEsJHR3Mtp14YjbffVe1cYeiKOnADpx0hPUIj9gk6FbiTdeuXUImdo+WWMxjPURTfMBprgpP4C1YswMYzrvvfhqxPKFYt86TqekVrHlnBnAh69aV0KXLkVRlXtm0blMu7nwxF3e+mHIp57NfPmPWT7MY/+54fvj9B3p06EGfjn3o06kPrRu2jroN6shSqkxVKoaUSzlPfPYEE9+byMgTRjLuonFV8tIGrqgE8zZXNlAP1zEUqfKr7P3e+zrfv337ZcyZc2+Fvo2lEo4FK1euorT0W5LNuaYoSnJS1d1B4ehsj32YM+crNmx4PuS9Ah1lK1euCstxIpKJd0cV+O+m3UtFe7TH51iwBYy/OlzvTnJy/IdwgfZv+/bNrF38JCyuD20XQv4kVjQp4dK7V/D+tFeTcgEkkGC27f77rX6vSqUyXyLZjeHGzg3dLaIozjRvDr//7l9RFgpp3jz8a6TC7tRUJ5l1WCwqXwZeL5LvTbBFJWsXdxHWnHAc1i6t2NGoUWOsxbTD7HuUAYU0btyY4uLBvP/+aFavzrZfK6dNm/UUF0+I+D4ZJoPjWx3P8a2Opyi/iN92/MY7Je8w66dZ3PTuTbRu2JozOp4RXSMijUWsjg80pj0uLP9jueRPz5cTnjhBvl3/bZWv55Tvw6r0FF6ssm98ct++oypUcqisWmC4eaVCvT9Ujqxwk/aGI0ewKlCxSPpblTYoqQea+0TtRAyoao6KyvI9+b8e3b2C6Vhf3dmiRfDKShWT1ZYK+Noo55wU1nH/62VkXBDEdnjbX6fO5eLNzWU/2r4vja9rLwc9cJDcNftuOaijfzLXZNTR8U6UHGl14ETnFUuFXGaVoXZC7US8sJK99xP/fEL9IsonFOtcv4o/6aDD4kmwXFXegjWePMmnx/S+2dmnilNC9+zsU2XFilLJybnW77WcnGtj/pmV7SuTj37+SCa+OzEqO+G6Uk+FhxqequM70L+k/y1y8/8mSrMpzeSej+6Rsn1lMbmHsyJYGlaSXCcl26bNMCkoGFshEXq8qzt5+iov7zpp3/7cqMq/VnZ9p7aG67irDP/PwVO6dYK0b3+uGq00RCcoaidiQSyqBoVyePhfP3YViirq09GO1y4oGOvw3oliOfw9Nsq5ShCMqHC9nj2H+8lgOckCE8sHr9w4f+V8yZ+eL+3uaScnXX2OdOs+MeZ2JpmrIfoSyXcvXlWaYyVfsqJ2Qu1EvLB+H3PEKq5xmf13TkS/j3T4jSUz2r+hcZqXWba/1K+/IC+m961Vq6fj51KrVs+Ik73HAnVkqeFJSvx+oAd8K1xxvNS5uo3M+3J+TO8TbEUlL++6Sldzw68mmPqrCVWpyBUOurJVvdAJitqJWBBvHeuvl0ol2t2igQ6aioM9Z2dUq1a99+989TqdPLu3Foq1M+tC8Tr/b/FxSp3rd722bUcG2WnmuZ+3wm2dOpeGbOd7K9+Trs90lU4PdpLnvnxO9u7bG1Z/hnJUuWkvo3GgRWKz3LBvFe9pfUcaN74sIYtqsXBGqp1QOxEvYvGbTKcxfjKi84LK8V2Ig1Okwm5qRKBXTO9Zs6Zz9d+aNftJs2aXOL7WrNklMZXBl2jshObIUuJOYeF0SkonQNd74cQHYd5t7Pr8Up7adi/dX+gWs/sEy/eRm9uk0ljl8KsJpn78vHNbMxyORZf0NxXyriiKklzEOkdFIP56qR1W8vU7yc5eRc+euWHdyykhcJ06V+Kv6xoCQ7ByYnmSp17H2rVP0KvXNObMGcG8effa12lny9QFmAYMAP4MuOufwFZgIo0b/8GZZ+ZSXHx9yMqDvhVuTzsthwYNvH165ZX9KuQpmT9oPu+VvkfR/CJu++A2CrsWcknnS6iRUSPsfvBNjOyWvYw2YXMkNssN++Z/z1VY35XJbN5cnxkz4pOUWpNfK6lCw4Z/4vSbbNAgUJcGJ972p7qj84Lwsfzde6k4FtiBNRaIHc2a7WTduoqfS7NmO9m0aTNOn9mOHetiKkOVidTzVR0f6ApKlTjurCuEq48ULj1DaPhz3DzxVVlRqWxHViJWExIVihHvHVm6slW9QFfa1U6kALHQS+HpzmC5LiYJLJX27c+V/PxbpKBgrJx88kVSo8bp4g0J7CXWLi3f3VWDxAqbmeioj4PZJpiwPzzeY1MWLFgYsg/Ky8tlbslc6fJUFzlk2iEy4+sZjqH/3n5YKN5wnnOkZ8+hIWWKhb0MZSejDV9JrRxZiQnRiXUokNoJtRPxom9f512wffuOcls0xUbnBaFx3lk9SKzUA97vNJwU0/uefPJAgcHin19usJx88kBp2vRcCdy5DmOkWbNzYyqDL9HYCdeVeio81PBEx597/pRxc8ZJnYn1hSOfFCiP68BLJPqksJUp2XjHdydSycc7R5bnHvFMzqskDzpBUTuRKlRVLzk7aEqlbl3fPIxLJTNzUIXBn+X08de71vt8B6qnONoZmCR16lwaUVh869ZnVdDpVr5Iz/1KxUoiP0Bq1+4lffuO8nNozV4+W0568iQ57KHD5MVvXvRzaFn9sNAeaPu28zJZsGChPbH0DIw94ZFVt5eV2cm8vBsdPp/wHGjRFEtJpH3z3LNxY+diArFeGIy1M1LthNqJeGH97iuGZOfl3eC2aIoPOi8ITvBk7z3Em/dtoUDvmN7Xclb5J3SHa6VZs3PttAlLA35XSzVHVio+1PBEzgerPpCDpx0sF7xygSz57pOU8MSHV00wPm1IdCJEp7aqkVGiQScoaieqC8H0dN++o/brzoKCsdKz51CpXbuXwADbWeSZZAXbqeX5f4yj8wAm+CV3F/EtCnKjXZ3X6xDLzR1jO5OC3a9UwN/JBaOlTZthfnq/vLxc3ln+juQ9mSeHP3y4vPTNS7KvfJ/dD+c4Xr9mzZOkXr1BlV47lv3vsVeRVClOVRI1VtAdWWonUgUr52DFCXf79vHbOaIoi7MkjAAAIABJREFUsSTUzmr/HVnHxvS+tWp1ddTztWp1lQULFkpm5kA/W56ZOVAWLFgYUxl8UUeWGh7X2bZ7m/z9zb9Lzj058p+l/9l/PB2cJPFsQ2Wrn6lUAUqpXugERe1EdaGyBY3QlYcmOOp4a+LleR7M2XW2nyPI6T5ZWZfvL2yyYkVpJQPj4KW+nRwV5eXl8tZPb8lRDx0ljcYfIJ36FgimuwRLRut07Vis4oayk5bjZakE7nrLyro8rexlonZvx/o+aifUTsSLo44aIhV3hw6So48e4rZoihIWwXdkTQr4v2tM71uzZoGjTa1Z82wfm+rvII7nwlA0dkKTvSsxY3bJbK7631Xkt8/n22u+pUndJvtf69ChXcolRQ8knm0IlQhRk64qiqK4T2UJgf2TnK8C7gdKMWYEdepsZefOijreSgbv4UKyskawffs0PLreSko/jtWrj6awcCrFxYPp0eN6SksPw0roPhhox/bt08jN9SZTD2ZTsrK+Zvv2I3Eq7gEZjgU+Skt/5rGx7/D9O8ewu80tbMn/B1z9JywYDsumgXTwaU+W47W3basXunPDIJSdtIqYHIbVX95E+507N0wrO5mopNSa/FpJFbZs2Qw8h3/Bi4fZvHmge0IpSgQUFw9m8eIiv3keFGHZMw/1sexr7DBmK0421ZhtPjbVf94bTRGwuBKp56s6PtAVlJBs/HOjXP765dLuvnby9k9vuy1O3Ilmd1Rl54Ra/Ux02KGiRAK60q52QhER3x1DpQLDxD8B8VKxQg2DJ3PNzR0jCxYslBYt+ol/filL7+flXeew42vM/vf45oQJZlMWLFhoh+KEtyPLex3fpPblQqf/CVceI1zdQjjsNcFstdszPG72Su1k6qJ2Qu1EvAiWG09zZCmphG/UD+T5jA18bfQJMb1no0Z9K+xihjHSqFFfV2xqNHbCdaWeCg81PMH577L/Ss49OTL8zeGydddWt8WJO9Fstw/3nGChi4momKgo0aITFLUTioV34DdJnCvBLhUrt5THSbVQYKJkZ1/mp/ODDSCDO6Cs92dlnV0ht6OTTVmxorRCIvhgeay8sjjZoXLJPCJPuKqxcHVD4dA7BFZWGBi3bTtS+vYdFZPQ+FBtSoVcnNUVtRNqJ+KFOrGVdAOOFRgRYKNHSKxzZLVufZY4hQ+2bn2WKzY1GjthrPOUUBhjRPvJnw07NjDirRF88esXPFXwFKe0O8VtkRLCgAGTmTFjLIHbMPv3nxo07DCac2J5vqLEE2MMImLclsNt1E4o3jDwOkANYHKF99Sp059dux7HEz6Qm1sxTNwpnDw3t4gDDqjB4sVTHO48EdgFDKV//1d44YUiVq5cRWHhdNauLadVqwyKiwdXuMeoUQ+xZMl6YDt5ee24775RFULHuncvYv78yXZbnO3QrbcOosuQUaw7tBQwMH8o9de+w186H0aLFsIXX2xh9er77HOXkZU1js6dDyM3t14FuaqCp83eULjYXVupGmonLNROxJ5g+lLTbyipijF9gRuBe/GGGl4PTEHkjZjdJy9vFEuWCHCHz31uJi/PsGjR/Qm3qdHYCc2RpUSEiPCvb/7F9bOvZ/BRg5nedzp1a9Z1W6yEYcUMV8z/ESpmOJpzfHGKnc7NLaK4eEQlZyqKosSXyhwm1QlPXiErh9XhOOWeOO20HBo0CJ13KFh+osLC6Sxe7JRnaxnWgLcdv/xSHlZexQ4d2jFz5t2Vtsmbl2owVq4M7zXbtr2Z7dszGDr0GU5o1AnWted7KWHl6ROhRh1q72gA61v4OLFWAU+xffuLLF5cn8WLY5vvMZo8lvr9VZTUpkOHdjz9dD8GDRrI5s31adx4B08/fb3+jpUUZg3wGt7cbzuAQmBtTO/SsWMTlizpAgz0uc815OZ+CKRIfutIt3BVxwe6FVhERFZvWS1nzjhT/vLIX+STtZ+4LY4rRLOFORbbntOh6qOSnqAhI9XWTlTHcK5wciSuWFEqbdoE5siyQuxWrCiNugqtc1VEb44sj12JZaiN/z1LBSZKnTqXSs+ew+02emVp02aYFbJotlp5s645QsxVzYVOTwuUS7BqiW6FAFXH769bqJ2ovnYi3ujvWEk3rNBCpzQCsQ0tXLBgoWRmDvL77WRmDpIFCxbG9D7hEo2dcF2pp8Kjuhue8vJy+een/5TmdzWXyfMny+6y3W6L5BrxzJGlKKmITlCqr52obrlJItHlK1aUSt++oyQ7u59kZ18mBQVj9zuxqmIPPE6wvLwbJCvrbAlMFr9iRWnQvIp5eTdE7UALXEhx/uwD8oKZfcJhLwjXHCAMO17odInt0PKXy618j9Xt++smaieqr52IN/o7VtINONPRhsMZMb1Psv12orETGlqohKRkYwnD/m8Y2/ds571B79G5RWe3RXKVaEpSaxlrRVHSkaqGTacahYXTfcL1AOpTUjKZwsKK+Qo7dGjH66/fV+EaAwZMDvsaTvhu9a+Yv8KyK95wQP8QxG+//Z7Fi18kWLhhOPf04PzZZ/gfkwxY1p/aK99k90F9oNcY6HYizL8Vlp8OGGAHOTkZlbY7HlS376+ipCP6O1bSj+042XDrETvS4bejjizFkX3l+3hwyYPc/sHtjP/beEbljaJGRg23xUoKookZTok4Y0VRlAgI5jBxyzERb2Ix6IvlwDGYXXHKq5iVNYLt26cQ6EAbPXoiWVmNI84R5fzZlzsc28Hpp7WiQYMVLP/8Er7c+xW7Tx8F3ZrA/Js4iPcpLh4ZcdtjQXX7/ipKOqK/YyX92IOVE6sY/xxZe2J6l3T47agjS6nA0t+WMvSNodSuUZvFVyymY9OOboukKIqiJBnpXogiMBF4w4Z/UtVBXyIGjk67gJcvb8iSJYcFvPN3/ve/39m37zYi3aXl9NlDCTAceBjf78P993uvt3LlKiYUPs1Xe79lzUVX0KRVO5aX96a9tMWYxBa1S/fvr6JUB/R3rKQfu4FNwJ1YO53L7f93x/Qu6fDbMVZIohKK6lIud+++vUz5cAoPLHmA4u7FXHnclWSY1PHKKoqSeLSsukV1sROBJLo8c6JwqvzXps1ojKnLzz97S1VHWubdrVLxAwZMZsaMsfg70AqBmwh0qvXvH16Y48qVq8jLG82GDX8BtmINtq8GXgH2kpX1NW++OY6uXbs4nr+vfB8vf/cyty64leb1mjM5fzI9OvRIqEMrXb+/yYbaCYvqaifijf6OlXTCmCOBQ4BD8Tqyvgd+QOTrmN4rmX470dgJdWSFQXUwPJ//+jlDZg7hwAYH8s+z/knbRm3dFklRlBRAJygW1cFOVCecHT876NvXCsWryqDv/fc/ZNCge/eXin/22euDOntihZMDDa4EZlR4b17eKHJzm4QVbujtp6lAxf4Kxym2r3wfL337Ere+fyvZ9bOZlD+J7u27+zm0AnfHhdvv0Z6nxBa1ExZqJxRFqQxj8oE3qZgj60xE5rshUkKIxk5oaGE1Z1fZLibPn8zTXz7N1F5TGXDkgIRv71cURVGUZCJYLqutWxvy+utex8zKlasYMGBy2I6SlStXMWTIfyktfQ6oz+bNOxgypIg5c1rH1cHiCTfMy7vM3kGVAeRQMcxxGZ9++huLF99OOOGG3tCEOjj1Vzi5v2pk1KD/kf25qPNFvPjNi1z1v6vIaZDD5PzJ5LfPd3TChRMCGe15oa6nTjFFURQlvmThZE+t44ovGjdWjfnw5w85+rGj+WnjT3x19VdcdtRl6sRSFEVRqj3eXFa++Oey8jhKZswYy/z51s6kXr2msXLlqqDXDV75cHqMW1CRDh3a0avXUcCNQBHwd/uvp507gHGUlT0etnweB1n79suorL8qIzMjk8uOuoxlw5cx5OghXPHGFXR/tjtX3j4pqj6LZV9H81kriqIoSuT8gZM9tY4rvqgjqxqyfc92rnvrOi749wXc3uN2Xr3wVVpmtXRbLEVRlAoYY1obY+YZY74zxnxjjBlpH29ijJltjPnBGPOOMaaRzznjjTE/GWOWGWNO8zl+rDHma2PMj8aY+32O1zLGvGSfs8gY09bntUH2+38wxgxMVLsVdykuHkxurr+Tx0qCOnj/e6JxlLhd7tq/Xe2AoWRmnocVFjgVOCxi+Tp0aMe8efdW2l+h8Oxs6969iMEDb6dro3y+//v3DDpqEAubz4SBBdD2g7Blgtj2tZsOSKVy1E4oipI+1KPiIlORfVzxRUMLqxlzV8xl2P8No2u7rnx77bc0rdvUbZEURVFCUQZcLyJfGmOygM+MMbOBy4G5InKXMWYcMB64yRhzOHAh1oy8NTDXGNPJTkzyKDBURD4xxswyxpwuIu8AQ4GNItLJGHMRcBdwsTGmCXALcCxg7HvPFJEtie0CJdE4Vf4rLvYPSYvGUVJZ1cJ4h685VzQ8lCVLptrvmBxSvnCuW1Kyg3XrSmjevA2FhdPDCrcMFgI4+OjBzJ66gheXHgj9BsGmg+C9ybD66EplimWFSLcdkEqlqJ1QFCVN2IelbqZiJXrPsP+/xk2hkhMR0UclD6ubUptNOzfJkNeHSNv72sqsH2e5LY6iKGmCrR8TqY9fB3pilXDJto+1BL63n98EjPN5/1vAifZ7lvocvxh41H7+NnCi/bwGsCHwPfb/jwIXBZErPh2sJC39+08S2C4gPo/t0r//pKDnrFhRKrm5Y3zO2y65uWNkxYrSkK8lrh2lAtHLEE0bKuvH/dfM2CQc86RwXTupe2U7+ffi12IuS7QyKqFRO6F2QlGU8IBDBAb42S7r/0PcFi2uRGMnNLSwGjDz+5l0fqQzdTLr8O0139KnUx+3RVIURYkYY0x74GhgMdbkZD2AiKwDWthvawWs9jltrX2sFbDG5/ga+5jfOSKyD9hijGka4lqKElb4YSCenUv9+0+le/ci+vefuj/5uFvha07hhllZl5CXd6OffOEQj3DL/X12yQN0b/wzF/9+GYXnXs3YRddz+guns3jNYsfrhurrSInms1bcQe2EoiipTGZmNnAz1o6sIvvvzfZxxRcNLUxjftvxGyPfHsmnv3zKjHNn0K19N7dFUhRFiQo7XORV4DoR2W6MCaxhHsua5lFVvZg0adL+5/n5+eTn58dIHCUZCSf8MNh5L7xQVOG4W+Frzu2YFpXDJx7hlh4ZA/tsTM/reeaLZ7jw3xdyRIsjmJw/mRNanVChbU59HSnRftbVlfnz5zN//vyE31fthKIoqY4xLbCinoscjqcPsbAT6shKQ0SEl759idHvjOayIy/jqaufol5NTRCnKEpqYozJxJqcPC8iM+3D640x2SKy3hjTEthgH18LtPE5vbV9LNhx33N+McbUABqKyEZjzFogP+Cc94LJ6TtBUaoHsXKUQGxzOvkSTt6tWLUjmjYUFw9m8eIivxxZ1m6nESHlr1WjFlf99SoGHz2YZ758hvNfOZ+/ZP+FSd0mcXyr46vclmBILF0haUqgg2by5Mlxv6faCUVR0oEWLfawdu0y4BW8ObIupEWLPe4KFmNiYicijUVMtwfQGyuG/kd84uUD3lNpXGeysGbLGjnrX2dJ50c6y8drPnZbHEVR0hwSkPsEeA64N+DYFI/OBsYBd9rPDwe+AGoBHYDlgLFfWwycgLWSPgvobR+/FnhEvPlOXrKfNwFKgEY+zxsHkTGOvaxUB6qa02nFilLp33+S5OffIv37T3Il71a09/PI3r27V/Zwrufb5osHTJTJs4ql9b2t5cwZZ8onaz9xvV2KhdoJtROKooTHxIm3OebImjjxNrdFiyvR2AmP0q6WGGMysBxYpwK/AJ8AF4vI9wHvk2TvJxHhqS+eYvy74xl+/HBuPuVmatWo5bZYiqKkOcYYRCSqEIswr98FeB/4BissRLCSB3yMtVzVBlgFXCgim+1zxmOVeNmLFWIy2z5+HDAdqAPMEpHr7OO1geeBY4A/sOxAqf3aYGCCfd/bROS5IHImvZ1Qkh/P7iNv+Fp4VQvff/9DzjxzCtu3HwnUBC4kN/cpjjjC8MYbkwjcIdW//9SIdmBFUk3Rtw0NGvyJMWVs2dIwqiqMAwZMZsaMsY7yFxcPrlDtMDe3iP+9PYy5G+dw58I7OfbAYynqVsRxOceFfc9I5YjVjrxA4l3BMpGondgvp9oJRVFCUrduN3bteozAHVl16lzNzp0L3BUujkRjJ6q7IysPKBKRPvb/N2F5A6cEvC+pDc+KTSu48v+uZMvuLTxd8DR/yf6L2yIpilJNiPcEJVVIdjuhpC8rV67iyCMns337NDwOHSu3xlBatPgHGzZUnFN3717EvHnhbeNfuXKVo8OossTp0Z4XKOf8+RXl7N69iJycjJDOpV1lu3j8s8eZ8uEU/przVyZ1m8QxBx4TUt5gjqNQcoTbj5EQi75LJtROWKidUBTFCV/7M3/+PKwcWffhb9O/QORdN8WMK9HYiepetTCw0ohvdZKkZ1/5Ph5Y/AAnPHECp+eezqKhi9SJpSiKoijViMLC6T5OLOy/k4FXMGY73kp7HiLLuxVtNcVYVGH05tzyxZK/ssTydTLrMPLEkSwfsZwe7Xtw5r/OpN/L/fhq3VcV7uNxHM2YMZb5863dV716TWPlylWVyhEP3KpgqSiKoiSWQPsDbwNZwO/2Ozw2fadbIiYt1d2RlbIs+20ZpzxzCq8te42Phn7EDV1uIDNDc/criqIoSnUimEMH9pKX147c3CK8ThhPIvXBVb5+ZdUUY1GFsbh4cFD5w3Uu1a1Zl+vyrqNkZAld23al94zenPfKeXy9/uv976nMcRRKjnjgVgVLRVEUJbE42R8oxopwxufYAQmWLPmp7p6PtUBbn/99q5P4kSzlcvfu28vdH93NvYvu5dbut3L1X68mw6g/UlGUxOBWWXVFUZwJVikwK+tr7rtvGgCFhVN98m5FFp4WbTXFSM8LFto3Z84IR/krq3YYSN2adRl90miu+utVPPbpY5z+wul0adOFom5FlTqOQskRD+JVwVJRFEVJLoIvRvkuXOwgI+N3FH+qe46sGsAPWMnef8VKCnmJiCwLeF9SxLR/8esXDHljCNn1s/nnWf+kXePUy5OgKEp6oblPLJLFTijVD6d8SllZI3jzzaF07dolLtePdY6sqtwjmuT4ADv27ODRTx9l6kdTqb2uGT8/Nx1+O973HVEnc69qonbNkZWeqJ1QFCWQYMVE4E6snVk7gKuZOPFQiosnuCFiQtBk71FgjOkNPIAVZvmUiNzp8B5XDc+usl0ULyjmic+f4O5edzPwqIEYU+3HA4qiJAE6QbFw204o1ZtAh86VV/bk8cfnxqziXbQOo3DPS3RVQF9HU3brMhqftoknv3uWfSV9YMGt8Fu7kE63UE6qWDmhquKkSzbUTlionVAUJRAnmwHXA98COcBGYAgFBV8yc+bdLkoaX9SRFSfcNDyLVi9iyBtDOPyAw3n4jIdpmdXSFTkURVGc0AmKhU5QlGTBzd080e5ESmRVwGD989DjpzP+v3fxXcNF5OzuwBP976fXMaeGda5v3ybaKRctVd01FglqJyzUTiiK4sT773/IoEH3snlzfbZsWYm1r8Z/R3XDhuezZcur7giYAKKxE9U9R1bSsrtsN+PmjuOV717hwT4Pcv7h57stkqIoiqIoSU7wxOXxdaQ4OXkWLw7PgZbInFDB+ueFp6fyxQtz2LZ7Gw99/BD9515Cr5W9KOxayKHNDw15rm/fpkKi9qp8VoqiKErsWLlyFUOG/JfS0ufw7sgqxErd7dHHO9i69Re3RExaNGtkklKzRk2a12vON9d8o04sRVEURVHCwi1HSmWV/0KRyKqAlfVPg9oNGH/KeEpGlnDEAUdwyjOnMOA/A/jxjx/D6ttwqym6SVU+K0VRFCV2BK9a+KT9/w6giIq2R9EdWUlKhslgYteJbouhKIqiKEoK4VbFu6o40BJZFTCc/vENu+vR5gqyD95Ll6e70ODYHPj6XNh4VNBzI62m6AapsGtMURSlOhC8auEqLAdWBjCUjIzhiRYt6VFHlqIoiqIoSprgliOlqg60Dh3aJSSHVGX945gH66Mi5r45j+nLnuHBWnmUf38evD8JNh5YoW8T6ZSLFrecnYqiKIo/wfSxFVY4GU+o4dFHH+CCdMmNJnsPA03OqCiK4owm8bVQO6EkE25UvHMzyXykhOqfypK1f/XD11z28HV833AJbXYewlODHiD/yK5uNCNqEv1ZqZ2wUDuhKEogzlULrwEaA02AcmANffs25vXX73NR0viiVQvjhBoeRVEUZ3SCYqF2QlHi60BLVJW9cCsobt61mfsW3cfDnzxM30P6MqHrBA5qclDM5YkXiXR2qp2wUDuhKIoTvvr4u+++YcOG/sC/8Dq2rqd799kxr+KbTKgjK06o4VEURXFGJygWaicUJX4kcgdRZTuyAtm4cyP3LbqPRz59hH6H9mNi14m0b9w+pjKlOmonLNROKIpSGeecM5qZMw1WwndvFcO+fUV3ZAWgwfCKoiiKoihK0pLIKnuRVlBsWrcpxT2K+WnET7TMaslxjx/Hlf93Jas2r4q5bIqiKEp6I5KJ14kFniqG1nHFF+0RRVEURVEUpVISFd4XSCKr7AVL1g7Wbq1gbW9atym39biN0XmjuWfRPRz7+LFccPgF3HzKzbRt1DbmciqKoijpx9at9YDfgalY+bEygMFs21bPVbmSEXVkKYqiKIqiKCFxCu9bvDgxydwTXWUvsIJiJG1vVq8Zd5x6B9efdD33fHQPx/zzGC48/EJuPuVm2jRqExd5FUVRlPSgRo11wAMEhhZmZOwIeV51REMLFUVRFEVRlJAkMrwvkEjD/WJNNG1vXq85/+j5D74f/j0NazfkqMeOYvibw1mzdU0iRFYURVFSkB9++AWn0ELruOKLOrIURVEURVGUkCQyvC8QT7hf//5T6d69iP79pyZkJ5iHqrT9gPoHMKXXFL7/+/fUq1mPIx89khGzRrB269q4yKooiqKkLtu2NcHJ3mzf3sQNcZIadWQpiqIoiqIoIfGG9/kSv/C+QDzhfvPmTeaFF4oS5sSC2LS9Rf0W3H3a3SwbvozambX5y6N/YeRbI/llm66yK4qiKBZNmuzAyd40bqyhhYGoI0tRFEVRFEUJidvhfW4Sy7ZnZ2Uz9bSpLB2+lMyMTDo/0plRb4/i122/xk5gRVEUJSV59tnrycwcjq+9ycwczrPPXu+mWEmJERG3ZUh6jDGi/aQoilIRYwwiYtyWw23UTijVAU/VQm81v8RULUwG4tX2X7f9ypQPp/DcV88x6KhBjPvbOFpmtay6wEmE2gkLtROKooTD++9/yKBB97J5c30aN97Bs89eT9euXdwWK65EYyfUkRUGangURVGc0QmKhdoJRVGqwi/bfmHKwik8//XzXH705dzY5Uays7LdFismqJ2wUDuhKIriTDR2QkMLFUVRFEVRFMVFchrk8ECfB/jmmm/Ys28Phz18GDfMvoENOza4LZqiKIqiJB3qyFIURVEURVGUJKBVw1ZMO2MaX1/zNTvLdnLoQ4dy45wb+W3Hb26LpiiKoihJgzqyFEVRFEVRFCWJaN2wNQ+d8RBfXf0V2/ds59CHD+WmuTfx+5+/uy2aoiiKoriOOrIURVEURVEUJQlp06gNj5z5CF9c9QWbd23m4GkHM37ueP748w+3RVMURVEU11BHlqIoiqIoiqIkMW0bteWxsx7ji6u+YOPOjRz80MFMeHcCG3dudFs0RVEURUk46shSFEVRFEVRlBSgXeN2/PPsf/LZlZ+xYccGOk3rROG8Qjbt3OS2aIqiKIqSMNSRpSiKoiiKoigpRPvG7Xmi4Ak+HfYpv27/lU7TOnHLe7eoQ0tRFEWpFqgjS1EURVEURVFSkA5NOvBkwZN8POxj1mxdQ6dpnZg0fxKbd212WzRFURRFiRvqyFIURVEURVGUFOagJgfxdN+nWXzFYko3l9LxwY7cuuBWtuza4rZoiqIoihJz1JGlKIqiKIqiKGlAx6YdmX7OdBYNXUTJphI6TutI8YJitu7e6rZoiqIoihIz1JGlKIqiKIqiKGlEp2adePacZ/lwyIf8uPFHch/M5fb3b1eHlqIoipIWqCNLURRFURRFUdKQg5sdzPP9nmfh5QtZ+vtSOj7YkTs+uINtu7e5LZqiKIqiRI06shRFURRFURQljTmk+SHMOHcGCwYv4NsN35L7YC53LryT7Xu2uy2aoiiKokSMERG3ZUh6jDGi/aQoilIRYwwiYtyWw23UTiiKkkos/W0pty64lfdK32PMSWMYfvxw6teqH5d7qZ2wUDuhKIriTDR2Qh1ZYaCGR1EUxRmdoFionVAUJRX5bsN33Pr+rSwoXcCYk8Zw7fHXxtyhpXbCQu2EoiiKM9HYCddCC40xdxljlhljvjTGvGaMaejz2nhjzE/266f5HD/WGPO1MeZHY8z9PsdrGWNess9ZZIxp6/PaIPv9PxhjBvocb2+MWWy/9qIxJjMR7VYURVFSC2NMb2PM97a9GOe2PIqiKLHiiBZH8PL5LzN34Fw+/uVjch/M5Z6P7uHPvX+6LVpKoXZCURQlsbiZI2s2cISIHA38BIwHMMYcDlwIHAb0AR4xxni8c48CQ0XkYOBgY8zp9vGhwEYR6QTcD9xlX6sJcAtwPHAiUGSMaWSfMwW4x77WZvsa1Y758+e7LUJcSNd2gbYtFUnXdlUHjDEZwEPA6cARwCXGmEPdlSo6UuF7qDLGBpUxNlQnGTu36My/L/g3sy+bzUdrPiL3wVzuW3QfO/fujMn105l0shPxJhV+U4lA+8FC+0H7oCq45sgSkbkiUm7/uxhobT8vAF4SkTIRKcVycp1gjGkJNBCRT+z3PQecYz/vCzxrP38V6GE/Px2YLSJbRGQzlvOst/1aD+A1+/mzQL9Yti9VSNcfT7q2C7RtqUi6tquacALwk4isEpEewCtEAAAPLElEQVS9wEtYNiflSIXvocoYG1TG2FAdZTwy+0heu/A13ur/Fh/8/AFn/uvMmF4/TUkbOxFvUuE3lQi0Hyy0H7QPqkKyhNMNAV60n7cCFvm8ttY+Vgas8Tm+xj7uOWc1gIjsM8ZsMcY09T3uey1jTDNgk48jbQ2QE7vmKIqiKGlCoB1ZgzVpURRFSVuObnk0/7noP1rVMDzUTiiKoiSYuDqyjDFzgGzfQ4AAE0Tk/+z3TAD2isiLDpeI+tYxeo+iKIqiKIqiVEuyamW5LYKiKIqiVMDVqoXGmMHAMKCHiOy2j90EiIhMsf9/GygCVgHvichh9vGLgW4ico3nPSKyxBhTA/hVRFrY78kXkavtcx6zr/GyMWYD0FJEyo0xefb5fYLIqSVGFEVRgpDO1ahs+zBJRHrb//vZKJ/3qZ1QFEUJgtoJtROKoiihiNROuBZaaIzpDdwAdPU4sWzeAGYYY+7D2qrbEfhYRMQOGTwB+AQYCDzoc84gYAlwATDPPv4OcLud4D0D6AXcZL/2nv3el+1zZwaTNZ2Nr6IoihKST4COxph2wK/AxcAlgW9SO6EoilJtUTuhKIqSYNzMkTUNqAXMsYsSLhaRa0VkqTHmFWApsBe4VrzbxoYD04E6wCwReds+/hTwvDHmJ+APLAOCiGwyxhQDn2KFNE62k76D5dB6yX79C/saiqIoirIfO+/i37GKhWQAT4nIMpfFUhRFUZIEtROKoiiJx9XQQkVRFEVRFEVRFEVRFEUJlwy3BUhWjDG1jTFLjDFfGGO+M8bc4bZMscYYk2GM+dwY84bbssQSY0ypMeYr+7P72G15YokxppEx5t/GmGX29/JEt2WqKsaYg+3P6nP77xZjzEi35YoVxpjx9mf1tTFmhjGmltsyxQJjzHXGmG/sR9p8XpFijOltjPneGPOjMWac2/I4kaw60RjzlDFmvTHma59jTYwxs40xPxhj3rFTAySbjEXGmDW2zvrcTpXglnytjTHzbB2z/7eYTP3oIOMI+3gy9aPjmC/J+jGYjEnTjz6y+o0vk6kfE0EQvXGXPXb70hjzmjGmoZsyJgKnfvB5bYwxptxYVebTmmD9YIwZYX8nvjHG3OmWfIkgyG/ieGPMx56xiTHmr27KmAhSwWbHmxBjgoh1pO7ICoExpp6I/GmsBPIfAmNE5EO35YoVxpjRwHFAQxEpcFueWGGMWQEcJyKb3JYl1hhjpgMLROQZY0wmUE9EtrosVswwxmRgla0+UURWV/b+ZMdY+TLeAw4VkT3GmJeBN0XkOZdFqxLGmCOAF4HjgTLgLeBqEVnhqmAJxv6+/gicCvyClSflYhH53lXBAkhWnWiM+RuwHXhORI60j00B/hCRu4zlGGwiIjeFuo4LMhYB20TkXrfk8mCMaYlVuOZLY0wW8BnQF7icJOnHEDJeRJL0IziP+YACkqQfQ8jYkyTqR6g4vky233W8CaI3egLz7CJTd2Ilgx/vppzxxqkf7OOtgSeBQ7Bs00aXREwIQb4P+cDNwBkiUmaMaS4iv7soZlwJ0gfvAf8QkdnGmD7AjSLS3U05400q2Ox4E6IPWhOhjtQdWSEQkT/tp7Wx+iqpJgFVwTYiZ2AZknTDkIbfbdszfYqIPAMgImXp5MSy6QmUpIMTy2YrsAeo73E8Yjk8Up3DgCUisltE9gHvA+e6LJMbnAD8JCKrRGQv8BKWMU42klInishCKtrVvsCz9vNngXMSKlQAQWQEq09dR0TWiciX9vPtwDKswWDS9GMQGVvZLydFP0LQMV/S9COEHJcmTT8GGV8mVT/GGye9ISJzRaTc/ncx1u80rQmhP+/DKvhVLQjSD9cAd4pImf2etHViQdA++BXw7DxqDKxNqFAukAo2O94EGxNEoyOTbmCbTNhbo78A1gHzRWSp2zLFEI8RSccteYJVROATY8wwt4WJIR2A340xz9hb9h83xtR1W6gYcxHWTp+0wN4Bcw/wM5aB3iwic92VKiZ8C5xib4WuhzVpaeOyTG7QCvB1uq7BO0FPJlJJJ7YQkfVgDXaAFi7LE4y/29vfn0yWEABjTHvgaKwBYHYy9qOPjEvsQ0nTj0HGfEnVjyHGpUnTjziPL5OqH5OAIVg7masdxpgCYLWIfOO2LC5zMNDVGLPYGPNedQirc+Am4F5jzM/AXUBa71AMJBVsdrxxGBN4CEtHqiMrBCJSLiLHYHkEuxpjurktUywwxpwJrLe9oYYkWsmLEV1E5FisyfVweztrOpAJHAs8bLfvTywjkBYYY2pihXH8221ZYoUx5iBgNNAOyAGyjDGXuitV1bFD56YAc4BZWJVf97kqlBKKVNaJybjY8ghwkIgcjeVQcD2ky96e/ypwnb3CGdhvrvejg4xJ1Y8BY75T7NCfpOrHIOPSpOlHh/FlMFz/PrqFMWYCsFdE/uW2LInGXny9GSjyPeySOG6TiRU+lgfcCLzisjxu8BQwQkTaYo2Vn3ZZnoSRCjY73jj0ged42DpSHVlhYIdvvQmki7e8C1Bg5015EehujEnpnD2+iMiv9t/fgP9ihf+kA2uwVrE+tf9/FcuxlS70AT6zP7d04a/AhyKy0Q7B+w9wsssyxQQReUZE/ioi+cBmrFxR1Y21QFuf/1uThFvjU0wnrjfGZMP+PAobXJanAiLym8j+BKNPYOWKcw07bPlV4HkRmWkfTqp+dJIx2frRgz3mm4Wlv5OqHz34jkuTrB8Dx5c9jDHPA+uSsR8TjTFmMNaCQsovaEVJLtAe+MoYsxLLZn5mjKkWu08CWI01JkREPgHKjTHN3BUp4ZwoIq8DiMirJPfYJGakgs2ON0H6IGIdqY6sIBhjmnu2Z9srCL2AL92VKjaIyM0i0lZEDgIuxkqsNtBtuWKBMaae7eHFGFMfOA0rDCrlsbecrjbGHGwfOhVIp3DXS0ijsEKbH4A8Y0wdY4zB+sz+v737D/WrruM4/nzVFo0oIZGWqMtpESlU0/8KXGUug0yDdFtEUjBDQiMj+wEJgWZUY0qEBNqMjJwNrRmIlRIGLtGt/TSwTIdlCJFkzS2d7/44587v/d773e7Ne7/f8717PuByv5/z676/Hy7nc96fcz7n8+iIY5oTSU5of58CXAQcc3eXaV7ufnqSZWlmo1wNdGoW2DE4J/Y/FfwL4NL286eAn/fvMAKTYmwvMid8jNHX5y3A3qq6oWdZ1+pxSoxdqscB13zb6VA9Drou7VI9Dri+/CSwhY7U4xD1nzc+RDPk8oKqOjiyqIbvcD1U1e6qWlpVy6vqVJobtO+uqgWdtLf627q7gPdDM3s3sLiq/jGKwIaovw4emxjtlOQDHDs3RMehzZ5v010TzPocuWieglsI3gzc2iafr6LpMfzNiGPS0b0JuDNJ0fx/31ZV9444prl0BXBbOwzvcZpZLsZe+56lc4F1o45lLlXVjvZpx0doht5tB34w2qjmzOY002a/AFy+ACceOKqqOpTkc8C9NO3EzVXVtY7Kzp4Tk/wEWAkc374j4xrgeuCOJJ8GngQuHl2EA2N8X5J3AS8BTwCXjTC+9wCfAHa1704qmqE73wI2daEejxDj2q7UIwOu+dp4O1GPR4jxRx2qx0Gupzv1OO8GnDe+CryG5n2FAFur6vKRBTkE09VDtRMWtYpjYGjhgP+HW4AfJtkFHAQWxAMFgwyog3XA99sbgQdYYDnAdMahzZ5vA+rga8CNzPIcmZefRpYkSZIkSZK6y6GFkiRJkiRJGgt2ZEmSJEmSJGks2JElSZIkSZKksWBHliRJkiRJksaCHVmSJEmSJEkaC3ZkSZIkSZIkaSzYkSV1UJJDSbYl2Zlkc5LXtcuXJXkpyTd6tj0+yX+T3Di6iCVJcy3Jc9Mse1uS+5NsT7InyU1JzmvL25M8l+SPbRuysWe/DUme6ilf2rPPwSQ72n2uG9LXkyTNUE9usCvJ7UlObM/f25I8neSpnvLiQblEz/E+n+T5JK9vywPbkSTnJNnSs++FbZuxp/390WHXh5SqGnUMkvok+VdVvaH9vBHYWVXrkywD7gOeraqz2vWfBdYBv6uqK0YVsyRpbvW2BT3L7gG+V1V3t+UzqmpPz/r7gKuqanvPsgB/Av4MXFtVv+075uPAWVX1z/n7NpKk/1dfbvBj4OGq2tCWvw78u6rWD9h+I20u0bN+K/AMsLmqbu37W5PakSTntOULkrwTuAM4t6r2JXkL8CvgoqraPT/fXprKJ7Kk7nsQOK2nvB94NMmKtnwJsGnoUUmSRmEp8NeJQm8nVivtT6+VwA7gZmDtNMecbh9JUjc9AJzeUz7a+XtSLpFkObAYuJbZtwlXAddV1T6AqnoC+CbwpZkELs0VO7KkbgpAklcDHwT6E5WfAmuSnAS8CPxtuOFJkkZkA3B/kl+2Q0OOm8E+a4DbgbuB89u2RZI0PiZyg0XA+cCuGW4/XS6xGthUVb8HTktywiziOAN4pG/Zw8A7ZnEM6RWzI0vqpiVJtgFPAycDN/WsK+AemkZpNU1y4p10SToGVNVG4O00QztWAg8mWTxo+3bdh4EtVfUf4CFg1fxHKkmaQxO5wUPAkzRP2M5k++lyiTU0bQjAXcDH5zhWad7ZkSV10/6qWgGcAhwAJr1EsapepLkb8gXgZ8MPT5I0KlX196raWFUXAoeAM4+w+SrgOGB3kr8A76VJYiRJ42N/Va1of65sc4Gjbk9fLpHkTOCtwK/b9yOuZnZtwl7g7L5lZzN19Ig0r+zIkropAFV1ALiSZgz7pHXAd4Grq+rZIccmSRqOKU/bJlnVDi0hyVLgjfS8M2saa4DPVNXyqjoVWA6cl+S18xGwJGlezHb0xZRcop34Yy1wTdsmLK+qk4ATk5w8w+N+B/hyOwEV7cvev0KTl0hDs2jUAUia1uHpRKvqD0keS3IJsHViXVXtpbkrIklamJYk2UeTkBSwnmaIyA1Jnm+3+WJVPdOzz+H2I8kSmieyLju8smp/kgeAj/Dy0BKnsJakbpvteXpKLkEzQdTFNMPNe91J82TWt4/2t6pqR5KrgS3tTZUXaNqhnbOMT3pFUuW1iyRJkiRJkrrPoYWSJEmSJEkaC3ZkSZIkSZIkaSzYkSVJkiRJkqSxYEeWJEmSJEmSxoIdWZIkSZIkSRoLdmRJkiRJkiRpLNiRJUmSJEmSpLFgR5YkSZIkSZLGwv8AMKU1C8AINy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2678"/>
            <a:ext cx="9618785" cy="47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1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Visualizing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50734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6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Recall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𝑦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𝑦</m:t>
                      </m:r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𝑦</m:t>
                      </m:r>
                      <m:r>
                        <a:rPr lang="en-AU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400" b="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9522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40AF-6EE2-4652-886B-989CE7FB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Multiple Linear Regression: Matrix Form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ACD9C-0969-4EB2-BF6D-552BCC6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9D375E7-30FE-4AFA-B62E-10849ABF1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+mj-lt"/>
                  </a:rPr>
                  <a:t>Why do we need to write in matrix form?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Compact and easier to see operations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Linear algebra is quite developed and can give us a lot of insight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Good from implementation perspective</a:t>
                </a:r>
              </a:p>
              <a:p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AU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…. 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…. 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endParaRPr lang="en-US" sz="2400" b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Above is for one sample point</a:t>
                </a:r>
              </a:p>
              <a:p>
                <a:r>
                  <a:rPr lang="en-US" sz="2400" dirty="0">
                    <a:latin typeface="+mj-lt"/>
                  </a:rPr>
                  <a:t>Usually we have more samples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9D375E7-30FE-4AFA-B62E-10849ABF1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94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334</Words>
  <Application>Microsoft Office PowerPoint</Application>
  <PresentationFormat>Widescreen</PresentationFormat>
  <Paragraphs>157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Gabriola</vt:lpstr>
      <vt:lpstr>Office Theme</vt:lpstr>
      <vt:lpstr>Linear Regression</vt:lpstr>
      <vt:lpstr>Recall</vt:lpstr>
      <vt:lpstr>Meaningful Problems</vt:lpstr>
      <vt:lpstr>Boston Housing Problem</vt:lpstr>
      <vt:lpstr>The Data: Characteristics</vt:lpstr>
      <vt:lpstr>Visualizing Data</vt:lpstr>
      <vt:lpstr>Visualizing Data</vt:lpstr>
      <vt:lpstr>Multiple Linear Regression</vt:lpstr>
      <vt:lpstr>Multiple Linear Regression: Matrix Form</vt:lpstr>
      <vt:lpstr>Multiple Linear Regression: Solution</vt:lpstr>
      <vt:lpstr>Back to the Boston Housing Problem</vt:lpstr>
      <vt:lpstr>Boston Housing Problem: Solution</vt:lpstr>
      <vt:lpstr>Comparison</vt:lpstr>
      <vt:lpstr>Characterizing Error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Ammar Zafar</dc:creator>
  <cp:lastModifiedBy>Ammar Zafar</cp:lastModifiedBy>
  <cp:revision>25</cp:revision>
  <dcterms:created xsi:type="dcterms:W3CDTF">2019-06-23T06:47:42Z</dcterms:created>
  <dcterms:modified xsi:type="dcterms:W3CDTF">2019-07-15T00:27:12Z</dcterms:modified>
</cp:coreProperties>
</file>