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808"/>
    <a:srgbClr val="21B6BB"/>
    <a:srgbClr val="5A5A5A"/>
    <a:srgbClr val="BF1920"/>
    <a:srgbClr val="2E2E2E"/>
    <a:srgbClr val="11BBD5"/>
    <a:srgbClr val="005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6-11-17T10:05:27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9784 4977,'0'21,"64"-21,105 0,0 0,43 0,-21 0,-22 0,1 0,-1 0,-21 0,22 0,-22 0,-63 0,21 0,-22 0,1 0,-21 0,-1 0,22 0,0 0,42 0,42 0,-21 0,43 0,-1 22,-41-22,41 0,-41 0,-65 0,1 0,-22 0,22 0,42 0,43 0,-1 0,1 0,20 0,-20 0,-1 0,-84 0,21 0,-64 0,21 0,-20 0,-1 0,1 0,-1 0,43 0,63-22,21 1,43-21,-85 21,21 21,-21 0,-84 0,-22 0,0-22,0 1,0 21</inkml:trace>
  <inkml:trace contextRef="#ctx0" brushRef="#br0" timeOffset="3696.4203">10123 7265,'63'0,"43"0,106 21,-21-21,-1 21,43-21,-63 0,-22 0,-42 0,-43 0,-41 0,41 0,-21 21,1-21,20 0,-20 0,41 0,1 0,0 0,63 0,-42 0,21 0,-21 21,85 22,-107-43,1 0,-22 0,-20 0,-1 0,22 0,-43 0,42 0,-20 0,20 0,1 0,21 0,20 0,-41 0,21 0,-1 0,1 0,21 0,-42 0,-22 0,21 0,1 0,-43 0,43 0,-22 0,-21 0,43 0,20 0,22 0,-21-22,0 22,21-42,-22 21,-20 21,-22-21,-21 21,22-21,-22-1,0 22,-21-21,21 21,0-21,22 0,-1 0,1 21,-22-64,21 64,-42-21,42-21,-42 20,22-41,20-43,-21 64,0-1,0-20,1-1,-22 43,42-43,-21 22,0 0,-21-22,0 43,0-21,0 20,0-20,0 21,-21-64,0 64,0-43,-22 22,22 0,-21-22,21 43,-43-21,64 21,-63 21,42-22,-22-20,1 21,21 0,-22-1,-41-20,20 0,-63-1,42 22,-42-21,42 21,-20-1,-22-41,84 63,-20 0,20 0,-20 0,-22 0,0 0,1-21,-1 21,-42-21,-21 21,-1-43,-20 22,63 21,-21 0,42 0,22 0,-22 0,0 0,1 0,-43 0,42 0,-21 0,-42 0,63 0,0-21,43 21,-43 0,22 0,-1 0,22 0,-22 0,-20 0,-1 0,0 21,22-21,41 0,-20 0,21 21,-21 0,-1 1,22-22,-43 42,22-42,0 42,-1-21,1-21,-64 22,43 20,20-42,-20 21,42-21,21 21,-43 1,22-1,-21 0,-1 21,-20 1,-1 20,22-42,-22 22,64-22,-21 0,21 0,-21 0,0 22,0-22,21 42,-22-41,-20 84,42-64,0 21,0-20,0 20,-21-20,21-22,0 42,0-41,0 41,0-20,0-22,0 42,0-20,0-1,0 21,0 1,42-22,-21 22,22-1,-22-41,21 41,-20-42,-22 1,42-22,43 21,-43 0,0-21,1 21,-1 0,-21-21,0 0,1 0,-1 0</inkml:trace>
  <inkml:trace contextRef="#ctx0" brushRef="#br0" timeOffset="9534.1829">10695 8768,'63'0,"43"-21,42 21,22-21,-43-21,-21 42,-22 0,22 0,-42 0,-22 0,1 0,20 0,1 0,-1 0,1 0,-1 0,22 0,21 0,21 0,-64 0,43 0,0 0,21 0,-21 0,64 0,-86 0,1 0,-21 0,-22 0,21 0,1 0,0 0,41 0,1 0,-21 0,0 0,-1 0,1 0,0 0,42 0,-21 0,42 0,-21 0,-21 0,-21 0,-1 0,22 0,-21 0,21 0,63 0,-63 0,0 0,64 0,-22-22,0 1,0 0,85-21,-127 42,85-22,21 22,20 0,23 0,-1 0,-42 0,-1 0,-105 0,42 0,-84 0,-1 0,65 0,-23 0,22 0,1 0,41 0,-42 0,42 0,-63 0,64 0,-1 0,1 0,-22 0,0 0,-21 0,-84 0,-22 0,21-21,-21 21,43 0,-1 0,-20 0,41-21,-62 21,-1 0,0 0,21 0,-21 0,43 0,-22 0,-20 0</inkml:trace>
  <inkml:trace contextRef="#ctx0" brushRef="#br0" timeOffset="9774.7871">21157 8514</inkml:trace>
  <inkml:trace contextRef="#ctx0" brushRef="#br0" timeOffset="27458.0745">12431 12708,'-42'21,"-22"21,-41 22,-23-1,86-20,21-1,-43 0,64-20,0-1,0 0,0 0,22 0,-22 0,42 1,-21-1,0 0,0 0,1 21,-22 1,0-1,0-21,0 22,0-22,0 0,0 0,0 0,0 22,0-22,0 0,0 22,0-22,0 42,-22-20,22 20,-21-20,21-22,0 42,-21-20,21-1,0 21,0-41,0 20,0 0,0 1,0-22,0 21,0-21,0 43,0 21,0-1,-42 22,21-21,21 42,0-42,0-22,0 1,0-22,0 1,0-22,21 21,0-21,-21 1,42-22,1 0,-1 42,-21-42,0 0,1 0</inkml:trace>
  <inkml:trace contextRef="#ctx0" brushRef="#br0" timeOffset="31967.9593">12580 14063,'42'0,"43"0,-22 0,43 0,42 0,64 0,-43 0,-41 0,-1 0,42 0,-63 0,63 0,-20 0,41 0,43 0,-85 0,22 0,-64 21,0 0,-43-21,22 0,-22 0,22 0,0 0,21 0,21 0,42 0,-42 0,85 0,-21 0,-1 0,22 0,-43 0,-42 0,43 0,-107 0,1 0,21 0,-43 0,64 0,0 0,106 0,-1 0,-20 0,0 0,-22 0,-42 0,21 0,-63 0,42 0,-42 0,21-21,42 0,0 21,-42 0,0 0,-21 0,-43 0,22 0,-43 0,0 0,0 0</inkml:trace>
  <inkml:trace contextRef="#ctx0" brushRef="#br0" timeOffset="40359.0255">12558 15228,'0'42,"43"-20,63 20,-43-21,64 0,0 0,43 22,-22-22,43 0,20-21,-20 0,-43 0,-42 21,42 22,-63-43,21 0,-21 0,-1 0,22 0,21 0,43 0,-43 0,42 0,22 21,-22-21,-63 21,21-21,0 0,0 0,-42 0,21 0,63 0,-20 0,41 0,-20 0,-1 0,43 0,0 0,-1 0,-41 0,-1 0,-63 0,21 0,-21 0,21-21,-21 21,42 0,43 0,42 0,-43 0,43 0,0 0,-21 0,-21 0,42 0,21 0,-21 0,-43 0,-20 0,-1 0,-84 0,-22 0,-20-21,-1 21,-21 0,64-21,42-22,64 22,20 21,-20-21,0 21,-22 0,-42 0,-63-21,-22 21,-21 0,0 0,43-22,-22 22,1 0,41 0,65 0,-44 0,1 0,21 0,-42 0,-21 0,-1 0,-42 0,1-21</inkml:trace>
  <inkml:trace contextRef="#ctx0" brushRef="#br0" timeOffset="40614.5143">25604 15609</inkml:trace>
  <inkml:trace contextRef="#ctx0" brushRef="#br0" timeOffset="51325.1399">9678 12665,'0'-21,"43"21,-1 0,21-42,1 42,21 0,63 0,0 0,43 0,-1 0,43 0,0 0,-106 0,43 0,-22 0,-21 0,0 0,21 0,43 0,-43 0,-21 0,0 0,0 0,-42 0,21 0,63 0,-20-21,62-1,-20 1,42 21,-21 0,21 0,-64 0,1 0,-1 0,-21 0,-42 0,42 0,1 0,-22 0,21 0,0 0,-21 0,22 0,20 0,-21 0,43 0,-64 0,63 0,-20 0,20 0,22 0,-21 0,-22 0,-20 0,-22 0,-22 0,-41 0,-43 0,0 0,1 0,20-21,-21 21,64 0,21 0,42 0,21 0,1 0,-43 0,-21 0,-22 0,-20 0,-1 0,-20 0,-1 0,22 0,-43 0,42 0,22 0,21 0,42 0,22 0,-1 0,-21 0,22 0,-86 0,22 0,21 0,-21 0,43 0,-1 0,21 0,-21 0,-63 0,21 0,-21 0,0 0,42 0,-22 0,23 0,-1 0,42 0,-21 0,1 0,-44 0,44 0,-1 0,-21 0,0 0,21 0,-42 0,0 0,21 0,43 0,-1 21,-21-21,0 43,-21-43,-21 21,-63 0,41-21,-20 0,21 0,21 0,-1 0,-41 21,-22-21,-20 0</inkml:trace>
  <inkml:trace contextRef="#ctx0" brushRef="#br0" timeOffset="72998.2856">19420 12348,'-42'0,"-1"0,-20 0,-1 0,-21-22,22-41,-1 42,22-43,-22 43,22-21,21 20,0-41,0 21,-1 20,22 1,-21 0,21-21,-42-1,42 22,0 0,0 0,0 0,0-1,0 1,-21-21,21-1,0 1,0 0,0 21,0-22,0 1,0 0,0-22,0-21,0 43,0-43,0 22,0-22,0 21,0 22,0 0,0 20,0 1,0 0,0 0,0 0,0-43,42 22,0 0,-42 20,22-20,-1 0,21-1,0 22,1-42,-1 20,64 1,-64-1,22 1,21 0,-64 21,42-22,-20 22,-22 21,42-21,22 0,42-22,21 22,-63 0,85 21,-43 0,-21-42,63 20,-105 1,20 21,-20 0,42 0,42 0,43 0,41 0,-20 0,21 0,21 21,-84-21,-22 43,21-43,-84 21,85 21,-86-42,65 22,-44-1,44 0,62 21,-105-21,64-21,-22 22,0-1,-42 42,42-20,-42-1,85-21,-106 22,20-22,-41 0,-43-21,0 21,0-21,22 42,20-20,22-22,42 21,-42 42,-22-41,-41-1,-1-21,-21 21,21-21,0 42,21 22,22-22,-22 22,1-22,20-21,-20 43,-22-43,-21 0,0 0,21-21,-21 43,21 20,0-42,0 1,-21 20,43 0,-43 1,0-1,0-21,0 43,0-22,0 22,0-1,-21 1,-43 42,43-64,-43 43,22-1,-64 22,0-42,-21-22,-42 22,-22 20,-21-20,1-22,41 22,-42 21,85-64,-21 0,42 0,22-21,-22 0,-21 0,-43 0,1 0,-43 0,21 0,22 0,0 0,-22 0,22 0,20 0,22 0,-42 0,63 0,-64 0,22 0,-42 0,41 0,-20 0,21 0,63 0,-42 0,63 0,1-21,-1 0,22 21,-22 0,1 0,-85 0,42 0,42-21,1 21,20 0,-41-22,20 1,22 21,-64-21,42 0,-42-22,64 22,21 21</inkml:trace>
  <inkml:trace contextRef="#ctx0" brushRef="#br0" timeOffset="73303.0144">22533 12623,'-21'21</inkml:trace>
  <inkml:trace contextRef="#ctx0" brushRef="#br0" timeOffset="86624.7023">17133 9954,'-21'-21,"21"85,0-22,-22 22,1-1,0-21,0-20,0 20,21 0,-21-20,21 20,0-21,0 43,0-43,0 21,-22 22,1-22,0 22,0 84,-22-106,43 22,0-43,0 21,-21-21,21 22,0-22,-21 43,21-43,0 42,-21 22,0-64,21 22,-21-1,21 0,0 22,0-43,0 64,0-22,-22 1,22-22,-21 43,21-43,0-21,-21 43,21-43,0 0,0 22,-21-22,21 21,0 1,0-22,0 21,0 0,0 1,0-1,0 22,0-22,0-21,0 0,0 1,0-1,0 0,0 0,21 0,-21 0,21-21,22 64,-1-22,0-20,22-1,-43-21,21 0,1 0,-1 0,22 42,-43-42,42 0,1 0,-22 0,22 0,-1 0,-20 0,-1 0,-21 0,21 0,-20 0,20 0,-21 0,22 0,-22 0,42 0,-42 0,43 0,-22 0,-20 0,41 0,-42 0,0 0,-21-21,22 21,-1-21,0 0,0-1,21-41,1 42,-1-22,1 1,-22 21,-21-43,21 64,0-42,0-22,0 64,-21-63,22 42,-1-1,-21-20,0 0,0 21,0-22,21 1,0-22,0 1,0 20,-21 1,22 0,-22 20,0-20,0-21,0 20,0-42,0 64,0-42,0-1,0 43,0-64,0 43,0 0,0-22,0 1,0-1,0 22,0-22,0-21,0 22,0-22,0 22,0 20,0-41,0-1,42 42,-42-20,0 21,0-1,-21-20,21 41,0 1,0 0,0-42,0 41,-21-20,-1 21,22 0,-21 0,0-1,0 1,0 0,21 0,-21 0,-1-1,1-20,0 0,-42 21,20-43,-20 0,-1 43,22 0,-1 0,1 0,21 21,-21 0,-22 21,0-21,22 0,-64 63,64-63,-43 43,43-22,21 21,-1-42,-20 22,42-1,-63 42,20-20,22-1,21-21,0 22,0-22,0 21,0-21,0 22,0-22</inkml:trace>
  <inkml:trace contextRef="#ctx0" brushRef="#br0" timeOffset="86884.252">20669 10314</inkml:trace>
  <inkml:trace contextRef="#ctx0" brushRef="#br0" timeOffset="105728.5119">15820 10780,'-21'0,"21"43,0-1,0 22,0-43,0 21,0 0,0-20,0 20,0 0,0-20,0-1,0 0,0 0,0 0,0 0,0 1,0-1,0 0,0 0,0 0,0 1,0-1,0 21,0-21,0 22,0-1,0 21,0-41,0 20,0 22,0-43,0 21,0 0,0 1,0-1,0-21,0 1,42-22,0 0</inkml:trace>
  <inkml:trace contextRef="#ctx0" brushRef="#br0" timeOffset="107540.6088">15777 10611,'43'0,"63"0,42 0,21 0,-63 0,0 0,-42-21,-43 0,0 21,0 0,43 0,-22-22,-21 22,0 0,1 0,-22 106,0-21,0 84,0-42,0-42,0-21,0-1,0-42,0 22,0-1,0 1,0-1,0-21,0 0,0 43,0-43,0 21,0 1,0-1,0-21,0 22,0-22,0 0,0 21,0-21,0 1,0-1,-22 0,22 0,-21 0,0 1,21-1,0 0,0 21,-21-21,21 1,-43-22,1 0,21 0,-64 0,22 0,-1 0,-21 0,22 0,21 0,-22 0,1 0,41 0,-20 0,21 0,-22 0</inkml:trace>
  <inkml:trace contextRef="#ctx0" brushRef="#br0" timeOffset="114566.5152">15968 9679,'-42'21,"20"0,22 1,0-1,0 21,-21-21,21 22,-21-22,0 21,0 1,21-22,0 0,-21-21,-1 21,1 0,-21-21,21 21,-1 1,1-22,21 21,-42 0,-22 0,43-21,-21 21,0-21,-1 0,22 0,-21 0</inkml:trace>
  <inkml:trace contextRef="#ctx0" brushRef="#br0" timeOffset="115720.4981">15629 9022,'21'0,"0"0,-21 22,0-1,0 21,43-21,-43 1,0-1,21-21,-21 42,0 0,21-20,-21-1,21 42,-21-42,0 22,0-22,22 21,-22-20,0 41,0-42,21 0,-21 1,21-1,-21 0,0 0,21 22,-21-22,21 0,0 21,1 1,-1-22,0 21,-21 1,21-22,0 0,-21 21,22-21,41 22,1-1,-43 0,0-42,0 0,21 0,-20 0,20 0,-21 0</inkml:trace>
  <inkml:trace contextRef="#ctx0" brushRef="#br0" timeOffset="133532.941">12283 12157,'0'-21,"0"-43,-21-42,-21 0,-1-42,22 42,21 0,0 22,0 20,0 22,0-22,0 43,0-42,0-1,0 0,0 43,21-42,0 20,22-41,-1 41,-21-20,43-1,-1 1,-42-22,22 64,-1-22,-42 22,43 0,-22 0,21 0,-21 21,22-21,20-22,-20 22,20 0,1-43,-1 43,-21 21,43-42,-42 21,-1 21,0 0,43 0,0 0,-1 0,1-22,42 22,-21 0,-21 0,42 0,-42 0,-1 0,22 0,42 0,-42 0,-42 0,-1 0,-20 0,-1 0,0 0,1 0,63 22,-43-1,43 21,-21 22,-43-43,0 21,-20 1,-22-1,21 0,21 22,-42-43,21 0,-21 0,22 22,-22-1,0 43,0-43,0 43,0-22,0 22,0-21,0 20,0 1,0-21,0 20,-43 22,22-21,-21-22,20 1,-20-43,-21 22,20-22,1 0,0 0,-43 21,0 22,-21-43,0-21,-21 21,-42-21,-22 0,1 0,-43 0,63 0,64 0,-21 0,-21 0,106 0,-22 0,1 0,-1 0,1 0,-86-42,1 0,-21-22,-43-42,106 85,64 0,42 0,0-1</inkml:trace>
  <inkml:trace contextRef="#ctx0" brushRef="#br0" timeOffset="135577.2947">19822 12305,'-42'21,"-22"-21,1 0,-43 0,42-21,-41 0,62-42,-63-22,22 42,41 1,-20-21,-64-22,21 21,0-20,42 41,-20 1,84 21,-22 21,22-22,-21 1,0-42,21 42,-42-43,21 1,-1-1,22 0,0 1,0 21,0-1,0 1,0 21,0-22,22 22,-22 0,0-21,0-1,21 1,0-22,0 22,0 0,22-1,-22 1,21 0,-21 42,22-22,-1 1,-21 0,22 0,-1-22,21 1,22 42,-21-63,20 41,-20 1,21-21,-1 21,65-22,-22 43,-21-21,-1 0,1 21,43-21,-65-22,-20 43,21 0,-22 0,-21 0,86 0,-23 0,65 22,-1-22,1 0,63 0,-64 0,-21 0,-42 0,-42 0,-1 0,1 0,21 0,-22 0,43 0,-21 0,63 0,0 84,0-84,-21 0,64 21,-43 1,22 41,63-63,-43 43,-20-43,63 21,-22 21,-105-21,-42-21,-22 21,-21-21,1 0,-1 0,63 43,22 20,21-20,22-1,-1 22,-21-22,-85-21,1 0,-22 0,0 1,21-1,-42 0,0 21,22 1,20 20,-42-42,0 43,21-22,43 43,-64-43,21 1,-21-22,0 21,0-20,0 41,0-21,0 1,0 20,0-42,0 43,0-22,0-20,0 41,0-21,0 1,-21-1,-22 1,1-1,-22 21,1 1,-1 21,43-43,-21 0,-1-20,-20 62,-1-84,1 21,-85 22,-1-43,-20 0,-22 0,-42 0,43 0,-22 0,43 0,-22 0,-42 21,42-21,1 0,-22 21,21 43,1-43,20-21,-41 21,-1 0,0-21,-106 0,64 0,42 0,1 0,84 0,63 0</inkml:trace>
  <inkml:trace contextRef="#ctx0" brushRef="#br0" timeOffset="136976.0993">15333 12326,'127'0,"0"0,21 22,21-1,-63-21,85 63,-43-63,-63 0,0 0,-1 0,1 0,-43 0,1 0,-1 0,-21 0,22 0,-22 0,21 0,-21 0,22 0,-22 0,0 21,0-21</inkml:trace>
  <inkml:trace contextRef="#ctx0" brushRef="#br0" timeOffset="137349.1715">19547 12305</inkml:trace>
  <inkml:trace contextRef="#ctx0" brushRef="#br0" timeOffset="177198.2999">27637 3833,'-21'0,"-43"0,-42 64,-21 21,-63 63,41-42,22 21,0-21,0-43,-42 64,21-42,20 0,44-43,-22 22,21-1,43-20,-1 20,1 1,-43 42,43-64,0 0,-22 1,22-22,21 0,-22 0,-20 22,42-43,-22 21</inkml:trace>
  <inkml:trace contextRef="#ctx0" brushRef="#br0" timeOffset="178631.9104">29077 4130,'-21'0,"0"64,-85 20,-43 1,44 0,-1-1,-43 1,107-64,-64 64,64-43,0 1,-43 20,-21 22,64-43,-43 1,64-22,-64 21,43-21,-43 64,43-64,-1 22,-42 41,1-20,41-22,1-21,-21 1,-43 20,21 0,43-20,-22-1,0 21,22 0,-64 1,0 42,22-22,-43-21,0 43,21-43,-21 22,-22-22,65 1,-1-22,21 0,43-21,0 21,0-21,21 21,-21 1,-1-22,22 21,-21-21,21 21,-21-21</inkml:trace>
  <inkml:trace contextRef="#ctx0" brushRef="#br0" timeOffset="179492.5178">26239 4723,'0'21,"-21"-21,0 0,21 21,-85 43,43-22,-22 22,1-22,-64 1,21 20,-21 1,21-22,21-21,22 21,20-20,1-1,21-21,-22 21,22 0,0-21,-21 0,20 21,-41 22,20-43,-41 42,-22 0,42-20,-20-22,20 21,22 21,-22-42,43 21,42-21</inkml:trace>
  <inkml:trace contextRef="#ctx0" brushRef="#br0" timeOffset="183216.0218">26027 5210,'0'-21,"0"42,-42-21,42 21,0-42,0 0,0 0,21 21,-21 21,0 0,-21 21,21-63,21 21,-42 0,21-21,0 0,0 42</inkml:trace>
  <inkml:trace contextRef="#ctx0" brushRef="#br0" timeOffset="184351.6515">27319 5062,'-21'0,"21"-21,0 42</inkml:trace>
  <inkml:trace contextRef="#ctx0" brushRef="#br0" timeOffset="185656.6421">25794 5358,'0'22,"0"-1,0 21,0-21,0 0,0 1</inkml:trace>
  <inkml:trace contextRef="#ctx0" brushRef="#br0" timeOffset="186933.8629">27510 4702,'21'-21,"0"-1,0 22,1 0,-1 0,0 0,0 22,0-1,-21 0,0 21,0-20,0 20,0-21,0 0,-21-21,63 0,-20 0,41 0,1 0,-43 0,0 0,0 0,0 0</inkml:trace>
  <inkml:trace contextRef="#ctx0" brushRef="#br0" timeOffset="188615.3508">26049 5210,'-22'0,"22"42,0-20,0 20,22-21,-1-21,21 43,-21-1,0-21,1-21,-1 21,0 0,0 1,-21-1,21-21,1 21,-22 0,21 0,0-21,-21 22,21-22,0 0,0 0,1 21,-1 0,0-21,21 42,1-21,-22-21,-21 22</inkml:trace>
  <inkml:trace contextRef="#ctx0" brushRef="#br0" timeOffset="190324.912">27383 5062,'0'21,"21"0,0-21,-21 21,21 1,0-1,1-21,-22 21,21 0,-21 0</inkml:trace>
  <inkml:trace contextRef="#ctx0" brushRef="#br0" timeOffset="192430.6927">25583 5613,'0'21,"0"0,0 0,0 0,0 22,0-1,0-21,0 22,0-22,0 0,0 0,0 0,0-42,0-21,0 21,0-1,0 1,21 21,0 0,0 0,0 0,1 0,-1 0,-21 43,0-22,0 21,0-21,0 0,0-42</inkml:trace>
  <inkml:trace contextRef="#ctx0" brushRef="#br0" timeOffset="192836.8962">25858 5718,'0'0,"0"64,0-43,0 22</inkml:trace>
  <inkml:trace contextRef="#ctx0" brushRef="#br0" timeOffset="194238.2877">26874 4956,'0'21,"0"43,0-22,0 22,0-22,-21 0,21-21,0 1,0-1,-21 0,21-85,0 22,0 0,21 21,0-22,1 43,-22-21,21 21,0 0,0 0,0 0,-21 21,0 0,0 1,0-1,0 0,0 21,0 1,0-22,0 21,0-21</inkml:trace>
  <inkml:trace contextRef="#ctx0" brushRef="#br0" timeOffset="195414.1339">27107 5252,'0'-21,"22"21,20 0,-21 0,-21 21,0 1,0-1,0 0,-21 0,0 22,0-43,-1 21,22 0,22-21,-1 21,21-21,-21 0,22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6-11-17T10:09:4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12664 9531,'0'21,"0"0,-21-21,0 0,0 0,0 0,-22 0,-42-21,85 0,-21 0,-21 21,0-43,20 22,-20 21,0 0,42-21,-43 21,22-21,0-1,0-20,0 42,-1-42,-20 21,42-1,-21 22,21-21,-42 0,42 0,0 0,0-22,0 22,-22-21,22-1,0 22,0 0,-21-21,21 21,0-1,-21 1,21 0,0 0,0 0,0-1,0-20,0 21,0 0,0-22,0 22,42 0,-42-21,43 20,-22 1,0 21,-21-21,21 0,43-21,-64 20,21 22,0 0,22 0,-22 0,0-42,0 42,21 0,22 0,21-21,-22 21,-42 0,1 0,-1 0,0 0,21 0,-21 0,22 0,-1 0,22 21,-22 0,22 43,-1-43,22 42,-64-41,43 20,-43-21,0 0,-21 1,21-22,-21 42,21 21,-21-20,0 20,0-20,0 20,0 22,0-21,0-43,0 42,0-42,0 1,0-1,0 0,0 21,-21-21,-21-21,-1 0,1 22,0-22,-22 42,1-42,-64 0,42 0,0 0,22 0,41 0,1-21</inkml:trace>
  <inkml:trace contextRef="#ctx0" brushRef="#br0" timeOffset="312.3984">14909 9361</inkml:trace>
  <inkml:trace contextRef="#ctx0" brushRef="#br0" timeOffset="4446.725">24820 9128,'-42'0,"21"0,-22-21,22 21,0-21,-21 21,42-21,0 0,0-22,0 22,63-64,-42 64,1 0,-1 21,-21 21,21 22,-21-1,21 0,-21-21,0 22,21-43,-21 21,0 0,0 0,-42-21,21 0,-43 0,43 0,0 0,0 0,21-21</inkml:trace>
  <inkml:trace contextRef="#ctx0" brushRef="#br0" timeOffset="6960.2586">24545 9171,'21'0,"0"0,0 0,1 0,-22 21,21-21,0 21,21 0,22 0,-64 1,21-22,0 21,0 0,1 0,-1 0,0 0,21 1,1-1,-22 0,0-21,0 21,0 0,22 1,-43-1,21 0,0-21,0 21,22 0,-22-21,21 0,22 21,20 22,-20-22,-22 0,1 0</inkml:trace>
  <inkml:trace contextRef="#ctx0" brushRef="#br0" timeOffset="12785.0029">7878 10039,'-63'0,"-22"0,21 0,-20 0,41 0,-41 0,20 0,0 0,-20 0,41-21,-41 0,63 0,-22-22,22 22,-21-21,-64-1,21-63,-21 43,64 20,-64 1,85 21,21 0,-21-22,-1 1,-20-43,21 22,0-1,-1 1,1 20,0 1,21 0,0-22,0 43,0-43,0 22,0 21,0-22,0-20,0 42,0-22,42-20,-20 20,-1 22,21-42,-21 20,22-20,-22 42,21-43,1 43,-43 0,42 0,-21-1,0 1,-21-21,43 21,-1-22,0 22,1 0,20-21,-42 42,1-22,20 22,22-21,20 0,-20 21,42-21,-22 21,22-21,-21 21,-21-21,20 21,1-22,-22 22,43-21,-21 21,84-21,22 0,21-43,21 64,-43 0,-41 0,-65 0,1 0,-21 0,-1 0,1 0,-22 0,85 0,-42 0,42 0,-21 0,-22 0,86 0,-43 0,0 0,85 0,-22 0,-20 0,-1 0,1 0,-43 0,-43 0,-20 0,21 0,-43 0,64 0,42 0,-42 0,63 0,-20 0,20 0,-84 0,42 0,-21 21,21-21,63 22,-20 20,-1-21,-20 0,-44 1,-83-22,-1 42,0-42,0 0,-21 21,21 0,64 43,-21-22,41 22,-62-22,-1 0,22 1,-64-22,21 21,-21 1,0-1,0 0,0 1,0 20,-42 1,42-1,-64 43,43-21,-43 42,43-106,-21 64,-1-43,-20-20,-22 20,0 21,-20 22,-23-21,23 20,-22-62,84 20,-42 0,-20-21,-1 1,-21-22,21 21,-42 0,63-21,-21 42,42 1,1-22,-22 0,43 0,-43 0,43 1,-43-1,-21 0,21-21,1 0,20 0,-21 0,22 0,-1 21,-20-21,-43 21,21-21,-43 0,1 0,21 0,-21 0,63 0,43 0,-22 0,1 0,-22 22,22-22,-43 21,21 0,-21-21,-21 0,21 0,-42 0,42 0,42 0,-20 0,41 0,1 0,21 0,0 0,-1 0,1 0,-42 0,42 0,-43 0,22 0,-1 0,-20 0,-22 0,22 0,-22 0,64 0,-22 0,22-21,0 21,-21 0,-1 0,-20 0,-1-21,1 21,-1-22,43 22,0 0,0 0,-1 0,1 0,0 0,0 0,-21 0,20 0,1 0,0 0,-21 0,-1 0,-41 0,20 0,-21 0,43 0,0 0,20 0,1 0,-21 22</inkml:trace>
  <inkml:trace contextRef="#ctx0" brushRef="#br0" timeOffset="26417.4316">4151 7815,'-127'43,"-43"-1,22 43,21-22,85-42,-1 1,1 20,42-21,85 21,-43 1,0-1,1-21,-22 1,0-1,0 21,0-21,-21 0,0 22,0-22,0 21,0-21,0 22,0-22,0 64,0-22,0-42,0 22,-21-22,0 0,21 22,-42-22,42 21,-21 0,-22 22,43 0,-21 20,21-63,0 22,0-1,-21 22,-22-22,43-21,0 43,0-22,-21 22,21-22,0 0,0 22,0-1,0 1,0 21,0-43,0 22,0-1,0 1,0-22,21 22,-21-43,22 21,-22-21,42 43,-21-1,-21-41,21 41,1 1,-22-43,0 0,0 21,21-21,0 1,42 41,-41-63,41 64,22-22,-22 0,-20 1,-22-22,0 0,64-21,42 0,85 21,42 43,21-22,-42-42</inkml:trace>
  <inkml:trace contextRef="#ctx0" brushRef="#br0" timeOffset="26728.7783">7327 11649,'22'0,"-1"0,21 0</inkml:trace>
  <inkml:trace contextRef="#ctx0" brushRef="#br0" timeOffset="28322.1181">2563 12009,'42'0,"64"0,-22 0,65 0,41 42,1-21,-1 0,65-21,-1 0,85 0,84 0,-126 0,41 0,-20 0,-64 0,0 0,-63 0,42 0,-42 0,42 0,-22 0,43 22,1 41,62-63,1 0,-22 0,43 0,21 0,-106 0,85 0,-63 0,41 0,-105 0,21 0,-85 0,22 0,-65 0,86 0,-21 0,41 0,-20 0,42 0,-43 0,65 0,-65 0,-20 0,63 0,-43 0,1 0,21 0,-1 0,22 0,-63 0,20 0,-20 0,-22 0,-21 0,-21 0,0 0,21 0,-21 0,63 0,-21 0,85 0,-42 0,0 0,-22 0,43 0,-43 0,1 0,41 0,-41 0,-22 0,21 0,-63 0,21 0,-21 0,43 0,-44 0,192 0,-191 0,-21 0,20 0,-20 0,42-21,-84 21,20 0,-42 0,22 0,-22 0</inkml:trace>
  <inkml:trace contextRef="#ctx0" brushRef="#br0" timeOffset="28613.8446">20182 13152</inkml:trace>
  <inkml:trace contextRef="#ctx0" brushRef="#br0" timeOffset="30546.2153">15820 11416,'-21'0,"-1"0,-20 0,0 0,-22 0,1 0,-1 0,-84-21,105-1,1 1,21 21,21-21,-21 21,0-42,-1 20,22-20,-21 0,21-1,-42 1,42 21,0 0,0-1,0-20,0 21,-21-21,21-1,0-20,0 20,0 22,0 0,0-21,0-22,21 43,0-21,0-1,0 22,1-21,-1 20,0-20,0 42,-21-21,21 0,22-22,-22 1,0 0,43-1,-43 22,42-21,-20 21,-22 21,0 0,21-22,-21 1,22 0,-43 0,21 21,21-21,22 21,21 0,21 0,-1 0,22 0,-42 0,-21 0,-22 0,-21 0,43 0,20 0,1 0,63 0,1 84,-65-84,1 64,-43-43,1-21,-1 42,-21-20,22 20,-1 0,0 1,1-1,-1-21,0 43,1-43,20 43,-41-22,20 0,-42-21,0 1,21-1,-21 0,0 0,0 0,0 22,0-1,0 0,0-20,0 20,-21-21,21 21,-21 1,-22-1,1-21,-43 64,-42-64,0 22,-42-1,-1-21,-41-21,20 0,43 0,-1 21,22 1,0 20,-21-42,21 0,42 0,1 0,20 0,22 0,-22 0,43 0,0 0,0-21</inkml:trace>
  <inkml:trace contextRef="#ctx0" brushRef="#br0" timeOffset="53719.9699">9721 9679,'84'21,"43"0,22 1,-1-22,-63 0,-22 0,-21 0,-20 0,-1 0,0 0,0 0,0 0,-21-22,21 22,22-21,-22 21,0 0,22-21,-22 0,0-22,21 43,1-63,-22 63,21-42,-21 42,1-22,-22 1,21 21,0-21,0 21,-21-21,42-43,-20 22,-22 21,0-22,0 1,0 0,0-22,0 22,0-22,0-20,0 20,0 22,0-1,0 22,0-42,0 20,-22-42,1 43,21 21,-42-21,21 20,21 1,-21 0,-22-42,43 41,-63-20,20 21,22 0,-21-1,21 1,-22 0,22 21,0 0,0 0,-43 0,1 0,-22 0,0 0,0 0,64 0,-21 0,0 0,20 0,1 0,-21 0,21 0,-43 0,43 0,0 21,-22 0,1 1,21 20,-21 0,20-20,-20 20,42-21,-21 0,-22 43,43-22,0 22,0-1,0 1,0-22,0 22,0 20,0-20,0 21,22-1,-22 1,0 21,21-43,0-20,0-1,0-21,-21 1,22-1,-1 0,0 0,-21 0,42 0,-21 22,22-1,-22-21,21 22,-20-22,41-21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6-11-17T10:24:16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10038 10272,'0'-21,"106"-22,64 43,84 0,63 0,-20 0,20 0,-105 0,21 0,-42 0,-64 0,-42 0,-1 0,-63 0,43 0,-22 0,1 0,20 0,1 0,-22 0,64 0,-42 0,63 0,-43 0,-41 0,-1 0,-21 0,22 0,-22 0,21 0</inkml:trace>
  <inkml:trace contextRef="#ctx0" brushRef="#br0" timeOffset="5567.687">11796 11437,'21'-42,"22"42,84 0,42 0,-21 0,85 0,-21 0,-21 0,-1 0,-63 0,-21 0,-21 21,0-21,-22 21,-42-21,64 0,-22 0,1 0,21 0,-64 0,0 0,0 0,-21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6-11-17T10:24:42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11436 10378,'0'21,"-21"-21,-22 0,1-42,-43-22,43-21,0 64,20-21,-20 0,42 20,0 1,-21 0,21 0,-21-21,0 20,-1 1,22 0,0-43,0 1,0 42,0-22,-21 22,0 21,21-21,0 0,0 0,0-22,0 22,0-21,21 21,0-1,-21-41,22 63,-22-21,42-1,-21 1,0 21,0-21,1 0,-1 21,-21-21,42 21,-21 0,22-21,-22 21,0 0,0 0,0 0,1 0,-1 0,42 0,1 42,-1 0,1 1,-43-1,85 22,-106-43,21 21,-21-21,0 22,0-1,64 64,-64-64,0 64,0-42,21 20,-21-20,0-22,0 1,0-1,0-21,0 0,-21 1,0-22,-43 21,0 0,-41-21,41 0,0 0,43 0</inkml:trace>
  <inkml:trace contextRef="#ctx0" brushRef="#br0" timeOffset="348.6532">12834 10378</inkml:trace>
  <inkml:trace contextRef="#ctx0" brushRef="#br0" timeOffset="5140.3963">4659 10103,'-21'0,"0"0,-22-22,22 1,21 0,0 0,-21 0,0-22,21 22,0 0,0 0,0 0,0-1,0 1,-21 0,21 0,-22-21,22-1,0 22,0-21,0 20,0-20,0 21,0-21,0 20,22-41,-1 42,0-1,-21 1,21 0,0 21,1-42,-1 42,21 0,0-21,-20 21,20 0,-21 0,22 0,-22 0,21 0,-21 0,0 21,-21 21,22 0,-22-20,0 20,0 0,0-20,0 62,0-20,0-43,0 43,0-1,0-42,0 22,0-22,0 42,-22 1,1-22,0-21,21 1,-21-22,0 21,0-21,21 21,-22-21,22 21,-21-21,0 0,0 0</inkml:trace>
  <inkml:trace contextRef="#ctx0" brushRef="#br0" timeOffset="7180.6544">3600 10039,'0'-42,"0"-43,0 64,0-43,0 43,0-42,0-1,0 43,21 0,-21-22,22 1,20 21,-42 0,21-22,0 1,0 42,1-43,20 43,-21 0,22-21,-22 21,21 0,0 0,1 21,-1 22,-42-1,42 1,-42-22,0 0,0 21,22-21,-22 22,21-22,-21 0,0 22,0-22,0 0,0 0,0 0,0 0,0 1,0 20,0 0,0 1,0-22,-21 21,-22-42,43 43,-21-43,0 0</inkml:trace>
  <inkml:trace contextRef="#ctx0" brushRef="#br0" timeOffset="7918.3194">1821 10018,'-21'0,"0"0,42 0,43 0,-1 0,-42 0,22 0,-22-21,21 21</inkml:trace>
  <inkml:trace contextRef="#ctx0" brushRef="#br0" timeOffset="8460.061">2287 10039,'21'0,"64"0,42 0,-21 0,-21 0,-22 0,-20 0,-22 21</inkml:trace>
  <inkml:trace contextRef="#ctx0" brushRef="#br0" timeOffset="9964.125">3198 10039,'21'21,"-21"64,0 0,0-22,0 22,0 0,0-22,0-20,0-1,0 21,0 22,0-64,0 22</inkml:trace>
  <inkml:trace contextRef="#ctx0" brushRef="#br0" timeOffset="10404.4146">3028 10696,'0'63,"0"-42,22 64,-1-64,21 0,0 22,43-1,-64-42,1 0,-1 0,21 0,0-42,-42-1,22 1,-22 21</inkml:trace>
  <inkml:trace contextRef="#ctx0" brushRef="#br0" timeOffset="11380.4728">4680 10166,'0'64,"0"20,0 43,0-42,0-21,-21-22,21 0,0-20,0-1,0 0,-21 21,21 1,0-1,-21-21</inkml:trace>
  <inkml:trace contextRef="#ctx0" brushRef="#br0" timeOffset="12133.8511">4447 10844,'0'21,"21"0,-21 0,0 22,22-22,-22 0,21 0,0-21,21 0,-20 0,-1 0,0 0,0 0,0 0,0 0,1-21,41 0,-20 0,-1-22,-21 43,64-42,-85 21,21 21</inkml:trace>
  <inkml:trace contextRef="#ctx0" brushRef="#br0" timeOffset="17979.5851">15799 12750,'21'-21,"21"0,22-1,-43 22,0 0,0 0,22-21,-1 21,-21 0,43 0,41 0,1 0,0 0,0 0,0 0,21 0,-63 21,42-21,-22 0,1 0,0 0,-22 0,-20 0,-1 0,21 0,-20 0,20 0,-20 0,41 0,-41 0,41 0,-20 0,0 22,-22-22,43 0,-1 0,-20 0,21 0,-22 0,22 0,-22 0,-42 0,22 0,-1 0,43 0,0 0,84 0,-42 0,-21 0,-21 0,-22 0,1 0,-1 0,22 0,-21 0,20 0,-20 0,-1 0,-42 0</inkml:trace>
  <inkml:trace contextRef="#ctx0" brushRef="#br0" timeOffset="18260.1455">20669 12708</inkml:trace>
  <inkml:trace contextRef="#ctx0" brushRef="#br0" timeOffset="60927.8197">360 10717,'21'-21,"43"-1,42 22,63 0,43 0,0 0,21 0,42 0,0 0,22 0,42-42,-22 0,149-43,-64 43,1-22,-86 22,-41 21,-22-1,-21-20,-106 42,42 0,-20 0,62 0,-20 0,0 0,63 0,0 0,0 0,42 0,-63 0,0 0,-42 0,-22 0,1 0,-85 0,42 0,-22 0,23-21,-1 21,0 0,42-21,-63 21,42 0,22-22,-43 22,0 0,21 0,-21 0,-42 0,0 0,20 0,-20 0,63 0,22 0,-1 0,22 0,-64 0,-21 0,0-21,-85 0</inkml:trace>
  <inkml:trace contextRef="#ctx0" brushRef="#br0" timeOffset="62216.4918">5443 12729,'42'0,"22"0,63 0,42-21,0 21,43 0,106 0,-64 0,43 0,-1 0,-84 0,21 0,-21 0,20 0,23 0,-65 0,43 0,0 0,-42 0,-22 0,-21 0,-63 0,21 0,21 0,-42 0,84 0,-42 0,43 0,211 0,-212 0,-63 0,21 0,43 0,-43 0,42 0,-21 0,22 0,-22 0,21 0,-63 0,0 0,-21 0,0 0,-1 0,22 0,-21 0,63 0,0 0,-42 0,64 0,-22 0,21 0,-20 0,20 0,-21 0,43 0,0 0,-43 0,21 0,191 0,-296 0,-43 0,21 0,-21 0,43-22,-43 22,22 0,-1 0,-21 0,0 0,43 0,-1 0,-41 0,41 0,1 0,-22 0,21 0,-41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77993" units="1/cm"/>
          <inkml:channelProperty channel="Y" name="resolution" value="51.72414" units="1/cm"/>
        </inkml:channelProperties>
      </inkml:inkSource>
      <inkml:timestamp xml:id="ts0" timeString="2016-11-17T10:25:28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 8959,'0'-21,"63"0,43-1,-21 1,42 0,63 21,1 0,-43 0,-84 0,-22 0,0 0,22 0,-43 0,22 0,20 0,-21 0,191 21,-169-21,42 0,0 21,42-21,0 0,-21 22,-63-1,20-21,-20 21,-43-21,22 0,-22 0,0 0,21 0,1 0,-1 0,21 0,22 0,0 0,63 0,-63 0,63 21,-42-21,0 0,0 0,-22 0,-20 0,-43 0,43 0,-22 0,0 0,22 0,21 0,84 0,-42 0,-21 0,21 0,-42 0,0 0,-1 0,-41 0,41 0,-20 0,-22 0,43 0,-22 0,1 0,21 0,-22 0,-20 0,20 0,43 0,-21 0,63 0,0 0,0 0,-42 0,-21 0,-43 0,1 0,-1 0,-21 0,0 0,1 0,20 0,22 0,20 0,65 0,147 0,-148 0,-63 0,-43 0</inkml:trace>
  <inkml:trace contextRef="#ctx0" brushRef="#br0" timeOffset="320.3266">9170 8980</inkml:trace>
  <inkml:trace contextRef="#ctx0" brushRef="#br0" timeOffset="8513.4185">4447 7900,'0'21,"0"0,0 43,0-43,0 21,0-20,0 20,0-21,0 21,0-20,-42-1,42 0,0 0,0 22,0-22,0 21,0-21,0 43,0-43,0 0,0 21,-21 1,21-22,0 0,0 0,0 1,0-1,0 21,0-21,0 0,0 1,0 20,0-21,21-21,-21 21,21-21,0 22,0-22,43 21,21-21,-22 0,22 0,0 0,-1 0,-20 0,-1 0,1 0,0 0,-22 0,43 0,-1 0,1 0,0 0,-22 0,22 0,-43 0,-20 0,-1 0,0 0,0 0,0 0,22 0,-1 0,0 0,1 0,-22 0,42 0,-41 0,41 0,1 0,20 0,1 0,-21 0,20 0,1 0,-21 0,20 0,-41 0,-22 0,21 0,-21 0,22 0,-22 0,42 0,1 0,21 0,-43 0,21 0,-20 0,-22 0,43 0,-1 0,22 0,21 0,-43 0,22 0,-64 0,0 0,0-21,-21-1,22-20,-1 0,-21 20,42-20,-42 0,21-22,-21 1,0-22,0 43,0-22,0 22,0 21,0-22,0 22,0-43,0 43,0-21,0 21,0-22,0 22,0-21,-21 42,-42-21,-22-1,0 22,1-21,-44 21,23-42,-44 21,43 0,64 21,-21 0,-22 0,21 0,22-43,21 43,-43 0,22 0,-22-21,43 21,-42 0,-1 0,-21 0,1-21,-22-22,21 43,22 0,-1 0,43 0,0 0,-43 0,43 0,-43 0,1 0,-1 0,-20 0,-1 0,0 0,43 0,-22 0,1 0,-1 0,22 0,0 0,20 0,-20 0,21 0,-22 0,1 0,0 0,21-21,-43 21,43 0,-21 0,-22 0,43 0,-22 0,22 0,0 0,0 0,0 0</inkml:trace>
  <inkml:trace contextRef="#ctx0" brushRef="#br0" timeOffset="25649.8504">10398 7794,'0'-21,"-21"0,0-1,-21 22,-1 0,1 0,-22 0,1 43,42-22,-64 43,64-22,-43 43,43-43,21-21,0 0,0 1,0-1,0 0,0 21,106 1,42-1,0 0,43-20,42-1,-64-21,-42 42,-105-42</inkml:trace>
  <inkml:trace contextRef="#ctx0" brushRef="#br0" timeOffset="26098.5892">11055 7836,'0'0,"63"0,22 0,0 22,42-1,-43 0,-20-21,-43 21</inkml:trace>
  <inkml:trace contextRef="#ctx0" brushRef="#br0" timeOffset="26433.7195">11118 8133,'0'0,"0"42,21 22,22-43,63 21,21-20,-85-22,-21 21,22-21</inkml:trace>
  <inkml:trace contextRef="#ctx0" brushRef="#br0" timeOffset="27656.0587">12135 7582,'0'-21,"63"21,86 42,-65 22,-41-43,-1 43,-21-64,-21 21,0 21,0 1,0-1,0 0,-21 22,0-22,-43 43,22-43,0 1,-1-22,22 0,-42 0,41-21,-41 0,-1 0,43 0,0 0,-21-21,20-43,22 22,0 0,0-1,0 22,43 21,41 0,22 0,21 43,22 20,-86-42,1 22,-22-22</inkml:trace>
  <inkml:trace contextRef="#ctx0" brushRef="#br0" timeOffset="28235.9753">13236 8048,'0'0,"-42"21,42 1,-64 105,43-64,0 1,0-43,-1-21,22-21,0-43,0 1,43 41,-1 1,22 21,-43 0,0 0,0 0,0 21,-21 22,0 20,0-41,0-1,64-21,21 0</inkml:trace>
  <inkml:trace contextRef="#ctx0" brushRef="#br0" timeOffset="28576.9063">13533 8133,'21'0,"21"0,22 0,-22 0,0 0,-21 0,-21-21,43 21,-22 0</inkml:trace>
  <inkml:trace contextRef="#ctx0" brushRef="#br0" timeOffset="28914.5953">13850 8006,'0'63,"-21"1,21-22,-21 43</inkml:trace>
  <inkml:trace contextRef="#ctx0" brushRef="#br0" timeOffset="29694.3226">13977 8239,'0'21,"0"-106,0-21,0-21,64-21,-43 63,43 1,-22 41,43-41,-43 62,0 1,22-21,-43 42,0 85,-21-1,21 1,-21 21,0 0,0-43,0-20,-21-1,-21-21,21-21,-22 0,22 0,0-42,21-22,0 43,0-21,0 21,21-1,0 1,22 21,-22 0,21 0,-21 0,1 0,-22 43,0-22,0 42,-22 1,1-43,-21 0,21-21,-1 0,1 0,-21 0,21-21</inkml:trace>
  <inkml:trace contextRef="#ctx0" brushRef="#br0" timeOffset="30363.7378">14888 8069,'-42'127,"-22"-21,64-21,-21-64,-22 43,43-128,22 43,-1-21,21 21,1-1,-1 1,-21 21,0-21,0 21,22 0,-1 0,-21 85,-21-22,0-20,0 20,0-21,0 1</inkml:trace>
  <inkml:trace contextRef="#ctx0" brushRef="#br0" timeOffset="31167.8115">14020 7879,'0'63,"0"1,0-22,0 1,-22-1,1 21,21-20,-21-1,0 22,21-43,-21 21,21-21,0 1</inkml:trace>
  <inkml:trace contextRef="#ctx0" brushRef="#br0" timeOffset="31808.1594">14358 7794,'22'42,"-22"-20,-22-22,1 0,21 21,-42-21,21 0,-22 21,-20-21,42 0</inkml:trace>
  <inkml:trace contextRef="#ctx0" brushRef="#br0" timeOffset="35871.4266">10674 7561,'0'-21,"-64"21,0 0,43 0,-21 0,21 0,-22 0,22 21,0-21,-21 21,42 0,-43-21,22 43,0-43,21 42,0-21,0 0</inkml:trace>
  <inkml:trace contextRef="#ctx0" brushRef="#br0" timeOffset="39394.9724">10208 8747,'42'0,"43"0,-1 0,107 0,0 0,63 0,0 0,-21 0,-64 0,-63 0,42-21,-126 21,-1 0,21-21,-21 21,0 0,43 0,21 0,105 0,-41 0,62 0,22 0,-63 0,-22 0,21-21,-84 21,42-64,-85 64,1 0,42 0,-1 0,1 0,21 0,21 0,0 0,42 0,1 0,20 0,1 0,-43 0,-21 0,-42 0,-21 0,-22 0,-21 0,0-21</inkml:trace>
  <inkml:trace contextRef="#ctx0" brushRef="#br0" timeOffset="44256.6617">21601 9255,'0'-21,"0"-63,0 20,0 0,0 43,0-42,0 20,0 1,43-22,-43 1,21 21,21-43,-21 42,22 1,-22-21,21-1,-21 43,22-21,-43 20,63-20,-63 0,21 42,-21-22,22 1,-1 21,0 0,0 43,-21-22,0 21,0-21,0 1,0 20,0-21,0 43,0-1,0-21,-42 22,42-43,-43 0,22 1,0-22,0 21,0-21,-43 0,43 0,0 0,0 0,-1 0,-20-21,21 21,-21 0,63 0,63 0,65 0,-128 21,-21 0,0 0,0 21,0-20,0-1,0 42,0-20,0-1,0 0,0 1,-21-22,0 0,-1-21,1 0,0 0,0 0,0 0,-22 0,22 0,-42 0,-1 0,1 0,41 0,1 0,21-21</inkml:trace>
  <inkml:trace contextRef="#ctx0" brushRef="#br0" timeOffset="44974.6289">22067 9086,'21'0,"-21"21,0 64,0-22,0-20,-21 63,21-85,-21-21,85-21,41-64,1 21,-21 22,-43 21,-42 0,0 63,0-21,0 43,0-1,0-20,0-22,0 0</inkml:trace>
  <inkml:trace contextRef="#ctx0" brushRef="#br0" timeOffset="45488.7103">23126 8874,'21'0,"0"0,22 0,-22 0,21 0,-21 0</inkml:trace>
  <inkml:trace contextRef="#ctx0" brushRef="#br0" timeOffset="45863.6732">23126 9044,'21'0,"43"0,-1 0,-42 0,22 0,-22 0</inkml:trace>
  <inkml:trace contextRef="#ctx0" brushRef="#br0" timeOffset="46415.0302">24566 8345,'0'0,"-63"0,-1 0,-21 42,-21 64,1 0,20-21,42-1,-20-20,42-22,21 1,0-1,0-21,0 0,0 0,0 43,63-43,43 43,-21-22,-22-21,-20 0,-22 1,21-22,-20 0,-1 0</inkml:trace>
  <inkml:trace contextRef="#ctx0" brushRef="#br0" timeOffset="46790.3237">24841 8853,'85'0,"-21"0,-22 21,-21-21,0 0,22 0,-22 0</inkml:trace>
  <inkml:trace contextRef="#ctx0" brushRef="#br0" timeOffset="47639.9733">25604 8324,'0'0,"63"0,22 0,63 0,-21 42,22 21,-65 22,-62-64,-1-21,-21 43,0-22,0 0,0 21,0 1,0-1,0 22,-21-22,-64 64,64-85,-43 21,22 22,21-64,-22 21,-20-21,20 0,1 0,0 0,20 0,22-21,0-43,0 43,0-21,0 21,0 0,22 21,41 0,22 0,21 0,21 0,21 42,-106 0,1-21,-43 1,0 20,21-21,0 0</inkml:trace>
  <inkml:trace contextRef="#ctx0" brushRef="#br0" timeOffset="48216.177">26790 9044,'0'42,"0"43,0-1,0-62,0 41,0-84,0-43,21 1,21-1,1 22,105 0,-106 20,22 22,-43 0,0 43,-21-22,0 43,0 20,0-20,0-22,-42 43,42-43</inkml:trace>
  <inkml:trace contextRef="#ctx0" brushRef="#br0" timeOffset="49129.0514">21559 9806,'21'21,"43"-21,84 43,-21-43,127 0,106 0,85 0,190 0,-42 0,-148 0,-149 0,-42 0,-63 0,-43 0,22 0,-43 0,63 21,-20-21,20 0,-20 0,-85 0,-1 0,-63 0,1 0,-1 0,21 0,22 0,42 0,127 0,-1 0,-104 0,41 0,-106 0,-20 0</inkml:trace>
  <inkml:trace contextRef="#ctx0" brushRef="#br0" timeOffset="49384.763">28293 9976</inkml:trace>
  <inkml:trace contextRef="#ctx0" brushRef="#br0" timeOffset="59760.0612">17112 9997,'0'0,"-43"-21,1 21,-43 0,43 0,-85-22,21-20,21 0,22-1,41 22,1 21,21-21,-21 0,21 0,0-22,0 22,0-21,0-1,-21-20,21 20,0 1,0 0,-21-22,21 43,0 0,0-22,0 1,0-21,0 20,0 1,0-1,0-20,21 21,21-43,1 0,-43 64,42-21,-21-1,0 22,0-21,1 42,-22-22,21 1,21-21,-21 21,1 21,62-21,1 21,0 0,-64 0,21 0,-21 0,1 0,-22 21,21 21,0 22,-21-43,42 85,-21 0,22 0,-43-64,21 43,-21-64,0 21,0-21,0 43,0-43,0 21,0 1,0 20,0 1,0-1,0-20,0 20,0-20,0-1,-21-42,-22 21,22-21,0 21,0-21,0 0,0 0,-22 0,-20 0,20 0,22 0,0 0</inkml:trace>
  <inkml:trace contextRef="#ctx0" brushRef="#br0" timeOffset="60647.8836">16752 8408,'0'85,"21"42,21 85,43-22,21 22,-64-42,43 20,-64-105,0-21,-21-22,0 0,21-21,-21 1,0 20,0-21,0 43,0-22,0-21,0 0,0 1,0-1</inkml:trace>
  <inkml:trace contextRef="#ctx0" brushRef="#br0" timeOffset="72668.8575">1525 4808,'0'21,"106"21,42 1,148 41,-190-84,-63 0,-1 0</inkml:trace>
  <inkml:trace contextRef="#ctx0" brushRef="#br0" timeOffset="74435.0042">3050 4829,'42'0,"64"-21,-43-22,-20 43,-1-21,0 21,-20 0,-1 0,0 0,21 0,-21 0,1 21,20 1,22-22,-43 42,0-42,0 0</inkml:trace>
  <inkml:trace contextRef="#ctx0" brushRef="#br0" timeOffset="79083.8685">9149 10505,'-21'0,"-22"-21,22-22,0 43,-21-42,42 21,-22 21,22-21,-21 0,21-1,0-20,0 21,0 0,0-1,0 1,0-21,0 21,0 0,0-1,0 1,0 0,0 0,21 0,1-22,-1 22,21-21,-21 21,22 21,-43-22,42 22,-42-21,21 0,43 21,-22-21,22-21,-22 42,0-22,22 22,-1-21,-42 21,1 0,20-21,-21 21,0 0,1 0,20 0,-21 21,0-21,-21 21,21-21,-21 22,0-1,22 21,-1-21,0 22,-21-1,0-21,21 22,0-22,-21 0,0 21,0-21,0 1,0-1,0 0,0 21,0-21,0 22,0-22,0 21,0-20,0 20,0-21,-21-21,21 21,0 0,-21 1,0-1,0 0,-1 0,1-21,0 21,0-21,0 22,0-1,-1-21,1 21,0-21,-21 0,20 0,-62 0,41 0,-20 0,21 0,-1 0,22 0,-43 0,22 0,0-21,-1 0,22 21,21-22,-42 22,42-21,0 0,0 0</inkml:trace>
  <inkml:trace contextRef="#ctx0" brushRef="#br0" timeOffset="119365.5853">16963 10251,'22'0,"-22"85,42 42,-42-64,21 1,0-22,0-21,22-21,-22 0,0 0,0 0,-21-21,21-21,1 21,20-64,-42 42,42 22,-20-21,-22 21,21-22,-21 22,21 0</inkml:trace>
  <inkml:trace contextRef="#ctx0" brushRef="#br0" timeOffset="120239.5077">17048 11416,'0'0,"-21"0,-21 0,20-21,22-43,0-21,22-63,83-21,-62 84,41 0,-62 64,41 0,22-22,-64 43,21 0,-20 85,-22 0,21 0,-21-1,0 1,0-21,0-1,0-21,-21-20,-1 20,1-21,0 0,-21-21,21 0,-1 0,1 0,0 0,0-21,0 0,-1 0,-20-22</inkml:trace>
  <inkml:trace contextRef="#ctx0" brushRef="#br0" timeOffset="121182.5279">21474 11543,'0'0,"-42"0,-22 0,22 0,0 0,20 0,-20 0,0 0,-22 0,22 21,-64 64,21-1,43-41,-43 63,0 0,64-85,21 0,0 21,43 22,20-1,-42-41,0-1,1 0,-1 0,0-21,0 0,22 0,-22 0,42 0,-42 0,22 0,-22 0,43 0</inkml:trace>
  <inkml:trace contextRef="#ctx0" brushRef="#br0" timeOffset="121624.2698">21517 12115,'0'-22,"42"22,-21 0</inkml:trace>
  <inkml:trace contextRef="#ctx0" brushRef="#br0" timeOffset="122264.6691">21538 12051,'21'0,"64"0,-1 0,1 0,-43 0,22 0,-1 0</inkml:trace>
  <inkml:trace contextRef="#ctx0" brushRef="#br0" timeOffset="123025.8273">22406 11649,'42'0,"1"0,190 169,-127-63,-64-64,0 22,-42-22,0-21,0 1,0 20,0 0,0 22,0-43,-42 21,-43-20,0-1,-20 0,20 21,-42-42,63 0,43 0,-21 0,21-21,-1 0,-20-21,0-43,21 85,-1-42,22 20,43 22,41-21,86 21,-1 0,-42 0,0 0,-63 21,-22 1,-42-1,21-21,-21 21,43-21,-22 0,21 0,-20 0,-1 0,0 0</inkml:trace>
  <inkml:trace contextRef="#ctx0" brushRef="#br0" timeOffset="123975.4671">23147 12199,'21'22,"-21"-1,0 0,0 0,0 0,0 0,0 1,0-1,0 21,0-21,-21 0,42-42,1 0,20 21,21-21,-41-21,-1 42,0 0,0 0,22 21,-22 21,-21 0,0 1,0-1,0-21,0 1</inkml:trace>
  <inkml:trace contextRef="#ctx0" brushRef="#br0" timeOffset="124590.95">23740 11755,'21'0,"106"63,22 1,-1-1,-21 1,-63-43,-1-21,-63 21,0 0,0 22,-85-22,1 21,-107 43,85-43,21 1,43-22,21-21</inkml:trace>
  <inkml:trace contextRef="#ctx0" brushRef="#br0" timeOffset="125134.8235">24714 12411,'43'-63,"-22"-22,0 0,64-21,-22 22,-20 62,84 1,21-42,43 41,42-20,-85 21,-106 21,-21 0,-21 127,0-42,0 42,-63 0,42-42,-22 20,1-83,-43 20,43-21,-22-21,-20 0,41 21,1-21,0 0,-1 0,22-42,0-22,-43 1,64 21,-21 42</inkml:trace>
  <inkml:trace contextRef="#ctx0" brushRef="#br0" timeOffset="126786.6206">22004 13428,'0'0,"63"0,-20 0,-22 0,0 0,21 21,-42 21,43 22,-22-22,-21 22,21 20,0 22,0-42,-21-22,0-21,21 22,-21-22,0 0,0 0,0 22,0-22,-21 21,0-21,0-21,-43 22,22 20,0-42,-22 0,43 21,-21-21,20 0,-20 0,21 0,0 0,-43-85,43 64,-21-21,42 21,0-1,0 1,0 0,42 0,0 21,85 0,1 0,62 0,-42 0,-63 42,-43-21,-20-21,-1 0</inkml:trace>
  <inkml:trace contextRef="#ctx0" brushRef="#br0" timeOffset="127512.0867">23041 13873,'0'127,"-21"-22,-21 1,-22-21,22-21,42-22,-21-21,0 0,-1 1,22-44,22-20,41 0,191-107,-211 107,-1 0,21 20,-41 22,-1 0,0 22,-21 62,0-20,0-1,0-20,0-1,0 22,0-43,0 0,0 0</inkml:trace>
  <inkml:trace contextRef="#ctx0" brushRef="#br0" timeOffset="128203.3226">24270 13830,'-22'0,"-41"0,-43 85,21-43,64-21,-21 1,21 20,-1-21,1 0,21 0,-21 1,21-1,0 0,64 21,41-20,-41-1,-22 0,1-21,-1 21,-21-21,22 21,-1-21</inkml:trace>
  <inkml:trace contextRef="#ctx0" brushRef="#br0" timeOffset="128760.0009">25773 13640,'-84'0,"-44"21,44 21,-64 64,42-21,0-1,63-41,-41 41,62-41,22-22,0 21,0-20,0 20,0 0,0 1,43 20,42-42,84 22,22 20,-22-20,0-22,-20-21,-128 0,0 0</inkml:trace>
  <inkml:trace contextRef="#ctx0" brushRef="#br0" timeOffset="129735.563">21580 13661,'-42'21,"-1"0,-20 0,-1 0,1-21,-22 0,22 43,41-22,-20-21,21 0,21 42,0 1,0-22,0 21,85 1,-64-22,0-21,-21 21,21-21,21 0,-20 21</inkml:trace>
  <inkml:trace contextRef="#ctx0" brushRef="#br0" timeOffset="130330.731">20119 14105,'0'-21,"-43"-21,22-22,21 1,0-22,0 22,-21-22,21 64,0-43,0 1,42-1,-20 22,62-22,-20 22,-1 42,-20-43,-1 43,-21 0,0 0,22 0,-1 0,-21 22,22 41,-43 22,0-22,0 22,0-64,-43 64,1-64,-22 22,-20-22,41 0,22-21,-21 0,21-21,21 0</inkml:trace>
  <inkml:trace contextRef="#ctx0" brushRef="#br0" timeOffset="130855.8595">21072 14127,'42'42,"22"0,-1 1,1-1,-43-42,0 0,0 0</inkml:trace>
  <inkml:trace contextRef="#ctx0" brushRef="#br0" timeOffset="131530.1252">19695 14614,'106'0,"127"0,21 0,43 0,-43 0,42 0,64 85,0-64,0 0,85 85,-21-85,-64-21,-21 0,-43 0,-84 0,-22 0,-41 0,-22 0,-43 0,43 0,22 0,-1 21,21 0,-42 22,22-22,-65-21,-41 0,-1 0,0 0,-20 0,-1 0,0 0,0 0,0 0,1 0</inkml:trace>
  <inkml:trace contextRef="#ctx0" brushRef="#br0" timeOffset="131796.112">26769 14974,'21'0</inkml:trace>
  <inkml:trace contextRef="#ctx0" brushRef="#br0" timeOffset="146264.5537">2118 14487,'0'-21,"21"21,42 0,1 0,21 0,-22 0,22 0,21 21,-64-21,22 0,-22 21,-21-21,0 0,1 0,-1 0,0 0,43 0,-1 0,1 0,-1 0,1 0,-1 0,22 0,-43 0,1 0,20 0,-21 0,43 0,-42 0,41 0,1 0,21 21,42 21,-63-42,-22 0,-20 0,-1 0,-21 0,0 0,22 0,-22 0,42 0,22 0,0 0,-22 0,22 0,-21 0,-22 0,0 0,-20 0,20 0,-21 0,21 0,-20 0,20 0,0 0,-20 0,-1 0,0 0,0 0,0 0,0 0,1 0,-1 0,21 0,-21 0,0 0,22 0,-22 0,43 0,-22 0,-21 0,0 0,0-21,1 21,41-21,-20 0,-22 21,0 0,0 0,0-21,0 21,1 0,20 0,-21 0,21-43,-20 43,20 0,-21 0,22 0,-22 0,42 0,-42 0,22 0,-22-21,0 21,0 0,0-21,1 21,-1 0,0 0,0-21,-21-22,0 22,0 0,43-21,-43 21,0-22,0 22,21 21,-21-42,0 20,0-20,0 21,0-21,0 20,0-20,0 21,0-21,0 20,0-20,0 21,-21 21,-22 0,22 0,-21 0,20 0,-20 0,-21 0,20 0,1 0,0 0,-22 0,0 0,22 0,-64 0,64 0,-22 0,22 0,0 0,-22 0,43 0,-21 0,-1 0,1 0,-22 0,22 0,0 0,-1 0,1 0,0 0,-1 0,-20 0,-1 0,-21 0,22 0,-1 0,22 0,-22-21,43 21,-42 0,20 0,1 0,0-43,20 43,-41 0,-1 0,1 0,21 0,-43 0,21 0,1 0,20 0,1 0,-43 0,22 0,-1 0,-20 0,20-21,22 21,20 0,-20 0,0 0,-1 0,-20 0,21 0,-22 0,0 0,1 0,-22 0,43 0,-22 0,22 0,-22-21,1-21,21 42,-1 0,22 0,-21 0,21 0,-1 0,1 0,-21 0,21 0,-43 0,43 0,0 0,0 0,-1 0,1 0,0 0,-21 0,-1 0,-20 0,20 21,22-21,21 21,0 0,0 43,0-43,0 42,-21 1,21-22,0 22,0-1,0 1,64-22,-1 22,1-43,-22 21,0-21,-20 1,-1-22</inkml:trace>
  <inkml:trace contextRef="#ctx0" brushRef="#br0" timeOffset="151751.3918">4299 13873,'0'21,"0"63,0-20,0 21,-42 21,21-43,21-21,-22 1,22-22,-42 43,42-43,0 21,0-21,0 0,0 22,0-1</inkml:trace>
  <inkml:trace contextRef="#ctx0" brushRef="#br0" timeOffset="154095.4229">5887 14508,'0'21,"43"-21,20 0,1 0,-1 0,43 0,0 0,64 0,-1 0,22 0,20 0,-20 21,-22-21,1 0,-1 0,-21 0,22 0,-22 0,-21 0,21 0,-21 0,43 0,-43 0,0 0,-42 0,63 0,-63 0,-43 0,22 0,-1 0,1 0,20 0,-41 0,41 0,-20 0,21 0,-22 0,22 0,-22 0,22 0,0 0,-43 0,43 0,0 0,-1 0,-20 0,-22 0,43 0,-21 0,-1 0,22 0,-1 0,22 0,-21 0,63 0,1 0,-65 0,22 0,-21 0,21 0,-43 0,1 0,42 0,-22 0,1 0,21 0,-21 0,84 0,-42 0,-42 0,0 0,42 0,-43 0,1 0,-21 0,42 0,42 0,-42 0,0 0,21 0,42 0,-84 0,63 0,-21 0,0 0,-42 0,21 0,0 0,-22 0,22 0,42 0,22 0,20 0,1 0,21 0,-64 0,43 0,-85 0,21 0,0 0,0 0,-42 0,63 0,21 0,-63 0,85 0,-64 21,21-21,0 22,-63-22,-22 0,-41 0,20 0,-21 0,0 0,1 0,20 0,0 0,1 0,-22 0</inkml:trace>
  <inkml:trace contextRef="#ctx0" brushRef="#br0" timeOffset="158665.2276">12601 16033,'-21'0,"21"21,0 21,0 1,0-22,0 0,0 0,0 0,0 1,0-1</inkml:trace>
  <inkml:trace contextRef="#ctx0" brushRef="#br0" timeOffset="159177.3597">12876 16118,'21'0,"-21"105,21 1,1 0,-22-21</inkml:trace>
  <inkml:trace contextRef="#ctx0" brushRef="#br0" timeOffset="159735.6404">12685 17240,'0'-21,"-21"-106,21 42,0 22,64-22,84 42,-21 22,-63 0,-22 21,-42 64,0-1,0 1,0-22,0 43,0-22,0 1,0 21,0-43,-21 0,0-21,-43 1,22-22,21 0,-1 0,-20-22,21 1,0-42,-22 20,22 1,0 42</inkml:trace>
  <inkml:trace contextRef="#ctx0" brushRef="#br0" timeOffset="164727.5697">17747 14593,'0'21,"42"-21,-21 0,43-21,21-22,-43 22,43-42,-22 63,22-22,21-41,-64 63,1-43,-1 43,-21-42,0 21,0 0,-21 0,43-22,-1 22,-21 0,1 0,-1-1,0 1,-21-21,42-22,-42 43,21-42,1-1,-22 22,63-1,-63 22,21-21,0 0,-21 20,22 1,-22 0,0 0,0-43,0 1,0 20,0 1,0 21,0 0,0-22,0 1,0 0,0-22,-22 22,-41-1,21-63,-43 64,43-21,-43 20,-21-42,64 43,-43 0,-21-1,-42-41,21 41,0-20,21 20,0 1,42 21,-20 21,41 0,1 0,-22 0,1 0,20 0,-41 0,-43 0,0 0,21 0,21 0,21 0,-20 0,20 0,1 0,-1 0,-21 0,1 0,-22 0,-64 0,22 0,42 0,-42 0,0 0,21 0,21 0,-21 0,0 0,42 0,0 0,1 0,-1-21,21 21,1 0,-1 0,1 0,-1 0,-20 0,-1 0,21 0,-42 0,22-43,-1 43,0 0,-21 0,22 0,-1 0,-21-21,0 0,-42 21,42 0,21-21,-42 21,43 0,-1 0,0 0,0 0,-42 0,43 0,-1 0,-63 0,42-43,-21 22,0 0,-43 21,64-21,22 21,-1-21,21 21,43 0,-63 0,20 0,-21 0,-21 0,-21 0,-42 0,63 0,-21 0,21-21,-21-1,63 22,-41-21,20 21,0 0,-21-42,64 42,-22-21,1 21,42 0,-22 0,-20 0,20 0,1 0,21 0,-21 0,20 0,-20 0,0 0,-1-22,-84-20,64 42,-43-21,-42 0,20 21,44 0,-1 0,22 0,-22 0,-21 0,0 0,21 0,-21 0,22 0,-65 0,1 0,42 0,-21 0,21 0,-42-43,63 43,-42 0,43 0,-1 0,-21 0,43 0,-43 0,0 0,21 0,-21 0,21 0,-63 0,42 0,0 0,1 0,41 0,0 0,-20 0,63 0,-64 0,-21 22,0-22,-106 42,22-21,63 0,-43-21,128 21,-22 1,1-22,20 21,-20 0,-1-21,43 0,-64 0,1 42,-64-20,63-22,-42 21,-21 42,42-42,0 22,21-1,22-42,-1 21,0 43,-20-22,20-42,1 43,-22-1,21-42,1 42,63-21,-42-21,42 43,0 20,-43-20,22-22,0 42,0-41,-1 20,22-21,0 22,-21-22,21 0,0 21,0-21,0 1,0 20,0 22,0-22,0-21,0 21,0 22,0-43,0 43,21-43,-21 21,0-21,22 43,-22-43,0 21,0-20,0-1,0 0,0 0,21 0,0 43,0-43,-21 21,21 22,1-43,-1 22,21-22,-21 0,22 0,-1 21,-21-20,43 20,-43 0,0-42,43 64,-22-43,-21 0,43 0,-22 1,-21-1,0-21,-21 21,22-21,-22 21,21 0,0-21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sz="2000" dirty="0" smtClean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98" y="5251312"/>
            <a:ext cx="3169264" cy="7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07" y="1269554"/>
            <a:ext cx="905714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07" y="3429794"/>
            <a:ext cx="9104762" cy="2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79" y="1269554"/>
            <a:ext cx="4523809" cy="1990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3484080" y="1379880"/>
              <a:ext cx="6984000" cy="423972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720" y="1370520"/>
                <a:ext cx="7002720" cy="42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1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55" y="1773610"/>
            <a:ext cx="8971428" cy="2628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922680" y="2775240"/>
              <a:ext cx="8287560" cy="1959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320" y="2765880"/>
                <a:ext cx="8306280" cy="19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3613680" y="3674880"/>
              <a:ext cx="1418400" cy="450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4320" y="3665520"/>
                <a:ext cx="1437120" cy="4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7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" y="1053530"/>
            <a:ext cx="7590045" cy="48965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29600" y="3339720"/>
              <a:ext cx="7311600" cy="12506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0" y="3330360"/>
                <a:ext cx="7330320" cy="12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0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159"/>
            <a:ext cx="7467327" cy="4865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282240" y="1707840"/>
              <a:ext cx="9903600" cy="45676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80" y="1698480"/>
                <a:ext cx="9922320" cy="45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" y="1053530"/>
            <a:ext cx="88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1925</TotalTime>
  <Words>3</Words>
  <Application>Microsoft Office PowerPoint</Application>
  <PresentationFormat>自定义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支持向量机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user</cp:lastModifiedBy>
  <cp:revision>105</cp:revision>
  <dcterms:created xsi:type="dcterms:W3CDTF">2014-08-01T06:06:31Z</dcterms:created>
  <dcterms:modified xsi:type="dcterms:W3CDTF">2016-11-17T10:30:14Z</dcterms:modified>
</cp:coreProperties>
</file>