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3716000" cx="24384000"/>
  <p:notesSz cx="6858000" cy="9144000"/>
  <p:embeddedFontLst>
    <p:embeddedFont>
      <p:font typeface="Arim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+7ZsteJZnWkkwf6AgGWvu/+n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94C6AA-86AB-425B-8AC5-76AF64D3DAEA}">
  <a:tblStyle styleId="{0794C6AA-86AB-425B-8AC5-76AF64D3DAE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>
            <p:ph idx="2" type="pic"/>
          </p:nvPr>
        </p:nvSpPr>
        <p:spPr>
          <a:xfrm>
            <a:off x="-76200" y="-1"/>
            <a:ext cx="24498300" cy="86010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C:\Users\unee24\Desktop\band.png"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4387453" y="3661171"/>
            <a:ext cx="7500900" cy="88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409575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mo"/>
              <a:buChar char="•"/>
              <a:defRPr sz="3800">
                <a:solidFill>
                  <a:srgbClr val="000000"/>
                </a:solidFill>
              </a:defRPr>
            </a:lvl1pPr>
            <a:lvl2pPr indent="-409575" lvl="1" marL="9144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mo"/>
              <a:buChar char="•"/>
              <a:defRPr sz="3800">
                <a:solidFill>
                  <a:srgbClr val="000000"/>
                </a:solidFill>
              </a:defRPr>
            </a:lvl2pPr>
            <a:lvl3pPr indent="-409575" lvl="2" marL="13716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mo"/>
              <a:buChar char="•"/>
              <a:defRPr sz="3800">
                <a:solidFill>
                  <a:srgbClr val="000000"/>
                </a:solidFill>
              </a:defRPr>
            </a:lvl3pPr>
            <a:lvl4pPr indent="-409575" lvl="3" marL="18288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mo"/>
              <a:buChar char="•"/>
              <a:defRPr sz="3800">
                <a:solidFill>
                  <a:srgbClr val="000000"/>
                </a:solidFill>
              </a:defRPr>
            </a:lvl4pPr>
            <a:lvl5pPr indent="-409575" lvl="4" marL="22860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mo"/>
              <a:buChar char="•"/>
              <a:defRPr sz="3800">
                <a:solidFill>
                  <a:srgbClr val="000000"/>
                </a:solidFill>
              </a:defRPr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type="title"/>
          </p:nvPr>
        </p:nvSpPr>
        <p:spPr>
          <a:xfrm>
            <a:off x="1244600" y="-8732"/>
            <a:ext cx="218949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unee24\Desktop\band.png" id="67" name="Google Shape;6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5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4387453" y="1785937"/>
            <a:ext cx="15609000" cy="10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9052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1pPr>
            <a:lvl2pPr indent="-390525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2pPr>
            <a:lvl3pPr indent="-390525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3pPr>
            <a:lvl4pPr indent="-390525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4pPr>
            <a:lvl5pPr indent="-390525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unee24\Desktop\band.png" id="71" name="Google Shape;7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6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10 Up" showMasterSp="0">
  <p:cSld name="Photo - 10 Up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1263253" y="2778"/>
            <a:ext cx="19114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unee24\Desktop\band.png" id="75" name="Google Shape;7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7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1262062" y="-9922"/>
            <a:ext cx="218598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unee24\Desktop\band.png" id="79" name="Google Shape;7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8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29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3" name="Google Shape;83;p29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29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nee24\Desktop\band.png" id="85" name="Google Shape;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9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2" showMasterSp="0">
  <p:cSld name="Photo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30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9" name="Google Shape;89;p30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0" name="Google Shape;90;p30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nee24\Desktop\band.png" id="91" name="Google Shape;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0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2" showMasterSp="0">
  <p:cSld name="1_Blank 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hoto" showMasterSp="0">
  <p:cSld name="1_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2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9" name="Google Shape;99;p32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/>
          <p:nvPr>
            <p:ph idx="2" type="pic"/>
          </p:nvPr>
        </p:nvSpPr>
        <p:spPr>
          <a:xfrm>
            <a:off x="1295400" y="3352800"/>
            <a:ext cx="21793200" cy="6305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1" name="Google Shape;101;p32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hoto 2" showMasterSp="0">
  <p:cSld name="1_Photo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33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4" name="Google Shape;104;p33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/>
          <p:nvPr>
            <p:ph idx="2" type="pic"/>
          </p:nvPr>
        </p:nvSpPr>
        <p:spPr>
          <a:xfrm>
            <a:off x="1752600" y="3810000"/>
            <a:ext cx="10134600" cy="7162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33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nee24\Desktop\band.png" id="107" name="Google Shape;1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3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 2" showMasterSp="0">
  <p:cSld name="2_Photo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34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1" name="Google Shape;111;p34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/>
          <p:nvPr>
            <p:ph idx="2" type="pic"/>
          </p:nvPr>
        </p:nvSpPr>
        <p:spPr>
          <a:xfrm>
            <a:off x="2971800" y="5257800"/>
            <a:ext cx="5514900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34"/>
          <p:cNvSpPr/>
          <p:nvPr>
            <p:ph idx="3" type="pic"/>
          </p:nvPr>
        </p:nvSpPr>
        <p:spPr>
          <a:xfrm>
            <a:off x="9481457" y="5257800"/>
            <a:ext cx="5514900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4"/>
          <p:cNvSpPr/>
          <p:nvPr>
            <p:ph idx="4" type="pic"/>
          </p:nvPr>
        </p:nvSpPr>
        <p:spPr>
          <a:xfrm>
            <a:off x="15918543" y="5257800"/>
            <a:ext cx="5514900" cy="381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5" name="Google Shape;115;p34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nee24\Desktop\band.png" id="116" name="Google Shape;1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4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hoto 2" showMasterSp="0">
  <p:cSld name="5_Photo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7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" name="Google Shape;19;p17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17"/>
          <p:cNvGrpSpPr/>
          <p:nvPr/>
        </p:nvGrpSpPr>
        <p:grpSpPr>
          <a:xfrm>
            <a:off x="0" y="11823830"/>
            <a:ext cx="24384002" cy="1892170"/>
            <a:chOff x="0" y="11823830"/>
            <a:chExt cx="24384002" cy="1892170"/>
          </a:xfrm>
        </p:grpSpPr>
        <p:pic>
          <p:nvPicPr>
            <p:cNvPr descr="C:\Users\unee24\Desktop\band.png" id="22" name="Google Shape;2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823830"/>
              <a:ext cx="24384002" cy="1892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7"/>
            <p:cNvSpPr txBox="1"/>
            <p:nvPr/>
          </p:nvSpPr>
          <p:spPr>
            <a:xfrm>
              <a:off x="23088600" y="13093570"/>
              <a:ext cx="609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Open Sans"/>
                <a:buNone/>
              </a:pPr>
              <a:fld id="{00000000-1234-1234-1234-123412341234}" type="slidenum">
                <a:rPr b="0" i="0" lang="en-US" sz="2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hoto 2" showMasterSp="0">
  <p:cSld name="3_Photo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11974113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35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2" name="Google Shape;122;p35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5"/>
          <p:cNvSpPr/>
          <p:nvPr>
            <p:ph idx="2" type="pic"/>
          </p:nvPr>
        </p:nvSpPr>
        <p:spPr>
          <a:xfrm>
            <a:off x="10513263" y="3690389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5"/>
          <p:cNvSpPr/>
          <p:nvPr>
            <p:ph idx="3" type="pic"/>
          </p:nvPr>
        </p:nvSpPr>
        <p:spPr>
          <a:xfrm>
            <a:off x="14256415" y="3690389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5"/>
          <p:cNvSpPr/>
          <p:nvPr>
            <p:ph idx="4" type="pic"/>
          </p:nvPr>
        </p:nvSpPr>
        <p:spPr>
          <a:xfrm>
            <a:off x="17999566" y="3690389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35"/>
          <p:cNvSpPr/>
          <p:nvPr>
            <p:ph idx="5" type="pic"/>
          </p:nvPr>
        </p:nvSpPr>
        <p:spPr>
          <a:xfrm>
            <a:off x="3026959" y="3690389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35"/>
          <p:cNvSpPr/>
          <p:nvPr>
            <p:ph idx="6" type="pic"/>
          </p:nvPr>
        </p:nvSpPr>
        <p:spPr>
          <a:xfrm>
            <a:off x="6770111" y="3690389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5"/>
          <p:cNvSpPr/>
          <p:nvPr>
            <p:ph idx="7" type="pic"/>
          </p:nvPr>
        </p:nvSpPr>
        <p:spPr>
          <a:xfrm>
            <a:off x="10513263" y="7899400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5"/>
          <p:cNvSpPr/>
          <p:nvPr>
            <p:ph idx="8" type="pic"/>
          </p:nvPr>
        </p:nvSpPr>
        <p:spPr>
          <a:xfrm>
            <a:off x="14256415" y="7899400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5"/>
          <p:cNvSpPr/>
          <p:nvPr>
            <p:ph idx="9" type="pic"/>
          </p:nvPr>
        </p:nvSpPr>
        <p:spPr>
          <a:xfrm>
            <a:off x="17999566" y="7899400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5"/>
          <p:cNvSpPr/>
          <p:nvPr>
            <p:ph idx="13" type="pic"/>
          </p:nvPr>
        </p:nvSpPr>
        <p:spPr>
          <a:xfrm>
            <a:off x="3026959" y="7899400"/>
            <a:ext cx="3360600" cy="2540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5"/>
          <p:cNvSpPr/>
          <p:nvPr>
            <p:ph idx="14" type="pic"/>
          </p:nvPr>
        </p:nvSpPr>
        <p:spPr>
          <a:xfrm>
            <a:off x="6770111" y="7899400"/>
            <a:ext cx="3360600" cy="25401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3" name="Google Shape;133;p35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" showMasterSp="0">
  <p:cSld name="2_Photo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/>
          <p:nvPr>
            <p:ph idx="2" type="pic"/>
          </p:nvPr>
        </p:nvSpPr>
        <p:spPr>
          <a:xfrm>
            <a:off x="1295400" y="2971800"/>
            <a:ext cx="21798000" cy="92313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6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36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36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9" name="Google Shape;139;p36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/>
          <p:nvPr>
            <p:ph idx="3" type="pic"/>
          </p:nvPr>
        </p:nvSpPr>
        <p:spPr>
          <a:xfrm>
            <a:off x="10510838" y="3581400"/>
            <a:ext cx="3687900" cy="2901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6"/>
          <p:cNvSpPr/>
          <p:nvPr>
            <p:ph idx="4" type="pic"/>
          </p:nvPr>
        </p:nvSpPr>
        <p:spPr>
          <a:xfrm>
            <a:off x="14714538" y="3581400"/>
            <a:ext cx="3687900" cy="29019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6"/>
          <p:cNvSpPr/>
          <p:nvPr>
            <p:ph idx="5" type="pic"/>
          </p:nvPr>
        </p:nvSpPr>
        <p:spPr>
          <a:xfrm>
            <a:off x="18905538" y="3581400"/>
            <a:ext cx="3687900" cy="2901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3" name="Google Shape;143;p36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hoto" showMasterSp="0">
  <p:cSld name="3_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/>
          <p:nvPr>
            <p:ph idx="2" type="pic"/>
          </p:nvPr>
        </p:nvSpPr>
        <p:spPr>
          <a:xfrm>
            <a:off x="1295400" y="2971800"/>
            <a:ext cx="21798000" cy="92313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7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37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" name="Google Shape;148;p37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9" name="Google Shape;149;p37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0" name="Google Shape;150;p37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hoto" showMasterSp="0">
  <p:cSld name="4_Photo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4" name="Google Shape;154;p38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5" name="Google Shape;155;p38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/>
          <p:nvPr>
            <p:ph idx="2" type="pic"/>
          </p:nvPr>
        </p:nvSpPr>
        <p:spPr>
          <a:xfrm>
            <a:off x="10591800" y="3886200"/>
            <a:ext cx="11049000" cy="731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7" name="Google Shape;157;p38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hoto" showMasterSp="0">
  <p:cSld name="5_Photo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39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39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2" name="Google Shape;162;p39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/>
          <p:nvPr>
            <p:ph idx="2" type="pic"/>
          </p:nvPr>
        </p:nvSpPr>
        <p:spPr>
          <a:xfrm>
            <a:off x="1295400" y="2819400"/>
            <a:ext cx="21793200" cy="948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Google Shape;164;p39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hoto" showMasterSp="0">
  <p:cSld name="6_Photo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40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8" name="Google Shape;168;p40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69" name="Google Shape;169;p40"/>
          <p:cNvGrpSpPr/>
          <p:nvPr/>
        </p:nvGrpSpPr>
        <p:grpSpPr>
          <a:xfrm>
            <a:off x="21574379" y="731721"/>
            <a:ext cx="1631400" cy="1657500"/>
            <a:chOff x="-134675" y="-72611"/>
            <a:chExt cx="1631400" cy="1657500"/>
          </a:xfrm>
        </p:grpSpPr>
        <p:sp>
          <p:nvSpPr>
            <p:cNvPr id="170" name="Google Shape;170;p40"/>
            <p:cNvSpPr/>
            <p:nvPr/>
          </p:nvSpPr>
          <p:spPr>
            <a:xfrm>
              <a:off x="16412" y="-1"/>
              <a:ext cx="1430860" cy="143086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t/>
              </a:r>
              <a:endPara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71" name="Google Shape;171;p40"/>
            <p:cNvSpPr/>
            <p:nvPr/>
          </p:nvSpPr>
          <p:spPr>
            <a:xfrm rot="-2003860">
              <a:off x="110397" y="139707"/>
              <a:ext cx="1141255" cy="1232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spAutoFit/>
            </a:bodyPr>
            <a:lstStyle/>
            <a:p>
              <a:pPr indent="0" lvl="0" marL="0" marR="0" rtl="0" algn="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L</a:t>
              </a:r>
              <a:r>
                <a:rPr b="1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</a:t>
              </a:r>
              <a:r>
                <a:rPr b="0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40"/>
          <p:cNvSpPr/>
          <p:nvPr/>
        </p:nvSpPr>
        <p:spPr>
          <a:xfrm>
            <a:off x="16389255" y="1303870"/>
            <a:ext cx="50322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rPr>
              <a:t>COMPANY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rPr>
              <a:t>Project name | Date: 15 Apr 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/>
          <p:nvPr>
            <p:ph idx="2" type="pic"/>
          </p:nvPr>
        </p:nvSpPr>
        <p:spPr>
          <a:xfrm>
            <a:off x="0" y="0"/>
            <a:ext cx="24422100" cy="853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40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hoto" showMasterSp="0">
  <p:cSld name="7_Photo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1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8" name="Google Shape;178;p41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9" name="Google Shape;179;p41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1"/>
          <p:cNvSpPr/>
          <p:nvPr>
            <p:ph idx="2" type="pic"/>
          </p:nvPr>
        </p:nvSpPr>
        <p:spPr>
          <a:xfrm>
            <a:off x="3352800" y="3124200"/>
            <a:ext cx="7943700" cy="6000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1" name="Google Shape;181;p41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hoto" showMasterSp="0">
  <p:cSld name="8_Phot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5" name="Google Shape;185;p42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6" name="Google Shape;186;p42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2"/>
          <p:cNvSpPr/>
          <p:nvPr>
            <p:ph idx="2" type="pic"/>
          </p:nvPr>
        </p:nvSpPr>
        <p:spPr>
          <a:xfrm>
            <a:off x="7658100" y="3657600"/>
            <a:ext cx="9810900" cy="6191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8" name="Google Shape;188;p42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hoto" showMasterSp="0">
  <p:cSld name="9_Photo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43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2" name="Google Shape;192;p43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3" name="Google Shape;193;p43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3"/>
          <p:cNvSpPr/>
          <p:nvPr>
            <p:ph idx="2" type="pic"/>
          </p:nvPr>
        </p:nvSpPr>
        <p:spPr>
          <a:xfrm>
            <a:off x="2257425" y="3733800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43"/>
          <p:cNvSpPr/>
          <p:nvPr>
            <p:ph idx="3" type="pic"/>
          </p:nvPr>
        </p:nvSpPr>
        <p:spPr>
          <a:xfrm>
            <a:off x="6293338" y="3733800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43"/>
          <p:cNvSpPr/>
          <p:nvPr>
            <p:ph idx="4" type="pic"/>
          </p:nvPr>
        </p:nvSpPr>
        <p:spPr>
          <a:xfrm>
            <a:off x="10329250" y="3733800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43"/>
          <p:cNvSpPr/>
          <p:nvPr>
            <p:ph idx="5" type="pic"/>
          </p:nvPr>
        </p:nvSpPr>
        <p:spPr>
          <a:xfrm>
            <a:off x="14365163" y="3733800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43"/>
          <p:cNvSpPr/>
          <p:nvPr>
            <p:ph idx="6" type="pic"/>
          </p:nvPr>
        </p:nvSpPr>
        <p:spPr>
          <a:xfrm>
            <a:off x="18401075" y="3733800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43"/>
          <p:cNvSpPr/>
          <p:nvPr>
            <p:ph idx="7" type="pic"/>
          </p:nvPr>
        </p:nvSpPr>
        <p:spPr>
          <a:xfrm>
            <a:off x="2257425" y="7743371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43"/>
          <p:cNvSpPr/>
          <p:nvPr>
            <p:ph idx="8" type="pic"/>
          </p:nvPr>
        </p:nvSpPr>
        <p:spPr>
          <a:xfrm>
            <a:off x="6293338" y="7743371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43"/>
          <p:cNvSpPr/>
          <p:nvPr>
            <p:ph idx="9" type="pic"/>
          </p:nvPr>
        </p:nvSpPr>
        <p:spPr>
          <a:xfrm>
            <a:off x="10329250" y="7743371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3"/>
          <p:cNvSpPr/>
          <p:nvPr>
            <p:ph idx="13" type="pic"/>
          </p:nvPr>
        </p:nvSpPr>
        <p:spPr>
          <a:xfrm>
            <a:off x="14365163" y="7743371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43"/>
          <p:cNvSpPr/>
          <p:nvPr>
            <p:ph idx="14" type="pic"/>
          </p:nvPr>
        </p:nvSpPr>
        <p:spPr>
          <a:xfrm>
            <a:off x="18401075" y="7743371"/>
            <a:ext cx="3724200" cy="36957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4" name="Google Shape;204;p43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hoto" showMasterSp="0">
  <p:cSld name="10_Photo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8" name="Google Shape;208;p44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9" name="Google Shape;209;p44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4"/>
          <p:cNvSpPr/>
          <p:nvPr>
            <p:ph idx="2" type="pic"/>
          </p:nvPr>
        </p:nvSpPr>
        <p:spPr>
          <a:xfrm>
            <a:off x="2257425" y="3733800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44"/>
          <p:cNvSpPr/>
          <p:nvPr>
            <p:ph idx="3" type="pic"/>
          </p:nvPr>
        </p:nvSpPr>
        <p:spPr>
          <a:xfrm>
            <a:off x="10329250" y="3733800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44"/>
          <p:cNvSpPr/>
          <p:nvPr>
            <p:ph idx="4" type="pic"/>
          </p:nvPr>
        </p:nvSpPr>
        <p:spPr>
          <a:xfrm>
            <a:off x="18401075" y="3733800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44"/>
          <p:cNvSpPr/>
          <p:nvPr>
            <p:ph idx="5" type="pic"/>
          </p:nvPr>
        </p:nvSpPr>
        <p:spPr>
          <a:xfrm>
            <a:off x="6293338" y="7743371"/>
            <a:ext cx="3724200" cy="36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44"/>
          <p:cNvSpPr/>
          <p:nvPr>
            <p:ph idx="6" type="pic"/>
          </p:nvPr>
        </p:nvSpPr>
        <p:spPr>
          <a:xfrm>
            <a:off x="14365163" y="7743371"/>
            <a:ext cx="3724200" cy="36957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5" name="Google Shape;215;p44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1277937" y="-4709"/>
            <a:ext cx="138525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18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7" name="Google Shape;27;p18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nee24\Desktop\band.png" id="28" name="Google Shape;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hoto" showMasterSp="0">
  <p:cSld name="11_Photo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45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9" name="Google Shape;219;p45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0" name="Google Shape;220;p45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5"/>
          <p:cNvSpPr/>
          <p:nvPr>
            <p:ph idx="2" type="pic"/>
          </p:nvPr>
        </p:nvSpPr>
        <p:spPr>
          <a:xfrm>
            <a:off x="2286000" y="3962400"/>
            <a:ext cx="4648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5"/>
          <p:cNvSpPr/>
          <p:nvPr>
            <p:ph idx="3" type="pic"/>
          </p:nvPr>
        </p:nvSpPr>
        <p:spPr>
          <a:xfrm>
            <a:off x="7332133" y="3962400"/>
            <a:ext cx="4648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5"/>
          <p:cNvSpPr/>
          <p:nvPr>
            <p:ph idx="4" type="pic"/>
          </p:nvPr>
        </p:nvSpPr>
        <p:spPr>
          <a:xfrm>
            <a:off x="12378266" y="3962400"/>
            <a:ext cx="4648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5"/>
          <p:cNvSpPr/>
          <p:nvPr>
            <p:ph idx="5" type="pic"/>
          </p:nvPr>
        </p:nvSpPr>
        <p:spPr>
          <a:xfrm>
            <a:off x="17424400" y="3962400"/>
            <a:ext cx="46482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5" name="Google Shape;225;p45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hoto" showMasterSp="0">
  <p:cSld name="12_Photo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46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8" name="Google Shape;228;p46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6"/>
          <p:cNvSpPr/>
          <p:nvPr>
            <p:ph idx="2" type="pic"/>
          </p:nvPr>
        </p:nvSpPr>
        <p:spPr>
          <a:xfrm>
            <a:off x="4648200" y="4495800"/>
            <a:ext cx="15052800" cy="77073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0" name="Google Shape;230;p46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nee24\Desktop\band.png" id="231" name="Google Shape;2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6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- Top" showMasterSp="0">
  <p:cSld name="1_Title - Top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47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5" name="Google Shape;235;p47"/>
          <p:cNvSpPr txBox="1"/>
          <p:nvPr>
            <p:ph type="title"/>
          </p:nvPr>
        </p:nvSpPr>
        <p:spPr>
          <a:xfrm>
            <a:off x="1277937" y="-55017"/>
            <a:ext cx="138525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7"/>
          <p:cNvSpPr/>
          <p:nvPr>
            <p:ph idx="2" type="pic"/>
          </p:nvPr>
        </p:nvSpPr>
        <p:spPr>
          <a:xfrm>
            <a:off x="13716000" y="3429000"/>
            <a:ext cx="6324600" cy="35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7"/>
          <p:cNvSpPr/>
          <p:nvPr>
            <p:ph idx="3" type="pic"/>
          </p:nvPr>
        </p:nvSpPr>
        <p:spPr>
          <a:xfrm>
            <a:off x="4064794" y="9032082"/>
            <a:ext cx="2337600" cy="17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47"/>
          <p:cNvSpPr/>
          <p:nvPr>
            <p:ph idx="4" type="pic"/>
          </p:nvPr>
        </p:nvSpPr>
        <p:spPr>
          <a:xfrm>
            <a:off x="6858000" y="9032082"/>
            <a:ext cx="2337600" cy="17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7"/>
          <p:cNvSpPr/>
          <p:nvPr>
            <p:ph idx="5" type="pic"/>
          </p:nvPr>
        </p:nvSpPr>
        <p:spPr>
          <a:xfrm>
            <a:off x="12420600" y="9032082"/>
            <a:ext cx="2337600" cy="17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7"/>
          <p:cNvSpPr/>
          <p:nvPr>
            <p:ph idx="6" type="pic"/>
          </p:nvPr>
        </p:nvSpPr>
        <p:spPr>
          <a:xfrm>
            <a:off x="15209520" y="9032082"/>
            <a:ext cx="2337600" cy="17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47"/>
          <p:cNvSpPr/>
          <p:nvPr>
            <p:ph idx="7" type="pic"/>
          </p:nvPr>
        </p:nvSpPr>
        <p:spPr>
          <a:xfrm>
            <a:off x="18006060" y="11158062"/>
            <a:ext cx="2337600" cy="17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47"/>
          <p:cNvSpPr/>
          <p:nvPr>
            <p:ph idx="8" type="pic"/>
          </p:nvPr>
        </p:nvSpPr>
        <p:spPr>
          <a:xfrm>
            <a:off x="12435840" y="11158062"/>
            <a:ext cx="2337600" cy="17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7"/>
          <p:cNvSpPr/>
          <p:nvPr>
            <p:ph idx="9" type="pic"/>
          </p:nvPr>
        </p:nvSpPr>
        <p:spPr>
          <a:xfrm>
            <a:off x="9639300" y="11158062"/>
            <a:ext cx="2337600" cy="17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47"/>
          <p:cNvSpPr/>
          <p:nvPr>
            <p:ph idx="13" type="pic"/>
          </p:nvPr>
        </p:nvSpPr>
        <p:spPr>
          <a:xfrm>
            <a:off x="4061460" y="11158062"/>
            <a:ext cx="2337600" cy="17001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5" name="Google Shape;245;p47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hoto" showMasterSp="0">
  <p:cSld name="13_Photo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48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48" name="Google Shape;248;p48"/>
          <p:cNvGrpSpPr/>
          <p:nvPr/>
        </p:nvGrpSpPr>
        <p:grpSpPr>
          <a:xfrm>
            <a:off x="21574379" y="731721"/>
            <a:ext cx="1631400" cy="1657500"/>
            <a:chOff x="-134675" y="-72611"/>
            <a:chExt cx="1631400" cy="1657500"/>
          </a:xfrm>
        </p:grpSpPr>
        <p:sp>
          <p:nvSpPr>
            <p:cNvPr id="249" name="Google Shape;249;p48"/>
            <p:cNvSpPr/>
            <p:nvPr/>
          </p:nvSpPr>
          <p:spPr>
            <a:xfrm>
              <a:off x="16412" y="-1"/>
              <a:ext cx="1430860" cy="143086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t/>
              </a:r>
              <a:endPara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0" name="Google Shape;250;p48"/>
            <p:cNvSpPr/>
            <p:nvPr/>
          </p:nvSpPr>
          <p:spPr>
            <a:xfrm rot="-2003860">
              <a:off x="110397" y="139707"/>
              <a:ext cx="1141255" cy="1232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spAutoFit/>
            </a:bodyPr>
            <a:lstStyle/>
            <a:p>
              <a:pPr indent="0" lvl="0" marL="0" marR="0" rtl="0" algn="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L</a:t>
              </a:r>
              <a:r>
                <a:rPr b="1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</a:t>
              </a:r>
              <a:r>
                <a:rPr b="0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48"/>
          <p:cNvSpPr/>
          <p:nvPr/>
        </p:nvSpPr>
        <p:spPr>
          <a:xfrm>
            <a:off x="16389255" y="1303870"/>
            <a:ext cx="50322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rPr>
              <a:t>COMPANY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rPr>
              <a:t>Project name | Date: 15 Apr 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8"/>
          <p:cNvSpPr/>
          <p:nvPr>
            <p:ph idx="2" type="pic"/>
          </p:nvPr>
        </p:nvSpPr>
        <p:spPr>
          <a:xfrm>
            <a:off x="0" y="0"/>
            <a:ext cx="24388800" cy="91440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8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8"/>
          <p:cNvSpPr/>
          <p:nvPr>
            <p:ph idx="3" type="pic"/>
          </p:nvPr>
        </p:nvSpPr>
        <p:spPr>
          <a:xfrm>
            <a:off x="8748074" y="5246016"/>
            <a:ext cx="6886200" cy="43080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C:\Users\unee24\Desktop\band.png" id="255" name="Google Shape;25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8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hoto" showMasterSp="0">
  <p:cSld name="14_Photo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" name="Google Shape;259;p49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0" name="Google Shape;260;p49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1" name="Google Shape;261;p49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9"/>
          <p:cNvSpPr/>
          <p:nvPr>
            <p:ph idx="2" type="pic"/>
          </p:nvPr>
        </p:nvSpPr>
        <p:spPr>
          <a:xfrm>
            <a:off x="10585342" y="4747647"/>
            <a:ext cx="3218100" cy="5734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3" name="Google Shape;263;p49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hoto" showMasterSp="0">
  <p:cSld name="15_Photo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50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7" name="Google Shape;267;p50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8" name="Google Shape;268;p50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0"/>
          <p:cNvSpPr/>
          <p:nvPr>
            <p:ph idx="2" type="pic"/>
          </p:nvPr>
        </p:nvSpPr>
        <p:spPr>
          <a:xfrm>
            <a:off x="10389140" y="4495800"/>
            <a:ext cx="3510900" cy="62436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50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hoto" showMasterSp="0">
  <p:cSld name="16_Photo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51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75" name="Google Shape;275;p51"/>
          <p:cNvGrpSpPr/>
          <p:nvPr/>
        </p:nvGrpSpPr>
        <p:grpSpPr>
          <a:xfrm>
            <a:off x="21574379" y="731721"/>
            <a:ext cx="1631400" cy="1657500"/>
            <a:chOff x="-134675" y="-72611"/>
            <a:chExt cx="1631400" cy="1657500"/>
          </a:xfrm>
        </p:grpSpPr>
        <p:sp>
          <p:nvSpPr>
            <p:cNvPr id="276" name="Google Shape;276;p51"/>
            <p:cNvSpPr/>
            <p:nvPr/>
          </p:nvSpPr>
          <p:spPr>
            <a:xfrm>
              <a:off x="16412" y="-1"/>
              <a:ext cx="1430860" cy="143086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t/>
              </a:r>
              <a:endPara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7" name="Google Shape;277;p51"/>
            <p:cNvSpPr/>
            <p:nvPr/>
          </p:nvSpPr>
          <p:spPr>
            <a:xfrm rot="-2003860">
              <a:off x="110397" y="139707"/>
              <a:ext cx="1141255" cy="1232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spAutoFit/>
            </a:bodyPr>
            <a:lstStyle/>
            <a:p>
              <a:pPr indent="0" lvl="0" marL="0" marR="0" rtl="0" algn="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L</a:t>
              </a:r>
              <a:r>
                <a:rPr b="1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</a:t>
              </a:r>
              <a:r>
                <a:rPr b="0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51"/>
          <p:cNvSpPr/>
          <p:nvPr/>
        </p:nvSpPr>
        <p:spPr>
          <a:xfrm>
            <a:off x="16389255" y="1303870"/>
            <a:ext cx="50322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rPr>
              <a:t>COMPANY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rPr>
              <a:t>Project name | Date: 15 Apr 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1"/>
          <p:cNvSpPr/>
          <p:nvPr>
            <p:ph idx="2" type="pic"/>
          </p:nvPr>
        </p:nvSpPr>
        <p:spPr>
          <a:xfrm>
            <a:off x="-18662" y="-19050"/>
            <a:ext cx="24402600" cy="9182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51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51"/>
          <p:cNvSpPr/>
          <p:nvPr>
            <p:ph idx="3" type="pic"/>
          </p:nvPr>
        </p:nvSpPr>
        <p:spPr>
          <a:xfrm>
            <a:off x="16590308" y="4365811"/>
            <a:ext cx="5136900" cy="684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hoto" showMasterSp="0">
  <p:cSld name="17_Photo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52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5" name="Google Shape;285;p52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6" name="Google Shape;286;p52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2"/>
          <p:cNvSpPr/>
          <p:nvPr>
            <p:ph idx="2" type="pic"/>
          </p:nvPr>
        </p:nvSpPr>
        <p:spPr>
          <a:xfrm>
            <a:off x="4876800" y="5305530"/>
            <a:ext cx="4114800" cy="486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288" name="Google Shape;288;p52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Photo" showMasterSp="0">
  <p:cSld name="18_Photo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/>
          <p:nvPr/>
        </p:nvSpPr>
        <p:spPr>
          <a:xfrm>
            <a:off x="11785600" y="12446000"/>
            <a:ext cx="812792" cy="81279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53"/>
          <p:cNvSpPr txBox="1"/>
          <p:nvPr>
            <p:ph idx="12" type="sldNum"/>
          </p:nvPr>
        </p:nvSpPr>
        <p:spPr>
          <a:xfrm>
            <a:off x="11988627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2" name="Google Shape;292;p53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3" name="Google Shape;293;p53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53"/>
          <p:cNvSpPr/>
          <p:nvPr>
            <p:ph idx="2" type="pic"/>
          </p:nvPr>
        </p:nvSpPr>
        <p:spPr>
          <a:xfrm>
            <a:off x="1295400" y="3048000"/>
            <a:ext cx="21793200" cy="9067800"/>
          </a:xfrm>
          <a:prstGeom prst="rect">
            <a:avLst/>
          </a:prstGeom>
          <a:noFill/>
          <a:ln>
            <a:noFill/>
          </a:ln>
        </p:spPr>
      </p:sp>
      <p:pic>
        <p:nvPicPr>
          <p:cNvPr id="295" name="Google Shape;295;p53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Photo" showMasterSp="0">
  <p:cSld name="19_Photo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54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98" name="Google Shape;298;p54"/>
          <p:cNvGrpSpPr/>
          <p:nvPr/>
        </p:nvGrpSpPr>
        <p:grpSpPr>
          <a:xfrm>
            <a:off x="21574379" y="731721"/>
            <a:ext cx="1631400" cy="1657500"/>
            <a:chOff x="-134675" y="-72611"/>
            <a:chExt cx="1631400" cy="1657500"/>
          </a:xfrm>
        </p:grpSpPr>
        <p:sp>
          <p:nvSpPr>
            <p:cNvPr id="299" name="Google Shape;299;p54"/>
            <p:cNvSpPr/>
            <p:nvPr/>
          </p:nvSpPr>
          <p:spPr>
            <a:xfrm>
              <a:off x="16412" y="-1"/>
              <a:ext cx="1430860" cy="143086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t/>
              </a:r>
              <a:endPara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00" name="Google Shape;300;p54"/>
            <p:cNvSpPr/>
            <p:nvPr/>
          </p:nvSpPr>
          <p:spPr>
            <a:xfrm rot="-2003860">
              <a:off x="110397" y="139707"/>
              <a:ext cx="1141255" cy="1232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spAutoFit/>
            </a:bodyPr>
            <a:lstStyle/>
            <a:p>
              <a:pPr indent="0" lvl="0" marL="0" marR="0" rtl="0" algn="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L</a:t>
              </a:r>
              <a:r>
                <a:rPr b="1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</a:t>
              </a:r>
              <a:r>
                <a:rPr b="0" i="0" lang="en-US" sz="50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54"/>
          <p:cNvSpPr/>
          <p:nvPr/>
        </p:nvSpPr>
        <p:spPr>
          <a:xfrm>
            <a:off x="16389255" y="1303870"/>
            <a:ext cx="50322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rPr>
              <a:t>COMPANY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rPr>
              <a:t>Project name | Date: 15 Apr 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4"/>
          <p:cNvSpPr/>
          <p:nvPr>
            <p:ph idx="2" type="pic"/>
          </p:nvPr>
        </p:nvSpPr>
        <p:spPr>
          <a:xfrm>
            <a:off x="0" y="0"/>
            <a:ext cx="24403200" cy="91821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4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unee24\Desktop\band.png" id="304" name="Google Shape;30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4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hoto 2" showMasterSp="0">
  <p:cSld name="4_Photo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9"/>
          <p:cNvCxnSpPr/>
          <p:nvPr/>
        </p:nvCxnSpPr>
        <p:spPr>
          <a:xfrm>
            <a:off x="1295051" y="2341463"/>
            <a:ext cx="21793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2" name="Google Shape;32;p19"/>
          <p:cNvSpPr txBox="1"/>
          <p:nvPr>
            <p:ph type="title"/>
          </p:nvPr>
        </p:nvSpPr>
        <p:spPr>
          <a:xfrm>
            <a:off x="1277937" y="-30451"/>
            <a:ext cx="13170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/>
          <p:nvPr>
            <p:ph idx="2" type="pic"/>
          </p:nvPr>
        </p:nvSpPr>
        <p:spPr>
          <a:xfrm>
            <a:off x="1966912" y="3908425"/>
            <a:ext cx="3687900" cy="28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9"/>
          <p:cNvSpPr/>
          <p:nvPr>
            <p:ph idx="3" type="pic"/>
          </p:nvPr>
        </p:nvSpPr>
        <p:spPr>
          <a:xfrm>
            <a:off x="6157713" y="3908425"/>
            <a:ext cx="3687900" cy="28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9"/>
          <p:cNvSpPr/>
          <p:nvPr>
            <p:ph idx="4" type="pic"/>
          </p:nvPr>
        </p:nvSpPr>
        <p:spPr>
          <a:xfrm>
            <a:off x="10348515" y="3908425"/>
            <a:ext cx="3687900" cy="28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9"/>
          <p:cNvSpPr/>
          <p:nvPr>
            <p:ph idx="5" type="pic"/>
          </p:nvPr>
        </p:nvSpPr>
        <p:spPr>
          <a:xfrm>
            <a:off x="14539316" y="3908425"/>
            <a:ext cx="3687900" cy="28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9"/>
          <p:cNvSpPr/>
          <p:nvPr>
            <p:ph idx="6" type="pic"/>
          </p:nvPr>
        </p:nvSpPr>
        <p:spPr>
          <a:xfrm>
            <a:off x="18730118" y="3908425"/>
            <a:ext cx="3687900" cy="287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27127" l="23486" r="50755" t="33857"/>
          <a:stretch/>
        </p:blipFill>
        <p:spPr>
          <a:xfrm>
            <a:off x="21480517" y="609600"/>
            <a:ext cx="1608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nee24\Desktop\band.png"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 2" showMasterSp="0">
  <p:cSld name="2_Blank 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nee24\Desktop\band.png" id="42" name="Google Shape;4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2383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0"/>
          <p:cNvSpPr txBox="1"/>
          <p:nvPr/>
        </p:nvSpPr>
        <p:spPr>
          <a:xfrm>
            <a:off x="23088600" y="130935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unee24\Desktop\band.png" id="44" name="Google Shape;4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1295051" y="353913"/>
            <a:ext cx="147162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23492730" y="1402475"/>
            <a:ext cx="52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7577137" y="3950096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4833937" y="4536281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unee24\Desktop\band.png" id="52" name="Google Shape;5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2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387453" y="892968"/>
            <a:ext cx="7500900" cy="56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4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4387453" y="6697265"/>
            <a:ext cx="7500900" cy="5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unee24\Desktop\band.png" id="57" name="Google Shape;5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3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1466453" y="6095404"/>
            <a:ext cx="43062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9052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1pPr>
            <a:lvl2pPr indent="-390525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2pPr>
            <a:lvl3pPr indent="-390525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3pPr>
            <a:lvl4pPr indent="-390525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4pPr>
            <a:lvl5pPr indent="-390525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mo"/>
              <a:buChar char="•"/>
              <a:defRPr>
                <a:solidFill>
                  <a:srgbClr val="000000"/>
                </a:solidFill>
              </a:defRPr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type="title"/>
          </p:nvPr>
        </p:nvSpPr>
        <p:spPr>
          <a:xfrm>
            <a:off x="4920853" y="5953"/>
            <a:ext cx="156090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unee24\Desktop\band.png" id="62" name="Google Shape;6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4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295051" y="353913"/>
            <a:ext cx="147162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" name="Google Shape;7;p15"/>
          <p:cNvSpPr/>
          <p:nvPr/>
        </p:nvSpPr>
        <p:spPr>
          <a:xfrm>
            <a:off x="22850078" y="1079500"/>
            <a:ext cx="1808190" cy="1270026"/>
          </a:xfrm>
          <a:custGeom>
            <a:rect b="b" l="l" r="r" t="t"/>
            <a:pathLst>
              <a:path extrusionOk="0" h="21600" w="21600">
                <a:moveTo>
                  <a:pt x="2901" y="0"/>
                </a:moveTo>
                <a:lnTo>
                  <a:pt x="0" y="21600"/>
                </a:lnTo>
                <a:lnTo>
                  <a:pt x="6429" y="21600"/>
                </a:lnTo>
                <a:lnTo>
                  <a:pt x="6865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865" y="0"/>
                </a:lnTo>
                <a:lnTo>
                  <a:pt x="6429" y="0"/>
                </a:lnTo>
                <a:lnTo>
                  <a:pt x="2901" y="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" name="Google Shape;8;p15"/>
          <p:cNvCxnSpPr/>
          <p:nvPr/>
        </p:nvCxnSpPr>
        <p:spPr>
          <a:xfrm>
            <a:off x="1295051" y="2341464"/>
            <a:ext cx="231399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23492730" y="1402475"/>
            <a:ext cx="52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5"/>
          <p:cNvSpPr txBox="1"/>
          <p:nvPr>
            <p:ph idx="1" type="body"/>
          </p:nvPr>
        </p:nvSpPr>
        <p:spPr>
          <a:xfrm>
            <a:off x="7577137" y="3950096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85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pic>
        <p:nvPicPr>
          <p:cNvPr descr="C:\Users\unee24\Desktop\band.png" id="11" name="Google Shape;1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1887200"/>
            <a:ext cx="24384002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 txBox="1"/>
          <p:nvPr/>
        </p:nvSpPr>
        <p:spPr>
          <a:xfrm>
            <a:off x="23241000" y="1324597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nee24\Desktop\Untitled-4.jpg" id="310" name="Google Shape;3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483192" y="9789349"/>
            <a:ext cx="9623245" cy="15383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"/>
          <p:cNvSpPr txBox="1"/>
          <p:nvPr/>
        </p:nvSpPr>
        <p:spPr>
          <a:xfrm>
            <a:off x="8577533" y="8198314"/>
            <a:ext cx="7430217" cy="91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 PROJECT SCOPE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nee24\Desktop\Untitled-4.jpg" id="312" name="Google Shape;3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2557" y="7264007"/>
            <a:ext cx="9652000" cy="19121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1"/>
          <p:cNvSpPr txBox="1"/>
          <p:nvPr/>
        </p:nvSpPr>
        <p:spPr>
          <a:xfrm>
            <a:off x="7168551" y="10225520"/>
            <a:ext cx="9931879" cy="91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Future-Proof your Business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"/>
          <p:cNvPicPr preferRelativeResize="0"/>
          <p:nvPr/>
        </p:nvPicPr>
        <p:blipFill rotWithShape="1">
          <a:blip r:embed="rId5">
            <a:alphaModFix/>
          </a:blip>
          <a:srcRect b="39420" l="5442" r="7343" t="38650"/>
          <a:stretch/>
        </p:blipFill>
        <p:spPr>
          <a:xfrm>
            <a:off x="7481025" y="4079975"/>
            <a:ext cx="9623225" cy="277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"/>
          <p:cNvSpPr txBox="1"/>
          <p:nvPr>
            <p:ph idx="4294967295" type="sldNum"/>
          </p:nvPr>
        </p:nvSpPr>
        <p:spPr>
          <a:xfrm>
            <a:off x="11974113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10"/>
          <p:cNvSpPr txBox="1"/>
          <p:nvPr>
            <p:ph type="title"/>
          </p:nvPr>
        </p:nvSpPr>
        <p:spPr>
          <a:xfrm>
            <a:off x="6499927" y="566337"/>
            <a:ext cx="106962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Roles &amp; Responsibilities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1516412" y="3865005"/>
            <a:ext cx="21031200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Overall Project management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Coordination with Management and Key-Consultants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Project scope control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Project reporting to Client.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Business processes requirements consolidation and validation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Business resources  availability management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Change management actions handling ,Technical Support &amp; Consulting Guidance </a:t>
            </a:r>
            <a:endParaRPr i="0" sz="3600" u="none" cap="none" strike="noStrike">
              <a:solidFill>
                <a:srgbClr val="53585F"/>
              </a:solidFill>
            </a:endParaRPr>
          </a:p>
        </p:txBody>
      </p:sp>
      <p:sp>
        <p:nvSpPr>
          <p:cNvPr id="401" name="Google Shape;401;p10"/>
          <p:cNvSpPr txBox="1"/>
          <p:nvPr/>
        </p:nvSpPr>
        <p:spPr>
          <a:xfrm>
            <a:off x="1516400" y="2842350"/>
            <a:ext cx="578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Mentor</a:t>
            </a:r>
            <a:endParaRPr b="1" sz="4400"/>
          </a:p>
        </p:txBody>
      </p:sp>
      <p:pic>
        <p:nvPicPr>
          <p:cNvPr id="402" name="Google Shape;40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"/>
          <p:cNvSpPr txBox="1"/>
          <p:nvPr>
            <p:ph idx="4294967295" type="sldNum"/>
          </p:nvPr>
        </p:nvSpPr>
        <p:spPr>
          <a:xfrm>
            <a:off x="11974113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11"/>
          <p:cNvSpPr txBox="1"/>
          <p:nvPr/>
        </p:nvSpPr>
        <p:spPr>
          <a:xfrm>
            <a:off x="1137825" y="3954063"/>
            <a:ext cx="2034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25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Functional workshop leads to collect information to build the model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25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Planning and progress management during weekly project committees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25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Delivery of the ETL solution &amp; KPI development in line with business requirements 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25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Documentation of system solutions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25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Effectively schedules, organizes and moderates project meetings.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25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Monitor and track overall progress and results of the project.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25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</a:rPr>
              <a:t>Regularly communicates and coordinates with the Mentor and Consultants.</a:t>
            </a:r>
            <a:endParaRPr i="0" sz="3600" u="none" cap="none" strike="noStrike">
              <a:solidFill>
                <a:srgbClr val="53585F"/>
              </a:solidFill>
            </a:endParaRPr>
          </a:p>
        </p:txBody>
      </p:sp>
      <p:sp>
        <p:nvSpPr>
          <p:cNvPr id="409" name="Google Shape;409;p11"/>
          <p:cNvSpPr txBox="1"/>
          <p:nvPr/>
        </p:nvSpPr>
        <p:spPr>
          <a:xfrm>
            <a:off x="1137825" y="2842350"/>
            <a:ext cx="578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Captain</a:t>
            </a:r>
            <a:endParaRPr b="1" sz="4400"/>
          </a:p>
        </p:txBody>
      </p:sp>
      <p:pic>
        <p:nvPicPr>
          <p:cNvPr id="410" name="Google Shape;4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2"/>
          <p:cNvSpPr txBox="1"/>
          <p:nvPr>
            <p:ph idx="4294967295" type="sldNum"/>
          </p:nvPr>
        </p:nvSpPr>
        <p:spPr>
          <a:xfrm>
            <a:off x="11974113" y="1266208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12"/>
          <p:cNvSpPr txBox="1"/>
          <p:nvPr>
            <p:ph type="title"/>
          </p:nvPr>
        </p:nvSpPr>
        <p:spPr>
          <a:xfrm>
            <a:off x="5905002" y="819299"/>
            <a:ext cx="106962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User-SME(Client)</a:t>
            </a:r>
            <a:endParaRPr sz="5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1219200" y="2819400"/>
            <a:ext cx="203454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53585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1219200" y="2819400"/>
            <a:ext cx="21336000" cy="10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⮚"/>
            </a:pPr>
            <a:r>
              <a:rPr i="0" lang="en-US" sz="3400" u="none" cap="none" strike="noStrike">
                <a:solidFill>
                  <a:schemeClr val="dk1"/>
                </a:solidFill>
              </a:rPr>
              <a:t>Key users will be available for the  following main processes: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Requirement Analysis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Database understanding and ETL mapping for data cloud preparation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Business Rule Implementation in Dashboard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Dashboard designing &amp; Development based on Actual data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Data Science Workflow and Machine Learning Understanding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⮚"/>
            </a:pPr>
            <a:r>
              <a:rPr i="0" lang="en-US" sz="3400" u="none" cap="none" strike="noStrike">
                <a:solidFill>
                  <a:schemeClr val="dk1"/>
                </a:solidFill>
              </a:rPr>
              <a:t>During project lifetime, involved for each business area of responsibilities with: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Business processes design,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Solutions validation for setting up in BI Platform,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Global approval tests scenarios writing and running if any.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End users training management along with BI Consultant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 Light"/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⮚"/>
            </a:pPr>
            <a:r>
              <a:rPr i="0" lang="en-US" sz="3400" u="none" cap="none" strike="noStrike">
                <a:solidFill>
                  <a:schemeClr val="dk1"/>
                </a:solidFill>
              </a:rPr>
              <a:t>Change management: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Responsible to identify the impacts on business processes, organizations and user skills </a:t>
            </a:r>
            <a:endParaRPr sz="3400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Define and implement the actions to help the company to get prepared to those impacts</a:t>
            </a:r>
            <a:endParaRPr i="0" sz="3400" u="none" cap="none" strike="noStrike">
              <a:solidFill>
                <a:srgbClr val="53585F"/>
              </a:solidFill>
            </a:endParaRPr>
          </a:p>
        </p:txBody>
      </p:sp>
      <p:pic>
        <p:nvPicPr>
          <p:cNvPr id="419" name="Google Shape;41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 txBox="1"/>
          <p:nvPr>
            <p:ph type="title"/>
          </p:nvPr>
        </p:nvSpPr>
        <p:spPr>
          <a:xfrm>
            <a:off x="7790700" y="958477"/>
            <a:ext cx="88026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Controlling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3"/>
          <p:cNvSpPr txBox="1"/>
          <p:nvPr/>
        </p:nvSpPr>
        <p:spPr>
          <a:xfrm>
            <a:off x="1600200" y="2514600"/>
            <a:ext cx="20116800" cy="6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1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Char char="➢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Issue Management</a:t>
            </a:r>
            <a:endParaRPr b="1" sz="3400">
              <a:solidFill>
                <a:schemeClr val="dk1"/>
              </a:solidFill>
            </a:endParaRPr>
          </a:p>
          <a:p>
            <a:pPr indent="-444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■"/>
            </a:pPr>
            <a:r>
              <a:rPr lang="en-US" sz="3400">
                <a:solidFill>
                  <a:schemeClr val="dk1"/>
                </a:solidFill>
              </a:rPr>
              <a:t>Definition – an issue is anything that will impede project progress.</a:t>
            </a:r>
            <a:endParaRPr sz="3400">
              <a:solidFill>
                <a:schemeClr val="dk1"/>
              </a:solidFill>
            </a:endParaRPr>
          </a:p>
          <a:p>
            <a:pPr indent="-444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■"/>
            </a:pPr>
            <a:r>
              <a:rPr lang="en-US" sz="3400">
                <a:solidFill>
                  <a:schemeClr val="dk1"/>
                </a:solidFill>
              </a:rPr>
              <a:t>Recording – use pre-delivered issue log to log and monitor project issues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215900" lvl="1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Char char="➢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Change Management </a:t>
            </a:r>
            <a:endParaRPr b="1" i="0" sz="3400" u="none" cap="none" strike="noStrike">
              <a:solidFill>
                <a:schemeClr val="dk1"/>
              </a:solidFill>
            </a:endParaRPr>
          </a:p>
          <a:p>
            <a:pPr indent="-444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Definition	 – any change in requirement after Requirement sign-off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400" u="none" cap="none" strike="noStrike">
                <a:solidFill>
                  <a:schemeClr val="dk1"/>
                </a:solidFill>
              </a:rPr>
              <a:t>                   	</a:t>
            </a:r>
            <a:r>
              <a:rPr lang="en-US" sz="3400">
                <a:solidFill>
                  <a:schemeClr val="dk1"/>
                </a:solidFill>
              </a:rPr>
              <a:t> –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</a:t>
            </a:r>
            <a:r>
              <a:rPr i="0" lang="en-US" sz="3400" u="none" cap="none" strike="noStrike">
                <a:solidFill>
                  <a:schemeClr val="dk1"/>
                </a:solidFill>
              </a:rPr>
              <a:t>any activity which is out of the agreed upon scope.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Change Request submitted  by  Customer Project leads.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Time, Effort and Cost estimation of implementing Change by Captains Team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Approval by Customer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Execution by Captains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426" name="Google Shape;426;p13"/>
          <p:cNvSpPr txBox="1"/>
          <p:nvPr/>
        </p:nvSpPr>
        <p:spPr>
          <a:xfrm>
            <a:off x="1600200" y="8549225"/>
            <a:ext cx="187452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1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Char char="⮚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Documentation Standards </a:t>
            </a:r>
            <a:endParaRPr b="1" sz="3400">
              <a:solidFill>
                <a:schemeClr val="dk1"/>
              </a:solidFill>
            </a:endParaRPr>
          </a:p>
          <a:p>
            <a:pPr indent="-444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Storage – all project documentation should reside on a shared network drive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Use pre-delivered templates when available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Use customer specific working documents when template is not available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215900" lvl="1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Char char="⮚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Meetings &amp; Reviews</a:t>
            </a:r>
            <a:endParaRPr b="1"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A Weekly status report which will highlight the status of the project &amp; related activities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Weekly review meetings by Client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457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 Light"/>
              <a:buNone/>
            </a:pPr>
            <a:r>
              <a:t/>
            </a:r>
            <a:endParaRPr i="0" sz="3400" u="none" cap="none" strike="noStrike">
              <a:solidFill>
                <a:srgbClr val="53585F"/>
              </a:solidFill>
            </a:endParaRPr>
          </a:p>
        </p:txBody>
      </p:sp>
      <p:pic>
        <p:nvPicPr>
          <p:cNvPr id="427" name="Google Shape;4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/>
          <p:nvPr/>
        </p:nvSpPr>
        <p:spPr>
          <a:xfrm>
            <a:off x="6096000" y="7772400"/>
            <a:ext cx="8153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6172200" y="10058400"/>
            <a:ext cx="13716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nee24\Desktop\band.png" id="434" name="Google Shape;4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76230"/>
            <a:ext cx="24384000" cy="189217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4"/>
          <p:cNvSpPr txBox="1"/>
          <p:nvPr/>
        </p:nvSpPr>
        <p:spPr>
          <a:xfrm>
            <a:off x="23088600" y="13258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6" name="Google Shape;436;p14"/>
          <p:cNvPicPr preferRelativeResize="0"/>
          <p:nvPr/>
        </p:nvPicPr>
        <p:blipFill rotWithShape="1">
          <a:blip r:embed="rId4">
            <a:alphaModFix/>
          </a:blip>
          <a:srcRect b="39275" l="11943" r="8647" t="33757"/>
          <a:stretch/>
        </p:blipFill>
        <p:spPr>
          <a:xfrm>
            <a:off x="14935200" y="10312263"/>
            <a:ext cx="8153399" cy="27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4"/>
          <p:cNvSpPr txBox="1"/>
          <p:nvPr/>
        </p:nvSpPr>
        <p:spPr>
          <a:xfrm>
            <a:off x="5647500" y="5046700"/>
            <a:ext cx="13972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600"/>
              <a:t>THANK YOU</a:t>
            </a:r>
            <a:endParaRPr b="1" sz="11600"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"/>
          <p:cNvSpPr txBox="1"/>
          <p:nvPr>
            <p:ph type="title"/>
          </p:nvPr>
        </p:nvSpPr>
        <p:spPr>
          <a:xfrm>
            <a:off x="5371922" y="503374"/>
            <a:ext cx="124755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intergrund" id="320" name="Google Shape;320;p2"/>
          <p:cNvPicPr preferRelativeResize="0"/>
          <p:nvPr/>
        </p:nvPicPr>
        <p:blipFill rotWithShape="1">
          <a:blip r:embed="rId3">
            <a:alphaModFix/>
          </a:blip>
          <a:srcRect b="6458" l="0" r="0" t="8751"/>
          <a:stretch/>
        </p:blipFill>
        <p:spPr>
          <a:xfrm>
            <a:off x="13864750" y="3302300"/>
            <a:ext cx="9144000" cy="83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"/>
          <p:cNvSpPr txBox="1"/>
          <p:nvPr/>
        </p:nvSpPr>
        <p:spPr>
          <a:xfrm>
            <a:off x="2405825" y="3782097"/>
            <a:ext cx="8382000" cy="6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48B00"/>
              </a:buClr>
              <a:buSzPts val="32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- Project Scope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48B00"/>
              </a:buClr>
              <a:buSzPts val="3200"/>
              <a:buFont typeface="Noto Sans Symbols"/>
              <a:buNone/>
            </a:pPr>
            <a:r>
              <a:rPr b="1" lang="en-US" sz="3600">
                <a:solidFill>
                  <a:schemeClr val="dk1"/>
                </a:solidFill>
              </a:rPr>
              <a:t>Implementation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Methodology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48B00"/>
              </a:buClr>
              <a:buSzPts val="32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Project-Team Organization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48B00"/>
              </a:buClr>
              <a:buSzPts val="32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Timelines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48B00"/>
              </a:buClr>
              <a:buSzPts val="32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Roles &amp; Responsibilities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F48B00"/>
              </a:buClr>
              <a:buSzPts val="32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Controlling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"/>
          <p:cNvSpPr txBox="1"/>
          <p:nvPr>
            <p:ph type="title"/>
          </p:nvPr>
        </p:nvSpPr>
        <p:spPr>
          <a:xfrm>
            <a:off x="8416900" y="565777"/>
            <a:ext cx="62907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Project Scope 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 txBox="1"/>
          <p:nvPr/>
        </p:nvSpPr>
        <p:spPr>
          <a:xfrm>
            <a:off x="1295400" y="2438400"/>
            <a:ext cx="19507200" cy="9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⮚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Legal Entity</a:t>
            </a:r>
            <a:r>
              <a:rPr b="1" lang="en-US" sz="3400">
                <a:solidFill>
                  <a:schemeClr val="dk1"/>
                </a:solidFill>
              </a:rPr>
              <a:t>: </a:t>
            </a:r>
            <a:r>
              <a:rPr i="0" lang="en-US" sz="3400" u="none" cap="none" strike="noStrike">
                <a:solidFill>
                  <a:schemeClr val="dk1"/>
                </a:solidFill>
              </a:rPr>
              <a:t>Implementation of End-to-End data analysis project with data of </a:t>
            </a:r>
            <a:r>
              <a:rPr lang="en-US" sz="3400">
                <a:solidFill>
                  <a:schemeClr val="dk1"/>
                </a:solidFill>
              </a:rPr>
              <a:t>Medico Pvt. Ltd. </a:t>
            </a:r>
            <a:r>
              <a:rPr i="0" lang="en-US" sz="3400" u="none" cap="none" strike="noStrike">
                <a:solidFill>
                  <a:schemeClr val="dk1"/>
                </a:solidFill>
              </a:rPr>
              <a:t>using snowflake as SaaS data warehouse and tableau dashboard to present KPI's along with machine learning and data science to find insight from data. 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                      </a:t>
            </a:r>
            <a:endParaRPr b="1" i="0" sz="3400" u="none" cap="none" strike="noStrike">
              <a:solidFill>
                <a:schemeClr val="dk1"/>
              </a:solidFill>
            </a:endParaRPr>
          </a:p>
          <a:p>
            <a:pPr indent="12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⮚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Functional &amp; Technical Scope</a:t>
            </a:r>
            <a:r>
              <a:rPr b="1" lang="en-US" sz="3400">
                <a:solidFill>
                  <a:schemeClr val="dk1"/>
                </a:solidFill>
              </a:rPr>
              <a:t>: </a:t>
            </a:r>
            <a:r>
              <a:rPr i="0" lang="en-US" sz="3400" u="none" cap="none" strike="noStrike">
                <a:solidFill>
                  <a:schemeClr val="dk1"/>
                </a:solidFill>
              </a:rPr>
              <a:t>Implementation of ETL &amp; Data Cloud from  different data </a:t>
            </a:r>
            <a:r>
              <a:rPr lang="en-US" sz="3400">
                <a:solidFill>
                  <a:schemeClr val="dk1"/>
                </a:solidFill>
              </a:rPr>
              <a:t>views for 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ifferent Channels :  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400" cap="none" strike="noStrike">
                <a:solidFill>
                  <a:schemeClr val="dk1"/>
                </a:solidFill>
              </a:rPr>
              <a:t>KPI Wise: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***</a:t>
            </a:r>
            <a:r>
              <a:rPr i="0" lang="en-US" sz="3400" u="none" cap="none" strike="noStrike">
                <a:solidFill>
                  <a:schemeClr val="dk1"/>
                </a:solidFill>
              </a:rPr>
              <a:t>  KPI’s and other scope are as per attached </a:t>
            </a:r>
            <a:endParaRPr sz="3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400" cap="none" strike="noStrike">
                <a:solidFill>
                  <a:schemeClr val="dk1"/>
                </a:solidFill>
              </a:rPr>
              <a:t>In addition to above</a:t>
            </a:r>
            <a:r>
              <a:rPr b="1" lang="en-US" sz="3400">
                <a:solidFill>
                  <a:schemeClr val="dk1"/>
                </a:solidFill>
              </a:rPr>
              <a:t>:</a:t>
            </a:r>
            <a:endParaRPr i="0" sz="3400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Data loading and Unloading in snowflake.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Different Admin Work in Snowflake.</a:t>
            </a:r>
            <a:endParaRPr sz="3400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Tableau Desktop installation, </a:t>
            </a:r>
            <a:endParaRPr sz="3400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Connection  &amp; Configuration with Tableau Server</a:t>
            </a:r>
            <a:endParaRPr sz="3400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Extract Creation &amp; Auto Refresh Scheduling  will be implemented</a:t>
            </a:r>
            <a:endParaRPr sz="3400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Data science platform and Machine learning platform identification									</a:t>
            </a:r>
            <a:endParaRPr b="1" sz="3400">
              <a:solidFill>
                <a:schemeClr val="dk1"/>
              </a:solidFill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</a:rPr>
              <a:t>Machine learning implementation.</a:t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                                                                              </a:t>
            </a:r>
            <a:endParaRPr b="0" i="0" sz="3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29" name="Google Shape;3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"/>
          <p:cNvSpPr txBox="1"/>
          <p:nvPr>
            <p:ph type="title"/>
          </p:nvPr>
        </p:nvSpPr>
        <p:spPr>
          <a:xfrm>
            <a:off x="4285525" y="977400"/>
            <a:ext cx="153465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Methodology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"/>
          <p:cNvSpPr txBox="1"/>
          <p:nvPr/>
        </p:nvSpPr>
        <p:spPr>
          <a:xfrm>
            <a:off x="4032149" y="2213999"/>
            <a:ext cx="13912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400" u="none" cap="none" strike="noStrike">
                <a:solidFill>
                  <a:srgbClr val="3E4247"/>
                </a:solidFill>
              </a:rPr>
              <a:t>          High Level Architecture</a:t>
            </a:r>
            <a:endParaRPr b="1" i="0" sz="3400" u="none" cap="none" strike="noStrike">
              <a:solidFill>
                <a:srgbClr val="3E4247"/>
              </a:solidFill>
            </a:endParaRPr>
          </a:p>
        </p:txBody>
      </p:sp>
      <p:pic>
        <p:nvPicPr>
          <p:cNvPr id="336" name="Google Shape;3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27800"/>
            <a:ext cx="24384000" cy="105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"/>
          <p:cNvSpPr txBox="1"/>
          <p:nvPr>
            <p:ph type="title"/>
          </p:nvPr>
        </p:nvSpPr>
        <p:spPr>
          <a:xfrm>
            <a:off x="7392325" y="708452"/>
            <a:ext cx="102567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Snowflake Architecture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343" name="Google Shape;3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469" y="3266854"/>
            <a:ext cx="17983198" cy="893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 txBox="1"/>
          <p:nvPr>
            <p:ph type="title"/>
          </p:nvPr>
        </p:nvSpPr>
        <p:spPr>
          <a:xfrm>
            <a:off x="7788925" y="688451"/>
            <a:ext cx="9132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Tableau Architecture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rojects\Tableau Projects\HH Bajaj\tableau-solutions-overview-12-638.jpg" id="350" name="Google Shape;350;p6"/>
          <p:cNvPicPr preferRelativeResize="0"/>
          <p:nvPr/>
        </p:nvPicPr>
        <p:blipFill rotWithShape="1">
          <a:blip r:embed="rId3">
            <a:alphaModFix/>
          </a:blip>
          <a:srcRect b="0" l="0" r="0" t="14037"/>
          <a:stretch/>
        </p:blipFill>
        <p:spPr>
          <a:xfrm>
            <a:off x="3962400" y="3238950"/>
            <a:ext cx="17492201" cy="9782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351" name="Google Shape;3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"/>
          <p:cNvSpPr txBox="1"/>
          <p:nvPr>
            <p:ph type="title"/>
          </p:nvPr>
        </p:nvSpPr>
        <p:spPr>
          <a:xfrm>
            <a:off x="6991913" y="589301"/>
            <a:ext cx="11016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Science Architecture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357" name="Google Shape;3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647" y="2807098"/>
            <a:ext cx="22411426" cy="779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"/>
          <p:cNvSpPr txBox="1"/>
          <p:nvPr>
            <p:ph type="title"/>
          </p:nvPr>
        </p:nvSpPr>
        <p:spPr>
          <a:xfrm>
            <a:off x="6724780" y="821721"/>
            <a:ext cx="114336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Team Organization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8"/>
          <p:cNvSpPr/>
          <p:nvPr/>
        </p:nvSpPr>
        <p:spPr>
          <a:xfrm>
            <a:off x="914400" y="3205109"/>
            <a:ext cx="77374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5" name="Google Shape;365;p8"/>
          <p:cNvSpPr/>
          <p:nvPr/>
        </p:nvSpPr>
        <p:spPr>
          <a:xfrm rot="-5400000">
            <a:off x="392933" y="2802703"/>
            <a:ext cx="2257372" cy="2138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8"/>
          <p:cNvSpPr/>
          <p:nvPr/>
        </p:nvSpPr>
        <p:spPr>
          <a:xfrm rot="-5400000">
            <a:off x="206399" y="5464199"/>
            <a:ext cx="26352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Captains</a:t>
            </a:r>
            <a:endParaRPr b="1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"/>
          <p:cNvSpPr/>
          <p:nvPr/>
        </p:nvSpPr>
        <p:spPr>
          <a:xfrm rot="-5400000">
            <a:off x="38100" y="8496300"/>
            <a:ext cx="2895600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</a:rPr>
              <a:t> Consultant</a:t>
            </a:r>
            <a:endParaRPr b="1" i="0" sz="3400" u="none" cap="none" strike="noStrike">
              <a:solidFill>
                <a:schemeClr val="lt1"/>
              </a:solidFill>
            </a:endParaRPr>
          </a:p>
        </p:txBody>
      </p:sp>
      <p:sp>
        <p:nvSpPr>
          <p:cNvPr id="368" name="Google Shape;368;p8"/>
          <p:cNvSpPr/>
          <p:nvPr/>
        </p:nvSpPr>
        <p:spPr>
          <a:xfrm>
            <a:off x="2743200" y="3429000"/>
            <a:ext cx="20269200" cy="8382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endParaRPr b="0" i="0" sz="5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69" name="Google Shape;369;p8"/>
          <p:cNvCxnSpPr/>
          <p:nvPr/>
        </p:nvCxnSpPr>
        <p:spPr>
          <a:xfrm rot="5400000">
            <a:off x="2673350" y="11898312"/>
            <a:ext cx="347662" cy="1588"/>
          </a:xfrm>
          <a:prstGeom prst="straightConnector1">
            <a:avLst/>
          </a:prstGeom>
          <a:noFill/>
          <a:ln cap="flat" cmpd="sng" w="285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8"/>
          <p:cNvSpPr txBox="1"/>
          <p:nvPr/>
        </p:nvSpPr>
        <p:spPr>
          <a:xfrm>
            <a:off x="10619744" y="3515073"/>
            <a:ext cx="4209690" cy="75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Tushar Jadhav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5756117" y="6163412"/>
            <a:ext cx="5474899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   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 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Mahendra Singh</a:t>
            </a:r>
            <a:endParaRPr b="1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8"/>
          <p:cNvSpPr txBox="1"/>
          <p:nvPr/>
        </p:nvSpPr>
        <p:spPr>
          <a:xfrm>
            <a:off x="13997263" y="5999572"/>
            <a:ext cx="4784785" cy="91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   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Satyajit Maitra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8"/>
          <p:cNvSpPr txBox="1"/>
          <p:nvPr/>
        </p:nvSpPr>
        <p:spPr>
          <a:xfrm>
            <a:off x="3118556" y="8869901"/>
            <a:ext cx="5158597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Satish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8"/>
          <p:cNvSpPr txBox="1"/>
          <p:nvPr/>
        </p:nvSpPr>
        <p:spPr>
          <a:xfrm>
            <a:off x="3119192" y="9808766"/>
            <a:ext cx="7631502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Mohammad Osama Akhtar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8"/>
          <p:cNvSpPr txBox="1"/>
          <p:nvPr/>
        </p:nvSpPr>
        <p:spPr>
          <a:xfrm>
            <a:off x="8271241" y="8868749"/>
            <a:ext cx="4756030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Aditi Methi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"/>
          <p:cNvSpPr txBox="1"/>
          <p:nvPr/>
        </p:nvSpPr>
        <p:spPr>
          <a:xfrm>
            <a:off x="11591767" y="8866326"/>
            <a:ext cx="5129842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Yuktha Raman G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8"/>
          <p:cNvSpPr txBox="1"/>
          <p:nvPr/>
        </p:nvSpPr>
        <p:spPr>
          <a:xfrm>
            <a:off x="17002098" y="8854482"/>
            <a:ext cx="3807124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Anant Kashyap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8"/>
          <p:cNvSpPr txBox="1"/>
          <p:nvPr/>
        </p:nvSpPr>
        <p:spPr>
          <a:xfrm>
            <a:off x="9930847" y="9784678"/>
            <a:ext cx="5129841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Shaksham Agarwal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8"/>
          <p:cNvSpPr txBox="1"/>
          <p:nvPr/>
        </p:nvSpPr>
        <p:spPr>
          <a:xfrm>
            <a:off x="15054643" y="9825123"/>
            <a:ext cx="4641011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Pradeep Gandham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"/>
          <p:cNvSpPr txBox="1"/>
          <p:nvPr/>
        </p:nvSpPr>
        <p:spPr>
          <a:xfrm>
            <a:off x="10359473" y="10642715"/>
            <a:ext cx="4065916" cy="69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Anvesh Pandey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8"/>
          <p:cNvCxnSpPr>
            <a:stCxn id="371" idx="0"/>
            <a:endCxn id="372" idx="0"/>
          </p:cNvCxnSpPr>
          <p:nvPr/>
        </p:nvCxnSpPr>
        <p:spPr>
          <a:xfrm rot="-5400000">
            <a:off x="12359667" y="2133512"/>
            <a:ext cx="163800" cy="7896000"/>
          </a:xfrm>
          <a:prstGeom prst="bentConnector3">
            <a:avLst>
              <a:gd fmla="val 2454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8"/>
          <p:cNvCxnSpPr>
            <a:stCxn id="370" idx="2"/>
          </p:cNvCxnSpPr>
          <p:nvPr/>
        </p:nvCxnSpPr>
        <p:spPr>
          <a:xfrm>
            <a:off x="12724589" y="4274895"/>
            <a:ext cx="33000" cy="147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8"/>
          <p:cNvCxnSpPr>
            <a:stCxn id="373" idx="1"/>
            <a:endCxn id="377" idx="3"/>
          </p:cNvCxnSpPr>
          <p:nvPr/>
        </p:nvCxnSpPr>
        <p:spPr>
          <a:xfrm flipH="1" rot="10800000">
            <a:off x="3118556" y="9203735"/>
            <a:ext cx="17690700" cy="15300"/>
          </a:xfrm>
          <a:prstGeom prst="bentConnector5">
            <a:avLst>
              <a:gd fmla="val -1346" name="adj1"/>
              <a:gd fmla="val 5602840" name="adj2"/>
              <a:gd fmla="val 101346" name="adj3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8"/>
          <p:cNvCxnSpPr/>
          <p:nvPr/>
        </p:nvCxnSpPr>
        <p:spPr>
          <a:xfrm>
            <a:off x="8476767" y="6854329"/>
            <a:ext cx="33600" cy="156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8"/>
          <p:cNvCxnSpPr>
            <a:stCxn id="372" idx="2"/>
          </p:cNvCxnSpPr>
          <p:nvPr/>
        </p:nvCxnSpPr>
        <p:spPr>
          <a:xfrm>
            <a:off x="16389656" y="6913283"/>
            <a:ext cx="3300" cy="144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6" name="Google Shape;3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/>
          <p:nvPr>
            <p:ph type="title"/>
          </p:nvPr>
        </p:nvSpPr>
        <p:spPr>
          <a:xfrm>
            <a:off x="5310125" y="760177"/>
            <a:ext cx="133635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Implementation Timelines</a:t>
            </a:r>
            <a:endParaRPr sz="5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2" name="Google Shape;392;p9"/>
          <p:cNvGraphicFramePr/>
          <p:nvPr/>
        </p:nvGraphicFramePr>
        <p:xfrm>
          <a:off x="685800" y="2579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{0794C6AA-86AB-425B-8AC5-76AF64D3DAEA}</a:tableStyleId>
              </a:tblPr>
              <a:tblGrid>
                <a:gridCol w="13863300"/>
                <a:gridCol w="3075100"/>
                <a:gridCol w="2876875"/>
                <a:gridCol w="3273325"/>
              </a:tblGrid>
              <a:tr h="9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</a:rPr>
                        <a:t>                                      Project – Phase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</a:rPr>
                        <a:t>Timelines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</a:rPr>
                        <a:t>Priority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</a:rPr>
                        <a:t>Start Date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i="0" lang="en-US" sz="3400" u="none" cap="none" strike="noStrike"/>
                        <a:t>Discovery of Ideas and defining the scope of the project.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5 Days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/>
                        <a:t>10-01-2022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Building the data infrastructure and the overall Data Services 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5 Days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/>
                        <a:t>17-01-2022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Building the data warehouse and associate infrastructure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5 Days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/>
                        <a:t>24-01-2022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Building the Dashboard for Key KPI visualizations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5 Days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As per data</a:t>
                      </a:r>
                      <a:endParaRPr sz="3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Availability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Building the data science flowline for getting insights 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5 Days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As per data Availability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Building the machine learning models and iterate for improvement 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5 Days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As per data </a:t>
                      </a:r>
                      <a:endParaRPr i="0" sz="3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Availability</a:t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 Taking Feedback and Re-evaluate the project based on Feedback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5 Days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/>
                        <a:t>07-02-2022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400" u="none" cap="none" strike="noStrike">
                          <a:solidFill>
                            <a:srgbClr val="000000"/>
                          </a:solidFill>
                        </a:rPr>
                        <a:t> Final Presentation</a:t>
                      </a:r>
                      <a:endParaRPr b="1" sz="3400" u="none" cap="none" strike="noStrike"/>
                    </a:p>
                  </a:txBody>
                  <a:tcPr marT="7650" marB="0" marR="7650" marL="7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i="0" sz="3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i="0" lang="en-US" sz="3400" u="none" cap="none" strike="noStrike"/>
                        <a:t>14-02-2022</a:t>
                      </a:r>
                      <a:endParaRPr sz="3400" u="none" cap="none" strike="noStrike"/>
                    </a:p>
                  </a:txBody>
                  <a:tcPr marT="7650" marB="0" marR="7650" marL="7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3" name="Google Shape;39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474" y="412113"/>
            <a:ext cx="1896286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Abhishek Gupta</dc:creator>
</cp:coreProperties>
</file>