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7" r:id="rId4"/>
  </p:sldMasterIdLst>
  <p:notesMasterIdLst>
    <p:notesMasterId r:id="rId14"/>
  </p:notesMasterIdLst>
  <p:handoutMasterIdLst>
    <p:handoutMasterId r:id="rId15"/>
  </p:handoutMasterIdLst>
  <p:sldIdLst>
    <p:sldId id="767" r:id="rId5"/>
    <p:sldId id="770" r:id="rId6"/>
    <p:sldId id="771" r:id="rId7"/>
    <p:sldId id="777" r:id="rId8"/>
    <p:sldId id="772" r:id="rId9"/>
    <p:sldId id="773" r:id="rId10"/>
    <p:sldId id="776" r:id="rId11"/>
    <p:sldId id="774" r:id="rId12"/>
    <p:sldId id="769" r:id="rId13"/>
  </p:sldIdLst>
  <p:sldSz cx="9144000" cy="5143500" type="screen16x9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47675" indent="95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95350" indent="190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43025" indent="285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790700" indent="38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66CCFF"/>
    <a:srgbClr val="4296B8"/>
    <a:srgbClr val="CCCCFF"/>
    <a:srgbClr val="CCECFF"/>
    <a:srgbClr val="0000CC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301" autoAdjust="0"/>
  </p:normalViewPr>
  <p:slideViewPr>
    <p:cSldViewPr>
      <p:cViewPr varScale="1">
        <p:scale>
          <a:sx n="146" d="100"/>
          <a:sy n="146" d="100"/>
        </p:scale>
        <p:origin x="630" y="114"/>
      </p:cViewPr>
      <p:guideLst>
        <p:guide orient="horz" pos="2161"/>
        <p:guide pos="2880"/>
        <p:guide orient="horz" pos="16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082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fld id="{76FB181E-6E93-41B9-8641-DFD31EAA2F45}" type="datetimeFigureOut">
              <a:rPr kumimoji="1" lang="ja-JP" altLang="en-US" smtClean="0"/>
              <a:pPr/>
              <a:t>2019/7/13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082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fld id="{BDBDE593-0C4F-435D-A269-97206E5E77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528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pPr>
              <a:defRPr/>
            </a:pPr>
            <a:fld id="{EBA3FF6B-5F68-4F85-AAF9-1C2D02D6059F}" type="datetimeFigureOut">
              <a:rPr lang="zh-CN" altLang="en-US"/>
              <a:pPr>
                <a:defRPr/>
              </a:pPr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2" tIns="45921" rIns="91842" bIns="45921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403" y="4721985"/>
            <a:ext cx="5446396" cy="4472702"/>
          </a:xfrm>
          <a:prstGeom prst="rect">
            <a:avLst/>
          </a:prstGeom>
        </p:spPr>
        <p:txBody>
          <a:bodyPr vert="horz" lIns="91842" tIns="45921" rIns="91842" bIns="45921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082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pPr>
              <a:defRPr/>
            </a:pPr>
            <a:fld id="{C3DC291E-426D-43AD-A430-B917B7FDB9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51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048640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0488" y="744538"/>
            <a:ext cx="6626225" cy="3727450"/>
          </a:xfrm>
        </p:spPr>
      </p:sp>
      <p:sp>
        <p:nvSpPr>
          <p:cNvPr id="152579" name="备注占位符 1048641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152580" name="TextBox 1048642"/>
          <p:cNvSpPr txBox="1">
            <a:spLocks noChangeArrowheads="1"/>
          </p:cNvSpPr>
          <p:nvPr/>
        </p:nvSpPr>
        <p:spPr bwMode="auto">
          <a:xfrm>
            <a:off x="3855925" y="9440284"/>
            <a:ext cx="2950186" cy="49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2" tIns="45921" rIns="91842" bIns="45921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buFontTx/>
              <a:buChar char="•"/>
            </a:pPr>
            <a:fld id="{1E6408C7-A8A3-4047-985B-52A623ABDBD7}" type="slidenum"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9</a:t>
            </a:fld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MyriadSetPro-Thin" panose="02000203050000020004" pitchFamily="2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660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793994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58077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27284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91365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55447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06461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070540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134626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690684" y="361315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61631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25711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489796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59001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123083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187161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8179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02257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766343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22402" y="361315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Our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3617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48003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12389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576775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411612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3617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248003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12389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76775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7411612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Professional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99633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944538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889444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34351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343400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79172" y="1900240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6243" y="1511341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562434" y="1482657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890870" y="2518278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52531" y="2518278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221428" y="2514835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38105" y="1482657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773808" y="3532986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356139" y="3532986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79172" y="1564678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6243" y="795121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s Says Abou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79980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958300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70014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i Picture at Righ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529268" y="-1586"/>
            <a:ext cx="3614737" cy="5145087"/>
          </a:xfrm>
          <a:custGeom>
            <a:avLst/>
            <a:gdLst>
              <a:gd name="connsiteX0" fmla="*/ 0 w 3614737"/>
              <a:gd name="connsiteY0" fmla="*/ 0 h 5145088"/>
              <a:gd name="connsiteX1" fmla="*/ 3614737 w 3614737"/>
              <a:gd name="connsiteY1" fmla="*/ 0 h 5145088"/>
              <a:gd name="connsiteX2" fmla="*/ 3614737 w 3614737"/>
              <a:gd name="connsiteY2" fmla="*/ 5145088 h 5145088"/>
              <a:gd name="connsiteX3" fmla="*/ 0 w 3614737"/>
              <a:gd name="connsiteY3" fmla="*/ 5145088 h 5145088"/>
              <a:gd name="connsiteX4" fmla="*/ 0 w 3614737"/>
              <a:gd name="connsiteY4" fmla="*/ 0 h 5145088"/>
              <a:gd name="connsiteX0" fmla="*/ 1852612 w 3614737"/>
              <a:gd name="connsiteY0" fmla="*/ 1587 h 5145088"/>
              <a:gd name="connsiteX1" fmla="*/ 3614737 w 3614737"/>
              <a:gd name="connsiteY1" fmla="*/ 0 h 5145088"/>
              <a:gd name="connsiteX2" fmla="*/ 3614737 w 3614737"/>
              <a:gd name="connsiteY2" fmla="*/ 5145088 h 5145088"/>
              <a:gd name="connsiteX3" fmla="*/ 0 w 3614737"/>
              <a:gd name="connsiteY3" fmla="*/ 5145088 h 5145088"/>
              <a:gd name="connsiteX4" fmla="*/ 1852612 w 3614737"/>
              <a:gd name="connsiteY4" fmla="*/ 1587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4737" h="5145088">
                <a:moveTo>
                  <a:pt x="1852612" y="1587"/>
                </a:moveTo>
                <a:lnTo>
                  <a:pt x="3614737" y="0"/>
                </a:lnTo>
                <a:lnTo>
                  <a:pt x="3614737" y="5145088"/>
                </a:lnTo>
                <a:lnTo>
                  <a:pt x="0" y="5145088"/>
                </a:lnTo>
                <a:lnTo>
                  <a:pt x="1852612" y="1587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i Picture at Righ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61138" y="1522554"/>
            <a:ext cx="3591876" cy="25109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35417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dirty="0"/>
              <a:t>Click to </a:t>
            </a:r>
          </a:p>
          <a:p>
            <a:pPr lvl="0"/>
            <a:r>
              <a:rPr lang="en-US" dirty="0"/>
              <a:t>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8175" y="1277919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Righ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74335" y="-2115"/>
            <a:ext cx="4669666" cy="5145617"/>
          </a:xfrm>
          <a:custGeom>
            <a:avLst/>
            <a:gdLst>
              <a:gd name="connsiteX0" fmla="*/ 0 w 4669666"/>
              <a:gd name="connsiteY0" fmla="*/ 0 h 5143500"/>
              <a:gd name="connsiteX1" fmla="*/ 4669666 w 4669666"/>
              <a:gd name="connsiteY1" fmla="*/ 0 h 5143500"/>
              <a:gd name="connsiteX2" fmla="*/ 4669666 w 4669666"/>
              <a:gd name="connsiteY2" fmla="*/ 5143500 h 5143500"/>
              <a:gd name="connsiteX3" fmla="*/ 0 w 4669666"/>
              <a:gd name="connsiteY3" fmla="*/ 5143500 h 5143500"/>
              <a:gd name="connsiteX4" fmla="*/ 0 w 4669666"/>
              <a:gd name="connsiteY4" fmla="*/ 0 h 5143500"/>
              <a:gd name="connsiteX0" fmla="*/ 1856316 w 4669666"/>
              <a:gd name="connsiteY0" fmla="*/ 0 h 5145617"/>
              <a:gd name="connsiteX1" fmla="*/ 4669666 w 4669666"/>
              <a:gd name="connsiteY1" fmla="*/ 2117 h 5145617"/>
              <a:gd name="connsiteX2" fmla="*/ 4669666 w 4669666"/>
              <a:gd name="connsiteY2" fmla="*/ 5145617 h 5145617"/>
              <a:gd name="connsiteX3" fmla="*/ 0 w 4669666"/>
              <a:gd name="connsiteY3" fmla="*/ 5145617 h 5145617"/>
              <a:gd name="connsiteX4" fmla="*/ 1856316 w 4669666"/>
              <a:gd name="connsiteY4" fmla="*/ 0 h 514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9666" h="5145617">
                <a:moveTo>
                  <a:pt x="1856316" y="0"/>
                </a:moveTo>
                <a:lnTo>
                  <a:pt x="4669666" y="2117"/>
                </a:lnTo>
                <a:lnTo>
                  <a:pt x="4669666" y="5145617"/>
                </a:lnTo>
                <a:lnTo>
                  <a:pt x="0" y="5145617"/>
                </a:lnTo>
                <a:lnTo>
                  <a:pt x="1856316" y="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Righ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11288" y="-1539"/>
            <a:ext cx="4832712" cy="51476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Freeform 25"/>
          <p:cNvSpPr>
            <a:spLocks/>
          </p:cNvSpPr>
          <p:nvPr/>
        </p:nvSpPr>
        <p:spPr bwMode="auto">
          <a:xfrm>
            <a:off x="79507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179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l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67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25573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Lef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3173"/>
            <a:ext cx="4669666" cy="5146675"/>
          </a:xfrm>
          <a:custGeom>
            <a:avLst/>
            <a:gdLst>
              <a:gd name="connsiteX0" fmla="*/ 0 w 4669666"/>
              <a:gd name="connsiteY0" fmla="*/ 0 h 5143500"/>
              <a:gd name="connsiteX1" fmla="*/ 4669666 w 4669666"/>
              <a:gd name="connsiteY1" fmla="*/ 0 h 5143500"/>
              <a:gd name="connsiteX2" fmla="*/ 4669666 w 4669666"/>
              <a:gd name="connsiteY2" fmla="*/ 5143500 h 5143500"/>
              <a:gd name="connsiteX3" fmla="*/ 0 w 4669666"/>
              <a:gd name="connsiteY3" fmla="*/ 5143500 h 5143500"/>
              <a:gd name="connsiteX4" fmla="*/ 0 w 4669666"/>
              <a:gd name="connsiteY4" fmla="*/ 0 h 5143500"/>
              <a:gd name="connsiteX0" fmla="*/ 0 w 4669666"/>
              <a:gd name="connsiteY0" fmla="*/ 3175 h 5146675"/>
              <a:gd name="connsiteX1" fmla="*/ 2813878 w 4669666"/>
              <a:gd name="connsiteY1" fmla="*/ 0 h 5146675"/>
              <a:gd name="connsiteX2" fmla="*/ 4669666 w 4669666"/>
              <a:gd name="connsiteY2" fmla="*/ 5146675 h 5146675"/>
              <a:gd name="connsiteX3" fmla="*/ 0 w 4669666"/>
              <a:gd name="connsiteY3" fmla="*/ 5146675 h 5146675"/>
              <a:gd name="connsiteX4" fmla="*/ 0 w 4669666"/>
              <a:gd name="connsiteY4" fmla="*/ 3175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9666" h="5146675">
                <a:moveTo>
                  <a:pt x="0" y="3175"/>
                </a:moveTo>
                <a:lnTo>
                  <a:pt x="2813878" y="0"/>
                </a:lnTo>
                <a:lnTo>
                  <a:pt x="4669666" y="5146675"/>
                </a:lnTo>
                <a:lnTo>
                  <a:pt x="0" y="5146675"/>
                </a:lnTo>
                <a:lnTo>
                  <a:pt x="0" y="3175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Lef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-1539"/>
            <a:ext cx="4832712" cy="51476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22808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7"/>
          </p:nvPr>
        </p:nvSpPr>
        <p:spPr>
          <a:xfrm>
            <a:off x="1201110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2901499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4601889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20"/>
          </p:nvPr>
        </p:nvSpPr>
        <p:spPr>
          <a:xfrm>
            <a:off x="6302278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65681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59953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54226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43734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Pictures at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7488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2638140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7"/>
          </p:nvPr>
        </p:nvSpPr>
        <p:spPr>
          <a:xfrm>
            <a:off x="4388791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139443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6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12067" y="2576797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04452" y="624279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230567" y="1545029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44446" y="1851358"/>
            <a:ext cx="1965042" cy="2396312"/>
          </a:xfrm>
          <a:custGeom>
            <a:avLst/>
            <a:gdLst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85956 w 2619410"/>
              <a:gd name="connsiteY2" fmla="*/ 648461 h 3194296"/>
              <a:gd name="connsiteX3" fmla="*/ 2390810 w 2619410"/>
              <a:gd name="connsiteY3" fmla="*/ 648463 h 3194296"/>
              <a:gd name="connsiteX4" fmla="*/ 1473199 w 2619410"/>
              <a:gd name="connsiteY4" fmla="*/ 3194296 h 3194296"/>
              <a:gd name="connsiteX5" fmla="*/ 0 w 2619410"/>
              <a:gd name="connsiteY5" fmla="*/ 3193787 h 3194296"/>
              <a:gd name="connsiteX6" fmla="*/ 233730 w 2619410"/>
              <a:gd name="connsiteY6" fmla="*/ 2546089 h 3194296"/>
              <a:gd name="connsiteX7" fmla="*/ 228600 w 2619410"/>
              <a:gd name="connsiteY7" fmla="*/ 2546087 h 3194296"/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90810 w 2619410"/>
              <a:gd name="connsiteY2" fmla="*/ 648463 h 3194296"/>
              <a:gd name="connsiteX3" fmla="*/ 1473199 w 2619410"/>
              <a:gd name="connsiteY3" fmla="*/ 3194296 h 3194296"/>
              <a:gd name="connsiteX4" fmla="*/ 0 w 2619410"/>
              <a:gd name="connsiteY4" fmla="*/ 3193787 h 3194296"/>
              <a:gd name="connsiteX5" fmla="*/ 233730 w 2619410"/>
              <a:gd name="connsiteY5" fmla="*/ 2546089 h 3194296"/>
              <a:gd name="connsiteX6" fmla="*/ 228600 w 2619410"/>
              <a:gd name="connsiteY6" fmla="*/ 2546087 h 3194296"/>
              <a:gd name="connsiteX7" fmla="*/ 1147388 w 2619410"/>
              <a:gd name="connsiteY7" fmla="*/ 0 h 3194296"/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1473199 w 2619410"/>
              <a:gd name="connsiteY2" fmla="*/ 3194296 h 3194296"/>
              <a:gd name="connsiteX3" fmla="*/ 0 w 2619410"/>
              <a:gd name="connsiteY3" fmla="*/ 3193787 h 3194296"/>
              <a:gd name="connsiteX4" fmla="*/ 233730 w 2619410"/>
              <a:gd name="connsiteY4" fmla="*/ 2546089 h 3194296"/>
              <a:gd name="connsiteX5" fmla="*/ 228600 w 2619410"/>
              <a:gd name="connsiteY5" fmla="*/ 2546087 h 3194296"/>
              <a:gd name="connsiteX6" fmla="*/ 1147388 w 2619410"/>
              <a:gd name="connsiteY6" fmla="*/ 0 h 319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9410" h="3194296">
                <a:moveTo>
                  <a:pt x="1147388" y="0"/>
                </a:moveTo>
                <a:lnTo>
                  <a:pt x="2619410" y="763"/>
                </a:lnTo>
                <a:lnTo>
                  <a:pt x="1473199" y="3194296"/>
                </a:lnTo>
                <a:lnTo>
                  <a:pt x="0" y="3193787"/>
                </a:lnTo>
                <a:lnTo>
                  <a:pt x="233730" y="2546089"/>
                </a:lnTo>
                <a:lnTo>
                  <a:pt x="228600" y="2546087"/>
                </a:lnTo>
                <a:lnTo>
                  <a:pt x="1147388" y="0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09376" y="2599479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449502" y="0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53413" y="920751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0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269916" y="1146177"/>
            <a:ext cx="2619410" cy="3194296"/>
          </a:xfrm>
          <a:custGeom>
            <a:avLst/>
            <a:gdLst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85956 w 2619410"/>
              <a:gd name="connsiteY2" fmla="*/ 648461 h 3194296"/>
              <a:gd name="connsiteX3" fmla="*/ 2390810 w 2619410"/>
              <a:gd name="connsiteY3" fmla="*/ 648463 h 3194296"/>
              <a:gd name="connsiteX4" fmla="*/ 1473199 w 2619410"/>
              <a:gd name="connsiteY4" fmla="*/ 3194296 h 3194296"/>
              <a:gd name="connsiteX5" fmla="*/ 0 w 2619410"/>
              <a:gd name="connsiteY5" fmla="*/ 3193787 h 3194296"/>
              <a:gd name="connsiteX6" fmla="*/ 233730 w 2619410"/>
              <a:gd name="connsiteY6" fmla="*/ 2546089 h 3194296"/>
              <a:gd name="connsiteX7" fmla="*/ 228600 w 2619410"/>
              <a:gd name="connsiteY7" fmla="*/ 2546087 h 319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9410" h="3194296">
                <a:moveTo>
                  <a:pt x="1147388" y="0"/>
                </a:moveTo>
                <a:lnTo>
                  <a:pt x="2619410" y="763"/>
                </a:lnTo>
                <a:lnTo>
                  <a:pt x="2385956" y="648461"/>
                </a:lnTo>
                <a:lnTo>
                  <a:pt x="2390810" y="648463"/>
                </a:lnTo>
                <a:lnTo>
                  <a:pt x="1473199" y="3194296"/>
                </a:lnTo>
                <a:lnTo>
                  <a:pt x="0" y="3193787"/>
                </a:lnTo>
                <a:lnTo>
                  <a:pt x="233730" y="2546089"/>
                </a:lnTo>
                <a:lnTo>
                  <a:pt x="228600" y="2546087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6372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3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0280" y="0"/>
            <a:ext cx="436372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7" name="Freeform 25"/>
          <p:cNvSpPr>
            <a:spLocks/>
          </p:cNvSpPr>
          <p:nvPr/>
        </p:nvSpPr>
        <p:spPr bwMode="auto">
          <a:xfrm>
            <a:off x="79507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179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l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67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11640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App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22337" y="1835153"/>
            <a:ext cx="1313238" cy="2359025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 Showcase in 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6084" y="1724026"/>
            <a:ext cx="2937934" cy="1768476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335277"/>
            <a:ext cx="3575154" cy="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howcase (2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9" y="1524531"/>
            <a:ext cx="3705225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795843" y="1524531"/>
            <a:ext cx="3705225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howcase (3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6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07631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72325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10"/>
          </p:nvPr>
        </p:nvSpPr>
        <p:spPr>
          <a:xfrm>
            <a:off x="4743451" y="503478"/>
            <a:ext cx="4136548" cy="4136549"/>
          </a:xfrm>
          <a:custGeom>
            <a:avLst/>
            <a:gdLst>
              <a:gd name="connsiteX0" fmla="*/ 358776 w 6113509"/>
              <a:gd name="connsiteY0" fmla="*/ 4697213 h 6113511"/>
              <a:gd name="connsiteX1" fmla="*/ 612468 w 6113509"/>
              <a:gd name="connsiteY1" fmla="*/ 4802295 h 6113511"/>
              <a:gd name="connsiteX2" fmla="*/ 1311217 w 6113509"/>
              <a:gd name="connsiteY2" fmla="*/ 5501044 h 6113511"/>
              <a:gd name="connsiteX3" fmla="*/ 1311217 w 6113509"/>
              <a:gd name="connsiteY3" fmla="*/ 6008429 h 6113511"/>
              <a:gd name="connsiteX4" fmla="*/ 803832 w 6113509"/>
              <a:gd name="connsiteY4" fmla="*/ 6008429 h 6113511"/>
              <a:gd name="connsiteX5" fmla="*/ 105084 w 6113509"/>
              <a:gd name="connsiteY5" fmla="*/ 5309680 h 6113511"/>
              <a:gd name="connsiteX6" fmla="*/ 105084 w 6113509"/>
              <a:gd name="connsiteY6" fmla="*/ 4802295 h 6113511"/>
              <a:gd name="connsiteX7" fmla="*/ 358776 w 6113509"/>
              <a:gd name="connsiteY7" fmla="*/ 4697213 h 6113511"/>
              <a:gd name="connsiteX8" fmla="*/ 465934 w 6113509"/>
              <a:gd name="connsiteY8" fmla="*/ 3632585 h 6113511"/>
              <a:gd name="connsiteX9" fmla="*/ 719626 w 6113509"/>
              <a:gd name="connsiteY9" fmla="*/ 3737669 h 6113511"/>
              <a:gd name="connsiteX10" fmla="*/ 2375842 w 6113509"/>
              <a:gd name="connsiteY10" fmla="*/ 5393884 h 6113511"/>
              <a:gd name="connsiteX11" fmla="*/ 2375842 w 6113509"/>
              <a:gd name="connsiteY11" fmla="*/ 5901268 h 6113511"/>
              <a:gd name="connsiteX12" fmla="*/ 1868458 w 6113509"/>
              <a:gd name="connsiteY12" fmla="*/ 5901268 h 6113511"/>
              <a:gd name="connsiteX13" fmla="*/ 212242 w 6113509"/>
              <a:gd name="connsiteY13" fmla="*/ 4245052 h 6113511"/>
              <a:gd name="connsiteX14" fmla="*/ 212242 w 6113509"/>
              <a:gd name="connsiteY14" fmla="*/ 3737669 h 6113511"/>
              <a:gd name="connsiteX15" fmla="*/ 465934 w 6113509"/>
              <a:gd name="connsiteY15" fmla="*/ 3632585 h 6113511"/>
              <a:gd name="connsiteX16" fmla="*/ 641865 w 6113509"/>
              <a:gd name="connsiteY16" fmla="*/ 2636734 h 6113511"/>
              <a:gd name="connsiteX17" fmla="*/ 895556 w 6113509"/>
              <a:gd name="connsiteY17" fmla="*/ 2741816 h 6113511"/>
              <a:gd name="connsiteX18" fmla="*/ 3371694 w 6113509"/>
              <a:gd name="connsiteY18" fmla="*/ 5217955 h 6113511"/>
              <a:gd name="connsiteX19" fmla="*/ 3371694 w 6113509"/>
              <a:gd name="connsiteY19" fmla="*/ 5725339 h 6113511"/>
              <a:gd name="connsiteX20" fmla="*/ 2864310 w 6113509"/>
              <a:gd name="connsiteY20" fmla="*/ 5725338 h 6113511"/>
              <a:gd name="connsiteX21" fmla="*/ 388172 w 6113509"/>
              <a:gd name="connsiteY21" fmla="*/ 3249201 h 6113511"/>
              <a:gd name="connsiteX22" fmla="*/ 388172 w 6113509"/>
              <a:gd name="connsiteY22" fmla="*/ 2741816 h 6113511"/>
              <a:gd name="connsiteX23" fmla="*/ 641865 w 6113509"/>
              <a:gd name="connsiteY23" fmla="*/ 2636734 h 6113511"/>
              <a:gd name="connsiteX24" fmla="*/ 867614 w 6113509"/>
              <a:gd name="connsiteY24" fmla="*/ 1690701 h 6113511"/>
              <a:gd name="connsiteX25" fmla="*/ 1121306 w 6113509"/>
              <a:gd name="connsiteY25" fmla="*/ 1795784 h 6113511"/>
              <a:gd name="connsiteX26" fmla="*/ 4317727 w 6113509"/>
              <a:gd name="connsiteY26" fmla="*/ 4992204 h 6113511"/>
              <a:gd name="connsiteX27" fmla="*/ 4317727 w 6113509"/>
              <a:gd name="connsiteY27" fmla="*/ 5499589 h 6113511"/>
              <a:gd name="connsiteX28" fmla="*/ 3810342 w 6113509"/>
              <a:gd name="connsiteY28" fmla="*/ 5499590 h 6113511"/>
              <a:gd name="connsiteX29" fmla="*/ 613921 w 6113509"/>
              <a:gd name="connsiteY29" fmla="*/ 2303168 h 6113511"/>
              <a:gd name="connsiteX30" fmla="*/ 613921 w 6113509"/>
              <a:gd name="connsiteY30" fmla="*/ 1795784 h 6113511"/>
              <a:gd name="connsiteX31" fmla="*/ 867614 w 6113509"/>
              <a:gd name="connsiteY31" fmla="*/ 1690701 h 6113511"/>
              <a:gd name="connsiteX32" fmla="*/ 2049477 w 6113509"/>
              <a:gd name="connsiteY32" fmla="*/ 508840 h 6113511"/>
              <a:gd name="connsiteX33" fmla="*/ 2303168 w 6113509"/>
              <a:gd name="connsiteY33" fmla="*/ 613923 h 6113511"/>
              <a:gd name="connsiteX34" fmla="*/ 5499590 w 6113509"/>
              <a:gd name="connsiteY34" fmla="*/ 3810343 h 6113511"/>
              <a:gd name="connsiteX35" fmla="*/ 5499590 w 6113509"/>
              <a:gd name="connsiteY35" fmla="*/ 4317728 h 6113511"/>
              <a:gd name="connsiteX36" fmla="*/ 4992205 w 6113509"/>
              <a:gd name="connsiteY36" fmla="*/ 4317728 h 6113511"/>
              <a:gd name="connsiteX37" fmla="*/ 1795784 w 6113509"/>
              <a:gd name="connsiteY37" fmla="*/ 1121307 h 6113511"/>
              <a:gd name="connsiteX38" fmla="*/ 1795784 w 6113509"/>
              <a:gd name="connsiteY38" fmla="*/ 613923 h 6113511"/>
              <a:gd name="connsiteX39" fmla="*/ 2049477 w 6113509"/>
              <a:gd name="connsiteY39" fmla="*/ 508840 h 6113511"/>
              <a:gd name="connsiteX40" fmla="*/ 857051 w 6113509"/>
              <a:gd name="connsiteY40" fmla="*/ 498273 h 6113511"/>
              <a:gd name="connsiteX41" fmla="*/ 1110743 w 6113509"/>
              <a:gd name="connsiteY41" fmla="*/ 603356 h 6113511"/>
              <a:gd name="connsiteX42" fmla="*/ 5510154 w 6113509"/>
              <a:gd name="connsiteY42" fmla="*/ 5002767 h 6113511"/>
              <a:gd name="connsiteX43" fmla="*/ 5510154 w 6113509"/>
              <a:gd name="connsiteY43" fmla="*/ 5510152 h 6113511"/>
              <a:gd name="connsiteX44" fmla="*/ 5002770 w 6113509"/>
              <a:gd name="connsiteY44" fmla="*/ 5510152 h 6113511"/>
              <a:gd name="connsiteX45" fmla="*/ 603358 w 6113509"/>
              <a:gd name="connsiteY45" fmla="*/ 1110740 h 6113511"/>
              <a:gd name="connsiteX46" fmla="*/ 603358 w 6113509"/>
              <a:gd name="connsiteY46" fmla="*/ 603357 h 6113511"/>
              <a:gd name="connsiteX47" fmla="*/ 857051 w 6113509"/>
              <a:gd name="connsiteY47" fmla="*/ 498273 h 6113511"/>
              <a:gd name="connsiteX48" fmla="*/ 2995509 w 6113509"/>
              <a:gd name="connsiteY48" fmla="*/ 283090 h 6113511"/>
              <a:gd name="connsiteX49" fmla="*/ 3249201 w 6113509"/>
              <a:gd name="connsiteY49" fmla="*/ 388173 h 6113511"/>
              <a:gd name="connsiteX50" fmla="*/ 5725338 w 6113509"/>
              <a:gd name="connsiteY50" fmla="*/ 2864310 h 6113511"/>
              <a:gd name="connsiteX51" fmla="*/ 5725338 w 6113509"/>
              <a:gd name="connsiteY51" fmla="*/ 3371694 h 6113511"/>
              <a:gd name="connsiteX52" fmla="*/ 5217955 w 6113509"/>
              <a:gd name="connsiteY52" fmla="*/ 3371694 h 6113511"/>
              <a:gd name="connsiteX53" fmla="*/ 2741816 w 6113509"/>
              <a:gd name="connsiteY53" fmla="*/ 895556 h 6113511"/>
              <a:gd name="connsiteX54" fmla="*/ 2741817 w 6113509"/>
              <a:gd name="connsiteY54" fmla="*/ 388173 h 6113511"/>
              <a:gd name="connsiteX55" fmla="*/ 2995509 w 6113509"/>
              <a:gd name="connsiteY55" fmla="*/ 283090 h 6113511"/>
              <a:gd name="connsiteX56" fmla="*/ 3991362 w 6113509"/>
              <a:gd name="connsiteY56" fmla="*/ 107160 h 6113511"/>
              <a:gd name="connsiteX57" fmla="*/ 4245053 w 6113509"/>
              <a:gd name="connsiteY57" fmla="*/ 212243 h 6113511"/>
              <a:gd name="connsiteX58" fmla="*/ 5901269 w 6113509"/>
              <a:gd name="connsiteY58" fmla="*/ 1868457 h 6113511"/>
              <a:gd name="connsiteX59" fmla="*/ 5901269 w 6113509"/>
              <a:gd name="connsiteY59" fmla="*/ 2375842 h 6113511"/>
              <a:gd name="connsiteX60" fmla="*/ 5393883 w 6113509"/>
              <a:gd name="connsiteY60" fmla="*/ 2375842 h 6113511"/>
              <a:gd name="connsiteX61" fmla="*/ 3737669 w 6113509"/>
              <a:gd name="connsiteY61" fmla="*/ 719628 h 6113511"/>
              <a:gd name="connsiteX62" fmla="*/ 3737669 w 6113509"/>
              <a:gd name="connsiteY62" fmla="*/ 212243 h 6113511"/>
              <a:gd name="connsiteX63" fmla="*/ 3991362 w 6113509"/>
              <a:gd name="connsiteY63" fmla="*/ 107160 h 6113511"/>
              <a:gd name="connsiteX64" fmla="*/ 5055985 w 6113509"/>
              <a:gd name="connsiteY64" fmla="*/ 0 h 6113511"/>
              <a:gd name="connsiteX65" fmla="*/ 5309678 w 6113509"/>
              <a:gd name="connsiteY65" fmla="*/ 105082 h 6113511"/>
              <a:gd name="connsiteX66" fmla="*/ 6008427 w 6113509"/>
              <a:gd name="connsiteY66" fmla="*/ 803832 h 6113511"/>
              <a:gd name="connsiteX67" fmla="*/ 6008427 w 6113509"/>
              <a:gd name="connsiteY67" fmla="*/ 1311216 h 6113511"/>
              <a:gd name="connsiteX68" fmla="*/ 5501042 w 6113509"/>
              <a:gd name="connsiteY68" fmla="*/ 1311216 h 6113511"/>
              <a:gd name="connsiteX69" fmla="*/ 4802292 w 6113509"/>
              <a:gd name="connsiteY69" fmla="*/ 612468 h 6113511"/>
              <a:gd name="connsiteX70" fmla="*/ 4802292 w 6113509"/>
              <a:gd name="connsiteY70" fmla="*/ 105083 h 6113511"/>
              <a:gd name="connsiteX71" fmla="*/ 5055985 w 6113509"/>
              <a:gd name="connsiteY71" fmla="*/ 0 h 611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13509" h="6113511">
                <a:moveTo>
                  <a:pt x="358776" y="4697213"/>
                </a:moveTo>
                <a:cubicBezTo>
                  <a:pt x="450595" y="4697213"/>
                  <a:pt x="542413" y="4732240"/>
                  <a:pt x="612468" y="4802295"/>
                </a:cubicBezTo>
                <a:lnTo>
                  <a:pt x="1311217" y="5501044"/>
                </a:lnTo>
                <a:cubicBezTo>
                  <a:pt x="1451327" y="5641155"/>
                  <a:pt x="1451327" y="5868318"/>
                  <a:pt x="1311217" y="6008429"/>
                </a:cubicBezTo>
                <a:cubicBezTo>
                  <a:pt x="1171106" y="6148539"/>
                  <a:pt x="943943" y="6148539"/>
                  <a:pt x="803832" y="6008429"/>
                </a:cubicBezTo>
                <a:lnTo>
                  <a:pt x="105084" y="5309680"/>
                </a:lnTo>
                <a:cubicBezTo>
                  <a:pt x="-35027" y="5169569"/>
                  <a:pt x="-35027" y="4942406"/>
                  <a:pt x="105084" y="4802295"/>
                </a:cubicBezTo>
                <a:cubicBezTo>
                  <a:pt x="175139" y="4732240"/>
                  <a:pt x="266958" y="4697213"/>
                  <a:pt x="358776" y="4697213"/>
                </a:cubicBezTo>
                <a:close/>
                <a:moveTo>
                  <a:pt x="465934" y="3632585"/>
                </a:moveTo>
                <a:cubicBezTo>
                  <a:pt x="557753" y="3632585"/>
                  <a:pt x="649572" y="3667613"/>
                  <a:pt x="719626" y="3737669"/>
                </a:cubicBezTo>
                <a:lnTo>
                  <a:pt x="2375842" y="5393884"/>
                </a:lnTo>
                <a:cubicBezTo>
                  <a:pt x="2515952" y="5533993"/>
                  <a:pt x="2515952" y="5761158"/>
                  <a:pt x="2375842" y="5901268"/>
                </a:cubicBezTo>
                <a:cubicBezTo>
                  <a:pt x="2235732" y="6041378"/>
                  <a:pt x="2008568" y="6041378"/>
                  <a:pt x="1868458" y="5901268"/>
                </a:cubicBezTo>
                <a:lnTo>
                  <a:pt x="212242" y="4245052"/>
                </a:lnTo>
                <a:cubicBezTo>
                  <a:pt x="72132" y="4104942"/>
                  <a:pt x="72132" y="3877779"/>
                  <a:pt x="212242" y="3737669"/>
                </a:cubicBezTo>
                <a:cubicBezTo>
                  <a:pt x="282298" y="3667613"/>
                  <a:pt x="374116" y="3632585"/>
                  <a:pt x="465934" y="3632585"/>
                </a:cubicBezTo>
                <a:close/>
                <a:moveTo>
                  <a:pt x="641865" y="2636734"/>
                </a:moveTo>
                <a:cubicBezTo>
                  <a:pt x="733682" y="2636734"/>
                  <a:pt x="825502" y="2671761"/>
                  <a:pt x="895556" y="2741816"/>
                </a:cubicBezTo>
                <a:lnTo>
                  <a:pt x="3371694" y="5217955"/>
                </a:lnTo>
                <a:cubicBezTo>
                  <a:pt x="3511805" y="5358064"/>
                  <a:pt x="3511805" y="5585228"/>
                  <a:pt x="3371694" y="5725339"/>
                </a:cubicBezTo>
                <a:cubicBezTo>
                  <a:pt x="3231584" y="5865449"/>
                  <a:pt x="3004420" y="5865448"/>
                  <a:pt x="2864310" y="5725338"/>
                </a:cubicBezTo>
                <a:lnTo>
                  <a:pt x="388172" y="3249201"/>
                </a:lnTo>
                <a:cubicBezTo>
                  <a:pt x="248062" y="3109090"/>
                  <a:pt x="248062" y="2881926"/>
                  <a:pt x="388172" y="2741816"/>
                </a:cubicBezTo>
                <a:cubicBezTo>
                  <a:pt x="458227" y="2671761"/>
                  <a:pt x="550045" y="2636734"/>
                  <a:pt x="641865" y="2636734"/>
                </a:cubicBezTo>
                <a:close/>
                <a:moveTo>
                  <a:pt x="867614" y="1690701"/>
                </a:moveTo>
                <a:cubicBezTo>
                  <a:pt x="959432" y="1690701"/>
                  <a:pt x="1051250" y="1725729"/>
                  <a:pt x="1121306" y="1795784"/>
                </a:cubicBezTo>
                <a:lnTo>
                  <a:pt x="4317727" y="4992204"/>
                </a:lnTo>
                <a:cubicBezTo>
                  <a:pt x="4457837" y="5132314"/>
                  <a:pt x="4457837" y="5359479"/>
                  <a:pt x="4317727" y="5499589"/>
                </a:cubicBezTo>
                <a:cubicBezTo>
                  <a:pt x="4177615" y="5639699"/>
                  <a:pt x="3950453" y="5639699"/>
                  <a:pt x="3810342" y="5499590"/>
                </a:cubicBezTo>
                <a:lnTo>
                  <a:pt x="613921" y="2303168"/>
                </a:lnTo>
                <a:cubicBezTo>
                  <a:pt x="473811" y="2163057"/>
                  <a:pt x="473811" y="1935894"/>
                  <a:pt x="613921" y="1795784"/>
                </a:cubicBezTo>
                <a:cubicBezTo>
                  <a:pt x="683976" y="1725729"/>
                  <a:pt x="775795" y="1690701"/>
                  <a:pt x="867614" y="1690701"/>
                </a:cubicBezTo>
                <a:close/>
                <a:moveTo>
                  <a:pt x="2049477" y="508840"/>
                </a:moveTo>
                <a:cubicBezTo>
                  <a:pt x="2141295" y="508840"/>
                  <a:pt x="2233114" y="543868"/>
                  <a:pt x="2303168" y="613923"/>
                </a:cubicBezTo>
                <a:lnTo>
                  <a:pt x="5499590" y="3810343"/>
                </a:lnTo>
                <a:cubicBezTo>
                  <a:pt x="5639700" y="3950454"/>
                  <a:pt x="5639700" y="4177617"/>
                  <a:pt x="5499590" y="4317728"/>
                </a:cubicBezTo>
                <a:cubicBezTo>
                  <a:pt x="5359479" y="4457838"/>
                  <a:pt x="5132315" y="4457838"/>
                  <a:pt x="4992205" y="4317728"/>
                </a:cubicBezTo>
                <a:lnTo>
                  <a:pt x="1795784" y="1121307"/>
                </a:lnTo>
                <a:cubicBezTo>
                  <a:pt x="1655675" y="981197"/>
                  <a:pt x="1655675" y="754033"/>
                  <a:pt x="1795784" y="613923"/>
                </a:cubicBezTo>
                <a:cubicBezTo>
                  <a:pt x="1865840" y="543868"/>
                  <a:pt x="1957658" y="508840"/>
                  <a:pt x="2049477" y="508840"/>
                </a:cubicBezTo>
                <a:close/>
                <a:moveTo>
                  <a:pt x="857051" y="498273"/>
                </a:moveTo>
                <a:cubicBezTo>
                  <a:pt x="948868" y="498273"/>
                  <a:pt x="1040688" y="533301"/>
                  <a:pt x="1110743" y="603356"/>
                </a:cubicBezTo>
                <a:lnTo>
                  <a:pt x="5510154" y="5002767"/>
                </a:lnTo>
                <a:cubicBezTo>
                  <a:pt x="5650265" y="5142878"/>
                  <a:pt x="5650265" y="5370042"/>
                  <a:pt x="5510154" y="5510152"/>
                </a:cubicBezTo>
                <a:cubicBezTo>
                  <a:pt x="5370044" y="5650263"/>
                  <a:pt x="5142880" y="5650263"/>
                  <a:pt x="5002770" y="5510152"/>
                </a:cubicBezTo>
                <a:lnTo>
                  <a:pt x="603358" y="1110740"/>
                </a:lnTo>
                <a:cubicBezTo>
                  <a:pt x="463247" y="970631"/>
                  <a:pt x="463247" y="743467"/>
                  <a:pt x="603358" y="603357"/>
                </a:cubicBezTo>
                <a:cubicBezTo>
                  <a:pt x="673413" y="533301"/>
                  <a:pt x="765231" y="498273"/>
                  <a:pt x="857051" y="498273"/>
                </a:cubicBezTo>
                <a:close/>
                <a:moveTo>
                  <a:pt x="2995509" y="283090"/>
                </a:moveTo>
                <a:cubicBezTo>
                  <a:pt x="3087327" y="283090"/>
                  <a:pt x="3179146" y="318117"/>
                  <a:pt x="3249201" y="388173"/>
                </a:cubicBezTo>
                <a:lnTo>
                  <a:pt x="5725338" y="2864310"/>
                </a:lnTo>
                <a:cubicBezTo>
                  <a:pt x="5865450" y="3004420"/>
                  <a:pt x="5865450" y="3231584"/>
                  <a:pt x="5725338" y="3371694"/>
                </a:cubicBezTo>
                <a:cubicBezTo>
                  <a:pt x="5585229" y="3511805"/>
                  <a:pt x="5358064" y="3511805"/>
                  <a:pt x="5217955" y="3371694"/>
                </a:cubicBezTo>
                <a:lnTo>
                  <a:pt x="2741816" y="895556"/>
                </a:lnTo>
                <a:cubicBezTo>
                  <a:pt x="2601706" y="755447"/>
                  <a:pt x="2601706" y="528283"/>
                  <a:pt x="2741817" y="388173"/>
                </a:cubicBezTo>
                <a:cubicBezTo>
                  <a:pt x="2811872" y="318117"/>
                  <a:pt x="2903690" y="283090"/>
                  <a:pt x="2995509" y="283090"/>
                </a:cubicBezTo>
                <a:close/>
                <a:moveTo>
                  <a:pt x="3991362" y="107160"/>
                </a:moveTo>
                <a:cubicBezTo>
                  <a:pt x="4083180" y="107160"/>
                  <a:pt x="4174999" y="142187"/>
                  <a:pt x="4245053" y="212243"/>
                </a:cubicBezTo>
                <a:lnTo>
                  <a:pt x="5901269" y="1868457"/>
                </a:lnTo>
                <a:cubicBezTo>
                  <a:pt x="6041378" y="2008568"/>
                  <a:pt x="6041378" y="2235732"/>
                  <a:pt x="5901269" y="2375842"/>
                </a:cubicBezTo>
                <a:cubicBezTo>
                  <a:pt x="5761158" y="2515952"/>
                  <a:pt x="5533995" y="2515952"/>
                  <a:pt x="5393883" y="2375842"/>
                </a:cubicBezTo>
                <a:lnTo>
                  <a:pt x="3737669" y="719628"/>
                </a:lnTo>
                <a:cubicBezTo>
                  <a:pt x="3597559" y="579517"/>
                  <a:pt x="3597559" y="352353"/>
                  <a:pt x="3737669" y="212243"/>
                </a:cubicBezTo>
                <a:cubicBezTo>
                  <a:pt x="3807725" y="142187"/>
                  <a:pt x="3899543" y="107160"/>
                  <a:pt x="3991362" y="107160"/>
                </a:cubicBezTo>
                <a:close/>
                <a:moveTo>
                  <a:pt x="5055985" y="0"/>
                </a:moveTo>
                <a:cubicBezTo>
                  <a:pt x="5147804" y="1"/>
                  <a:pt x="5239622" y="35028"/>
                  <a:pt x="5309678" y="105082"/>
                </a:cubicBezTo>
                <a:lnTo>
                  <a:pt x="6008427" y="803832"/>
                </a:lnTo>
                <a:cubicBezTo>
                  <a:pt x="6148537" y="943942"/>
                  <a:pt x="6148537" y="1171105"/>
                  <a:pt x="6008427" y="1311216"/>
                </a:cubicBezTo>
                <a:cubicBezTo>
                  <a:pt x="5868315" y="1451327"/>
                  <a:pt x="5641153" y="1451327"/>
                  <a:pt x="5501042" y="1311216"/>
                </a:cubicBezTo>
                <a:lnTo>
                  <a:pt x="4802292" y="612468"/>
                </a:lnTo>
                <a:cubicBezTo>
                  <a:pt x="4662183" y="472357"/>
                  <a:pt x="4662183" y="245193"/>
                  <a:pt x="4802292" y="105083"/>
                </a:cubicBezTo>
                <a:cubicBezTo>
                  <a:pt x="4872349" y="35028"/>
                  <a:pt x="4964167" y="1"/>
                  <a:pt x="5055985" y="0"/>
                </a:cubicBez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1" y="1799060"/>
            <a:ext cx="4191000" cy="900240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6000" b="1"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总结报告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2543177"/>
            <a:ext cx="4191000" cy="637091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4100" b="0"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en-US" altLang="zh-CN" dirty="0"/>
              <a:t>Business report</a:t>
            </a:r>
            <a:endParaRPr lang="zh-CN" altLang="en-US" dirty="0"/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3065469"/>
            <a:ext cx="4191000" cy="31854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51090"/>
            <a:ext cx="3575154" cy="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lIns="68575" tIns="34287" rIns="68575" bIns="3428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68575" tIns="34287" rIns="68575" bIns="34287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10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BB97D0-2541-4D8C-82A4-9AD54CC3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E85368-2F42-4C7F-9DD6-36126602A6D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/50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5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9"/>
          <p:cNvSpPr>
            <a:spLocks noGrp="1"/>
          </p:cNvSpPr>
          <p:nvPr>
            <p:ph type="body" sz="quarter" idx="12" hasCustomPrompt="1"/>
          </p:nvPr>
        </p:nvSpPr>
        <p:spPr>
          <a:xfrm>
            <a:off x="2680238" y="706447"/>
            <a:ext cx="3783531" cy="309309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ctr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MyriadSetPro-Thin" panose="02000203050000020004" pitchFamily="2" charset="0"/>
              </a:defRPr>
            </a:lvl1pPr>
          </a:lstStyle>
          <a:p>
            <a:pPr lvl="0"/>
            <a:r>
              <a:rPr lang="en-US" altLang="zh-CN" dirty="0"/>
              <a:t>Business report</a:t>
            </a:r>
          </a:p>
        </p:txBody>
      </p:sp>
      <p:sp>
        <p:nvSpPr>
          <p:cNvPr id="5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89" y="270503"/>
            <a:ext cx="6753225" cy="567842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altLang="zh-CN" dirty="0"/>
              <a:t>ADD THE TEXT HERE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7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5218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10"/>
          </p:nvPr>
        </p:nvSpPr>
        <p:spPr>
          <a:xfrm>
            <a:off x="4743451" y="503478"/>
            <a:ext cx="4136548" cy="4136549"/>
          </a:xfrm>
          <a:custGeom>
            <a:avLst/>
            <a:gdLst>
              <a:gd name="connsiteX0" fmla="*/ 358776 w 6113509"/>
              <a:gd name="connsiteY0" fmla="*/ 4697213 h 6113511"/>
              <a:gd name="connsiteX1" fmla="*/ 612468 w 6113509"/>
              <a:gd name="connsiteY1" fmla="*/ 4802295 h 6113511"/>
              <a:gd name="connsiteX2" fmla="*/ 1311217 w 6113509"/>
              <a:gd name="connsiteY2" fmla="*/ 5501044 h 6113511"/>
              <a:gd name="connsiteX3" fmla="*/ 1311217 w 6113509"/>
              <a:gd name="connsiteY3" fmla="*/ 6008429 h 6113511"/>
              <a:gd name="connsiteX4" fmla="*/ 803832 w 6113509"/>
              <a:gd name="connsiteY4" fmla="*/ 6008429 h 6113511"/>
              <a:gd name="connsiteX5" fmla="*/ 105084 w 6113509"/>
              <a:gd name="connsiteY5" fmla="*/ 5309680 h 6113511"/>
              <a:gd name="connsiteX6" fmla="*/ 105084 w 6113509"/>
              <a:gd name="connsiteY6" fmla="*/ 4802295 h 6113511"/>
              <a:gd name="connsiteX7" fmla="*/ 358776 w 6113509"/>
              <a:gd name="connsiteY7" fmla="*/ 4697213 h 6113511"/>
              <a:gd name="connsiteX8" fmla="*/ 465934 w 6113509"/>
              <a:gd name="connsiteY8" fmla="*/ 3632585 h 6113511"/>
              <a:gd name="connsiteX9" fmla="*/ 719626 w 6113509"/>
              <a:gd name="connsiteY9" fmla="*/ 3737669 h 6113511"/>
              <a:gd name="connsiteX10" fmla="*/ 2375842 w 6113509"/>
              <a:gd name="connsiteY10" fmla="*/ 5393884 h 6113511"/>
              <a:gd name="connsiteX11" fmla="*/ 2375842 w 6113509"/>
              <a:gd name="connsiteY11" fmla="*/ 5901268 h 6113511"/>
              <a:gd name="connsiteX12" fmla="*/ 1868458 w 6113509"/>
              <a:gd name="connsiteY12" fmla="*/ 5901268 h 6113511"/>
              <a:gd name="connsiteX13" fmla="*/ 212242 w 6113509"/>
              <a:gd name="connsiteY13" fmla="*/ 4245052 h 6113511"/>
              <a:gd name="connsiteX14" fmla="*/ 212242 w 6113509"/>
              <a:gd name="connsiteY14" fmla="*/ 3737669 h 6113511"/>
              <a:gd name="connsiteX15" fmla="*/ 465934 w 6113509"/>
              <a:gd name="connsiteY15" fmla="*/ 3632585 h 6113511"/>
              <a:gd name="connsiteX16" fmla="*/ 641865 w 6113509"/>
              <a:gd name="connsiteY16" fmla="*/ 2636734 h 6113511"/>
              <a:gd name="connsiteX17" fmla="*/ 895556 w 6113509"/>
              <a:gd name="connsiteY17" fmla="*/ 2741816 h 6113511"/>
              <a:gd name="connsiteX18" fmla="*/ 3371694 w 6113509"/>
              <a:gd name="connsiteY18" fmla="*/ 5217955 h 6113511"/>
              <a:gd name="connsiteX19" fmla="*/ 3371694 w 6113509"/>
              <a:gd name="connsiteY19" fmla="*/ 5725339 h 6113511"/>
              <a:gd name="connsiteX20" fmla="*/ 2864310 w 6113509"/>
              <a:gd name="connsiteY20" fmla="*/ 5725338 h 6113511"/>
              <a:gd name="connsiteX21" fmla="*/ 388172 w 6113509"/>
              <a:gd name="connsiteY21" fmla="*/ 3249201 h 6113511"/>
              <a:gd name="connsiteX22" fmla="*/ 388172 w 6113509"/>
              <a:gd name="connsiteY22" fmla="*/ 2741816 h 6113511"/>
              <a:gd name="connsiteX23" fmla="*/ 641865 w 6113509"/>
              <a:gd name="connsiteY23" fmla="*/ 2636734 h 6113511"/>
              <a:gd name="connsiteX24" fmla="*/ 867614 w 6113509"/>
              <a:gd name="connsiteY24" fmla="*/ 1690701 h 6113511"/>
              <a:gd name="connsiteX25" fmla="*/ 1121306 w 6113509"/>
              <a:gd name="connsiteY25" fmla="*/ 1795784 h 6113511"/>
              <a:gd name="connsiteX26" fmla="*/ 4317727 w 6113509"/>
              <a:gd name="connsiteY26" fmla="*/ 4992204 h 6113511"/>
              <a:gd name="connsiteX27" fmla="*/ 4317727 w 6113509"/>
              <a:gd name="connsiteY27" fmla="*/ 5499589 h 6113511"/>
              <a:gd name="connsiteX28" fmla="*/ 3810342 w 6113509"/>
              <a:gd name="connsiteY28" fmla="*/ 5499590 h 6113511"/>
              <a:gd name="connsiteX29" fmla="*/ 613921 w 6113509"/>
              <a:gd name="connsiteY29" fmla="*/ 2303168 h 6113511"/>
              <a:gd name="connsiteX30" fmla="*/ 613921 w 6113509"/>
              <a:gd name="connsiteY30" fmla="*/ 1795784 h 6113511"/>
              <a:gd name="connsiteX31" fmla="*/ 867614 w 6113509"/>
              <a:gd name="connsiteY31" fmla="*/ 1690701 h 6113511"/>
              <a:gd name="connsiteX32" fmla="*/ 2049477 w 6113509"/>
              <a:gd name="connsiteY32" fmla="*/ 508840 h 6113511"/>
              <a:gd name="connsiteX33" fmla="*/ 2303168 w 6113509"/>
              <a:gd name="connsiteY33" fmla="*/ 613923 h 6113511"/>
              <a:gd name="connsiteX34" fmla="*/ 5499590 w 6113509"/>
              <a:gd name="connsiteY34" fmla="*/ 3810343 h 6113511"/>
              <a:gd name="connsiteX35" fmla="*/ 5499590 w 6113509"/>
              <a:gd name="connsiteY35" fmla="*/ 4317728 h 6113511"/>
              <a:gd name="connsiteX36" fmla="*/ 4992205 w 6113509"/>
              <a:gd name="connsiteY36" fmla="*/ 4317728 h 6113511"/>
              <a:gd name="connsiteX37" fmla="*/ 1795784 w 6113509"/>
              <a:gd name="connsiteY37" fmla="*/ 1121307 h 6113511"/>
              <a:gd name="connsiteX38" fmla="*/ 1795784 w 6113509"/>
              <a:gd name="connsiteY38" fmla="*/ 613923 h 6113511"/>
              <a:gd name="connsiteX39" fmla="*/ 2049477 w 6113509"/>
              <a:gd name="connsiteY39" fmla="*/ 508840 h 6113511"/>
              <a:gd name="connsiteX40" fmla="*/ 857051 w 6113509"/>
              <a:gd name="connsiteY40" fmla="*/ 498273 h 6113511"/>
              <a:gd name="connsiteX41" fmla="*/ 1110743 w 6113509"/>
              <a:gd name="connsiteY41" fmla="*/ 603356 h 6113511"/>
              <a:gd name="connsiteX42" fmla="*/ 5510154 w 6113509"/>
              <a:gd name="connsiteY42" fmla="*/ 5002767 h 6113511"/>
              <a:gd name="connsiteX43" fmla="*/ 5510154 w 6113509"/>
              <a:gd name="connsiteY43" fmla="*/ 5510152 h 6113511"/>
              <a:gd name="connsiteX44" fmla="*/ 5002770 w 6113509"/>
              <a:gd name="connsiteY44" fmla="*/ 5510152 h 6113511"/>
              <a:gd name="connsiteX45" fmla="*/ 603358 w 6113509"/>
              <a:gd name="connsiteY45" fmla="*/ 1110740 h 6113511"/>
              <a:gd name="connsiteX46" fmla="*/ 603358 w 6113509"/>
              <a:gd name="connsiteY46" fmla="*/ 603357 h 6113511"/>
              <a:gd name="connsiteX47" fmla="*/ 857051 w 6113509"/>
              <a:gd name="connsiteY47" fmla="*/ 498273 h 6113511"/>
              <a:gd name="connsiteX48" fmla="*/ 2995509 w 6113509"/>
              <a:gd name="connsiteY48" fmla="*/ 283090 h 6113511"/>
              <a:gd name="connsiteX49" fmla="*/ 3249201 w 6113509"/>
              <a:gd name="connsiteY49" fmla="*/ 388173 h 6113511"/>
              <a:gd name="connsiteX50" fmla="*/ 5725338 w 6113509"/>
              <a:gd name="connsiteY50" fmla="*/ 2864310 h 6113511"/>
              <a:gd name="connsiteX51" fmla="*/ 5725338 w 6113509"/>
              <a:gd name="connsiteY51" fmla="*/ 3371694 h 6113511"/>
              <a:gd name="connsiteX52" fmla="*/ 5217955 w 6113509"/>
              <a:gd name="connsiteY52" fmla="*/ 3371694 h 6113511"/>
              <a:gd name="connsiteX53" fmla="*/ 2741816 w 6113509"/>
              <a:gd name="connsiteY53" fmla="*/ 895556 h 6113511"/>
              <a:gd name="connsiteX54" fmla="*/ 2741817 w 6113509"/>
              <a:gd name="connsiteY54" fmla="*/ 388173 h 6113511"/>
              <a:gd name="connsiteX55" fmla="*/ 2995509 w 6113509"/>
              <a:gd name="connsiteY55" fmla="*/ 283090 h 6113511"/>
              <a:gd name="connsiteX56" fmla="*/ 3991362 w 6113509"/>
              <a:gd name="connsiteY56" fmla="*/ 107160 h 6113511"/>
              <a:gd name="connsiteX57" fmla="*/ 4245053 w 6113509"/>
              <a:gd name="connsiteY57" fmla="*/ 212243 h 6113511"/>
              <a:gd name="connsiteX58" fmla="*/ 5901269 w 6113509"/>
              <a:gd name="connsiteY58" fmla="*/ 1868457 h 6113511"/>
              <a:gd name="connsiteX59" fmla="*/ 5901269 w 6113509"/>
              <a:gd name="connsiteY59" fmla="*/ 2375842 h 6113511"/>
              <a:gd name="connsiteX60" fmla="*/ 5393883 w 6113509"/>
              <a:gd name="connsiteY60" fmla="*/ 2375842 h 6113511"/>
              <a:gd name="connsiteX61" fmla="*/ 3737669 w 6113509"/>
              <a:gd name="connsiteY61" fmla="*/ 719628 h 6113511"/>
              <a:gd name="connsiteX62" fmla="*/ 3737669 w 6113509"/>
              <a:gd name="connsiteY62" fmla="*/ 212243 h 6113511"/>
              <a:gd name="connsiteX63" fmla="*/ 3991362 w 6113509"/>
              <a:gd name="connsiteY63" fmla="*/ 107160 h 6113511"/>
              <a:gd name="connsiteX64" fmla="*/ 5055985 w 6113509"/>
              <a:gd name="connsiteY64" fmla="*/ 0 h 6113511"/>
              <a:gd name="connsiteX65" fmla="*/ 5309678 w 6113509"/>
              <a:gd name="connsiteY65" fmla="*/ 105082 h 6113511"/>
              <a:gd name="connsiteX66" fmla="*/ 6008427 w 6113509"/>
              <a:gd name="connsiteY66" fmla="*/ 803832 h 6113511"/>
              <a:gd name="connsiteX67" fmla="*/ 6008427 w 6113509"/>
              <a:gd name="connsiteY67" fmla="*/ 1311216 h 6113511"/>
              <a:gd name="connsiteX68" fmla="*/ 5501042 w 6113509"/>
              <a:gd name="connsiteY68" fmla="*/ 1311216 h 6113511"/>
              <a:gd name="connsiteX69" fmla="*/ 4802292 w 6113509"/>
              <a:gd name="connsiteY69" fmla="*/ 612468 h 6113511"/>
              <a:gd name="connsiteX70" fmla="*/ 4802292 w 6113509"/>
              <a:gd name="connsiteY70" fmla="*/ 105083 h 6113511"/>
              <a:gd name="connsiteX71" fmla="*/ 5055985 w 6113509"/>
              <a:gd name="connsiteY71" fmla="*/ 0 h 611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13509" h="6113511">
                <a:moveTo>
                  <a:pt x="358776" y="4697213"/>
                </a:moveTo>
                <a:cubicBezTo>
                  <a:pt x="450595" y="4697213"/>
                  <a:pt x="542413" y="4732240"/>
                  <a:pt x="612468" y="4802295"/>
                </a:cubicBezTo>
                <a:lnTo>
                  <a:pt x="1311217" y="5501044"/>
                </a:lnTo>
                <a:cubicBezTo>
                  <a:pt x="1451327" y="5641155"/>
                  <a:pt x="1451327" y="5868318"/>
                  <a:pt x="1311217" y="6008429"/>
                </a:cubicBezTo>
                <a:cubicBezTo>
                  <a:pt x="1171106" y="6148539"/>
                  <a:pt x="943943" y="6148539"/>
                  <a:pt x="803832" y="6008429"/>
                </a:cubicBezTo>
                <a:lnTo>
                  <a:pt x="105084" y="5309680"/>
                </a:lnTo>
                <a:cubicBezTo>
                  <a:pt x="-35027" y="5169569"/>
                  <a:pt x="-35027" y="4942406"/>
                  <a:pt x="105084" y="4802295"/>
                </a:cubicBezTo>
                <a:cubicBezTo>
                  <a:pt x="175139" y="4732240"/>
                  <a:pt x="266958" y="4697213"/>
                  <a:pt x="358776" y="4697213"/>
                </a:cubicBezTo>
                <a:close/>
                <a:moveTo>
                  <a:pt x="465934" y="3632585"/>
                </a:moveTo>
                <a:cubicBezTo>
                  <a:pt x="557753" y="3632585"/>
                  <a:pt x="649572" y="3667613"/>
                  <a:pt x="719626" y="3737669"/>
                </a:cubicBezTo>
                <a:lnTo>
                  <a:pt x="2375842" y="5393884"/>
                </a:lnTo>
                <a:cubicBezTo>
                  <a:pt x="2515952" y="5533993"/>
                  <a:pt x="2515952" y="5761158"/>
                  <a:pt x="2375842" y="5901268"/>
                </a:cubicBezTo>
                <a:cubicBezTo>
                  <a:pt x="2235732" y="6041378"/>
                  <a:pt x="2008568" y="6041378"/>
                  <a:pt x="1868458" y="5901268"/>
                </a:cubicBezTo>
                <a:lnTo>
                  <a:pt x="212242" y="4245052"/>
                </a:lnTo>
                <a:cubicBezTo>
                  <a:pt x="72132" y="4104942"/>
                  <a:pt x="72132" y="3877779"/>
                  <a:pt x="212242" y="3737669"/>
                </a:cubicBezTo>
                <a:cubicBezTo>
                  <a:pt x="282298" y="3667613"/>
                  <a:pt x="374116" y="3632585"/>
                  <a:pt x="465934" y="3632585"/>
                </a:cubicBezTo>
                <a:close/>
                <a:moveTo>
                  <a:pt x="641865" y="2636734"/>
                </a:moveTo>
                <a:cubicBezTo>
                  <a:pt x="733682" y="2636734"/>
                  <a:pt x="825502" y="2671761"/>
                  <a:pt x="895556" y="2741816"/>
                </a:cubicBezTo>
                <a:lnTo>
                  <a:pt x="3371694" y="5217955"/>
                </a:lnTo>
                <a:cubicBezTo>
                  <a:pt x="3511805" y="5358064"/>
                  <a:pt x="3511805" y="5585228"/>
                  <a:pt x="3371694" y="5725339"/>
                </a:cubicBezTo>
                <a:cubicBezTo>
                  <a:pt x="3231584" y="5865449"/>
                  <a:pt x="3004420" y="5865448"/>
                  <a:pt x="2864310" y="5725338"/>
                </a:cubicBezTo>
                <a:lnTo>
                  <a:pt x="388172" y="3249201"/>
                </a:lnTo>
                <a:cubicBezTo>
                  <a:pt x="248062" y="3109090"/>
                  <a:pt x="248062" y="2881926"/>
                  <a:pt x="388172" y="2741816"/>
                </a:cubicBezTo>
                <a:cubicBezTo>
                  <a:pt x="458227" y="2671761"/>
                  <a:pt x="550045" y="2636734"/>
                  <a:pt x="641865" y="2636734"/>
                </a:cubicBezTo>
                <a:close/>
                <a:moveTo>
                  <a:pt x="867614" y="1690701"/>
                </a:moveTo>
                <a:cubicBezTo>
                  <a:pt x="959432" y="1690701"/>
                  <a:pt x="1051250" y="1725729"/>
                  <a:pt x="1121306" y="1795784"/>
                </a:cubicBezTo>
                <a:lnTo>
                  <a:pt x="4317727" y="4992204"/>
                </a:lnTo>
                <a:cubicBezTo>
                  <a:pt x="4457837" y="5132314"/>
                  <a:pt x="4457837" y="5359479"/>
                  <a:pt x="4317727" y="5499589"/>
                </a:cubicBezTo>
                <a:cubicBezTo>
                  <a:pt x="4177615" y="5639699"/>
                  <a:pt x="3950453" y="5639699"/>
                  <a:pt x="3810342" y="5499590"/>
                </a:cubicBezTo>
                <a:lnTo>
                  <a:pt x="613921" y="2303168"/>
                </a:lnTo>
                <a:cubicBezTo>
                  <a:pt x="473811" y="2163057"/>
                  <a:pt x="473811" y="1935894"/>
                  <a:pt x="613921" y="1795784"/>
                </a:cubicBezTo>
                <a:cubicBezTo>
                  <a:pt x="683976" y="1725729"/>
                  <a:pt x="775795" y="1690701"/>
                  <a:pt x="867614" y="1690701"/>
                </a:cubicBezTo>
                <a:close/>
                <a:moveTo>
                  <a:pt x="2049477" y="508840"/>
                </a:moveTo>
                <a:cubicBezTo>
                  <a:pt x="2141295" y="508840"/>
                  <a:pt x="2233114" y="543868"/>
                  <a:pt x="2303168" y="613923"/>
                </a:cubicBezTo>
                <a:lnTo>
                  <a:pt x="5499590" y="3810343"/>
                </a:lnTo>
                <a:cubicBezTo>
                  <a:pt x="5639700" y="3950454"/>
                  <a:pt x="5639700" y="4177617"/>
                  <a:pt x="5499590" y="4317728"/>
                </a:cubicBezTo>
                <a:cubicBezTo>
                  <a:pt x="5359479" y="4457838"/>
                  <a:pt x="5132315" y="4457838"/>
                  <a:pt x="4992205" y="4317728"/>
                </a:cubicBezTo>
                <a:lnTo>
                  <a:pt x="1795784" y="1121307"/>
                </a:lnTo>
                <a:cubicBezTo>
                  <a:pt x="1655675" y="981197"/>
                  <a:pt x="1655675" y="754033"/>
                  <a:pt x="1795784" y="613923"/>
                </a:cubicBezTo>
                <a:cubicBezTo>
                  <a:pt x="1865840" y="543868"/>
                  <a:pt x="1957658" y="508840"/>
                  <a:pt x="2049477" y="508840"/>
                </a:cubicBezTo>
                <a:close/>
                <a:moveTo>
                  <a:pt x="857051" y="498273"/>
                </a:moveTo>
                <a:cubicBezTo>
                  <a:pt x="948868" y="498273"/>
                  <a:pt x="1040688" y="533301"/>
                  <a:pt x="1110743" y="603356"/>
                </a:cubicBezTo>
                <a:lnTo>
                  <a:pt x="5510154" y="5002767"/>
                </a:lnTo>
                <a:cubicBezTo>
                  <a:pt x="5650265" y="5142878"/>
                  <a:pt x="5650265" y="5370042"/>
                  <a:pt x="5510154" y="5510152"/>
                </a:cubicBezTo>
                <a:cubicBezTo>
                  <a:pt x="5370044" y="5650263"/>
                  <a:pt x="5142880" y="5650263"/>
                  <a:pt x="5002770" y="5510152"/>
                </a:cubicBezTo>
                <a:lnTo>
                  <a:pt x="603358" y="1110740"/>
                </a:lnTo>
                <a:cubicBezTo>
                  <a:pt x="463247" y="970631"/>
                  <a:pt x="463247" y="743467"/>
                  <a:pt x="603358" y="603357"/>
                </a:cubicBezTo>
                <a:cubicBezTo>
                  <a:pt x="673413" y="533301"/>
                  <a:pt x="765231" y="498273"/>
                  <a:pt x="857051" y="498273"/>
                </a:cubicBezTo>
                <a:close/>
                <a:moveTo>
                  <a:pt x="2995509" y="283090"/>
                </a:moveTo>
                <a:cubicBezTo>
                  <a:pt x="3087327" y="283090"/>
                  <a:pt x="3179146" y="318117"/>
                  <a:pt x="3249201" y="388173"/>
                </a:cubicBezTo>
                <a:lnTo>
                  <a:pt x="5725338" y="2864310"/>
                </a:lnTo>
                <a:cubicBezTo>
                  <a:pt x="5865450" y="3004420"/>
                  <a:pt x="5865450" y="3231584"/>
                  <a:pt x="5725338" y="3371694"/>
                </a:cubicBezTo>
                <a:cubicBezTo>
                  <a:pt x="5585229" y="3511805"/>
                  <a:pt x="5358064" y="3511805"/>
                  <a:pt x="5217955" y="3371694"/>
                </a:cubicBezTo>
                <a:lnTo>
                  <a:pt x="2741816" y="895556"/>
                </a:lnTo>
                <a:cubicBezTo>
                  <a:pt x="2601706" y="755447"/>
                  <a:pt x="2601706" y="528283"/>
                  <a:pt x="2741817" y="388173"/>
                </a:cubicBezTo>
                <a:cubicBezTo>
                  <a:pt x="2811872" y="318117"/>
                  <a:pt x="2903690" y="283090"/>
                  <a:pt x="2995509" y="283090"/>
                </a:cubicBezTo>
                <a:close/>
                <a:moveTo>
                  <a:pt x="3991362" y="107160"/>
                </a:moveTo>
                <a:cubicBezTo>
                  <a:pt x="4083180" y="107160"/>
                  <a:pt x="4174999" y="142187"/>
                  <a:pt x="4245053" y="212243"/>
                </a:cubicBezTo>
                <a:lnTo>
                  <a:pt x="5901269" y="1868457"/>
                </a:lnTo>
                <a:cubicBezTo>
                  <a:pt x="6041378" y="2008568"/>
                  <a:pt x="6041378" y="2235732"/>
                  <a:pt x="5901269" y="2375842"/>
                </a:cubicBezTo>
                <a:cubicBezTo>
                  <a:pt x="5761158" y="2515952"/>
                  <a:pt x="5533995" y="2515952"/>
                  <a:pt x="5393883" y="2375842"/>
                </a:cubicBezTo>
                <a:lnTo>
                  <a:pt x="3737669" y="719628"/>
                </a:lnTo>
                <a:cubicBezTo>
                  <a:pt x="3597559" y="579517"/>
                  <a:pt x="3597559" y="352353"/>
                  <a:pt x="3737669" y="212243"/>
                </a:cubicBezTo>
                <a:cubicBezTo>
                  <a:pt x="3807725" y="142187"/>
                  <a:pt x="3899543" y="107160"/>
                  <a:pt x="3991362" y="107160"/>
                </a:cubicBezTo>
                <a:close/>
                <a:moveTo>
                  <a:pt x="5055985" y="0"/>
                </a:moveTo>
                <a:cubicBezTo>
                  <a:pt x="5147804" y="1"/>
                  <a:pt x="5239622" y="35028"/>
                  <a:pt x="5309678" y="105082"/>
                </a:cubicBezTo>
                <a:lnTo>
                  <a:pt x="6008427" y="803832"/>
                </a:lnTo>
                <a:cubicBezTo>
                  <a:pt x="6148537" y="943942"/>
                  <a:pt x="6148537" y="1171105"/>
                  <a:pt x="6008427" y="1311216"/>
                </a:cubicBezTo>
                <a:cubicBezTo>
                  <a:pt x="5868315" y="1451327"/>
                  <a:pt x="5641153" y="1451327"/>
                  <a:pt x="5501042" y="1311216"/>
                </a:cubicBezTo>
                <a:lnTo>
                  <a:pt x="4802292" y="612468"/>
                </a:lnTo>
                <a:cubicBezTo>
                  <a:pt x="4662183" y="472357"/>
                  <a:pt x="4662183" y="245193"/>
                  <a:pt x="4802292" y="105083"/>
                </a:cubicBezTo>
                <a:cubicBezTo>
                  <a:pt x="4872349" y="35028"/>
                  <a:pt x="4964167" y="1"/>
                  <a:pt x="5055985" y="0"/>
                </a:cubicBez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1" y="1799060"/>
            <a:ext cx="4191000" cy="900240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6000" b="1"/>
            </a:lvl1pPr>
          </a:lstStyle>
          <a:p>
            <a:pPr lvl="0"/>
            <a:r>
              <a:rPr lang="zh-CN" altLang="en-US"/>
              <a:t>总结报告</a:t>
            </a:r>
            <a:endParaRPr lang="zh-CN" altLang="en-US" dirty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2543177"/>
            <a:ext cx="4191000" cy="637091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4100" b="0"/>
            </a:lvl1pPr>
          </a:lstStyle>
          <a:p>
            <a:pPr lvl="0"/>
            <a:r>
              <a:rPr lang="en-US" altLang="zh-CN" dirty="0"/>
              <a:t>Business report</a:t>
            </a:r>
            <a:endParaRPr lang="zh-CN" altLang="en-US" dirty="0"/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3065469"/>
            <a:ext cx="4191000" cy="31854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9011"/>
            <a:ext cx="2522052" cy="6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5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8250" y="149585"/>
            <a:ext cx="3651087" cy="397177"/>
          </a:xfrm>
          <a:prstGeom prst="rect">
            <a:avLst/>
          </a:prstGeom>
          <a:ln w="12700" cmpd="sng">
            <a:noFill/>
          </a:ln>
        </p:spPr>
        <p:txBody>
          <a:bodyPr vert="horz" lIns="68575" tIns="34287" rIns="68575" bIns="34287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8" y="2"/>
            <a:ext cx="370435" cy="5467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kumimoji="1" lang="zh-CN" altLang="en-US" sz="2400">
              <a:solidFill>
                <a:srgbClr val="1E2327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65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C8F873-FBB3-4534-B566-B84E767A5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31326" y="160439"/>
            <a:ext cx="8289349" cy="597008"/>
          </a:xfrm>
          <a:prstGeom prst="rect">
            <a:avLst/>
          </a:prstGeom>
        </p:spPr>
        <p:txBody>
          <a:bodyPr lIns="78876" tIns="39438" rIns="78876" bIns="39438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C15A-93BF-4B97-8231-0C12D9851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32" y="53291"/>
            <a:ext cx="8215843" cy="597009"/>
          </a:xfrm>
          <a:prstGeom prst="rect">
            <a:avLst/>
          </a:prstGeom>
        </p:spPr>
        <p:txBody>
          <a:bodyPr lIns="74418" tIns="37211" rIns="74418" bIns="372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75"/>
            <a:ext cx="20574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75"/>
            <a:ext cx="30861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75"/>
            <a:ext cx="2057400" cy="273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32" y="53291"/>
            <a:ext cx="8215843" cy="597009"/>
          </a:xfrm>
          <a:prstGeom prst="rect">
            <a:avLst/>
          </a:prstGeom>
        </p:spPr>
        <p:txBody>
          <a:bodyPr lIns="74418" tIns="37211" rIns="74418" bIns="372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75"/>
            <a:ext cx="20574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75"/>
            <a:ext cx="30861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75"/>
            <a:ext cx="2057400" cy="273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01965-C30B-4743-9B69-775BA59D0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B436F-C025-4BC3-A69D-27BA99883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26319" y="597095"/>
            <a:ext cx="3706602" cy="254800"/>
          </a:xfrm>
          <a:prstGeom prst="rect">
            <a:avLst/>
          </a:prstGeom>
        </p:spPr>
        <p:txBody>
          <a:bodyPr lIns="74492" tIns="37247" rIns="74492" bIns="37247"/>
          <a:lstStyle>
            <a:lvl1pPr marL="0" indent="0">
              <a:buNone/>
              <a:defRPr sz="1200" b="1">
                <a:solidFill>
                  <a:srgbClr val="164B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79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838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17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396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67609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554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348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323" y="95698"/>
            <a:ext cx="3444957" cy="454544"/>
          </a:xfrm>
          <a:prstGeom prst="rect">
            <a:avLst/>
          </a:prstGeom>
        </p:spPr>
        <p:txBody>
          <a:bodyPr lIns="74492" tIns="37247" rIns="74492" bIns="37247"/>
          <a:lstStyle>
            <a:lvl1pPr>
              <a:defRPr sz="1700" b="1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3"/>
          </p:nvPr>
        </p:nvSpPr>
        <p:spPr>
          <a:xfrm>
            <a:off x="526317" y="852560"/>
            <a:ext cx="7989038" cy="621624"/>
          </a:xfrm>
          <a:prstGeom prst="rect">
            <a:avLst/>
          </a:prstGeom>
        </p:spPr>
        <p:txBody>
          <a:bodyPr lIns="74492" tIns="37247" rIns="74492" bIns="37247"/>
          <a:lstStyle>
            <a:lvl1pPr marL="0" indent="0" algn="just">
              <a:lnSpc>
                <a:spcPct val="110000"/>
              </a:lnSpc>
              <a:buFont typeface="Wingdings" panose="05000000000000000000" pitchFamily="2" charset="2"/>
              <a:buChar char="n"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defRPr>
            </a:lvl1pPr>
            <a:lvl2pPr marL="279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838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17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396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67609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554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348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5638-00D0-4618-950B-3CED0DF0DA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2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65681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759953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554226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43734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548133" y="1565852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652756" y="1565852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466557" y="551969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804320" y="2598125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61247" y="1120261"/>
            <a:ext cx="2565937" cy="179376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icture Placeholder 95"/>
          <p:cNvSpPr>
            <a:spLocks noGrp="1"/>
          </p:cNvSpPr>
          <p:nvPr>
            <p:ph type="pic" sz="quarter" idx="13"/>
          </p:nvPr>
        </p:nvSpPr>
        <p:spPr>
          <a:xfrm>
            <a:off x="5037606" y="558803"/>
            <a:ext cx="3801861" cy="3846207"/>
          </a:xfrm>
          <a:custGeom>
            <a:avLst/>
            <a:gdLst>
              <a:gd name="connsiteX0" fmla="*/ 2715847 w 3801861"/>
              <a:gd name="connsiteY0" fmla="*/ 999408 h 3846207"/>
              <a:gd name="connsiteX1" fmla="*/ 3004433 w 3801861"/>
              <a:gd name="connsiteY1" fmla="*/ 999408 h 3846207"/>
              <a:gd name="connsiteX2" fmla="*/ 1977716 w 3801861"/>
              <a:gd name="connsiteY2" fmla="*/ 3845344 h 3846207"/>
              <a:gd name="connsiteX3" fmla="*/ 1688819 w 3801861"/>
              <a:gd name="connsiteY3" fmla="*/ 3846207 h 3846207"/>
              <a:gd name="connsiteX4" fmla="*/ 375075 w 3801861"/>
              <a:gd name="connsiteY4" fmla="*/ 968397 h 3846207"/>
              <a:gd name="connsiteX5" fmla="*/ 663661 w 3801861"/>
              <a:gd name="connsiteY5" fmla="*/ 968397 h 3846207"/>
              <a:gd name="connsiteX6" fmla="*/ 288586 w 3801861"/>
              <a:gd name="connsiteY6" fmla="*/ 2008061 h 3846207"/>
              <a:gd name="connsiteX7" fmla="*/ 0 w 3801861"/>
              <a:gd name="connsiteY7" fmla="*/ 2008061 h 3846207"/>
              <a:gd name="connsiteX8" fmla="*/ 3513275 w 3801861"/>
              <a:gd name="connsiteY8" fmla="*/ 699169 h 3846207"/>
              <a:gd name="connsiteX9" fmla="*/ 3801861 w 3801861"/>
              <a:gd name="connsiteY9" fmla="*/ 699169 h 3846207"/>
              <a:gd name="connsiteX10" fmla="*/ 3291462 w 3801861"/>
              <a:gd name="connsiteY10" fmla="*/ 2113935 h 3846207"/>
              <a:gd name="connsiteX11" fmla="*/ 3002877 w 3801861"/>
              <a:gd name="connsiteY11" fmla="*/ 2113935 h 3846207"/>
              <a:gd name="connsiteX12" fmla="*/ 814957 w 3801861"/>
              <a:gd name="connsiteY12" fmla="*/ 685709 h 3846207"/>
              <a:gd name="connsiteX13" fmla="*/ 1103543 w 3801861"/>
              <a:gd name="connsiteY13" fmla="*/ 685709 h 3846207"/>
              <a:gd name="connsiteX14" fmla="*/ 513100 w 3801861"/>
              <a:gd name="connsiteY14" fmla="*/ 2322344 h 3846207"/>
              <a:gd name="connsiteX15" fmla="*/ 224515 w 3801861"/>
              <a:gd name="connsiteY15" fmla="*/ 2322344 h 3846207"/>
              <a:gd name="connsiteX16" fmla="*/ 2152597 w 3801861"/>
              <a:gd name="connsiteY16" fmla="*/ 685564 h 3846207"/>
              <a:gd name="connsiteX17" fmla="*/ 2441183 w 3801861"/>
              <a:gd name="connsiteY17" fmla="*/ 685564 h 3846207"/>
              <a:gd name="connsiteX18" fmla="*/ 1414466 w 3801861"/>
              <a:gd name="connsiteY18" fmla="*/ 3531500 h 3846207"/>
              <a:gd name="connsiteX19" fmla="*/ 1125569 w 3801861"/>
              <a:gd name="connsiteY19" fmla="*/ 3532363 h 3846207"/>
              <a:gd name="connsiteX20" fmla="*/ 1594584 w 3801861"/>
              <a:gd name="connsiteY20" fmla="*/ 406402 h 3846207"/>
              <a:gd name="connsiteX21" fmla="*/ 1883170 w 3801861"/>
              <a:gd name="connsiteY21" fmla="*/ 406402 h 3846207"/>
              <a:gd name="connsiteX22" fmla="*/ 1778805 w 3801861"/>
              <a:gd name="connsiteY22" fmla="*/ 695692 h 3846207"/>
              <a:gd name="connsiteX23" fmla="*/ 1779337 w 3801861"/>
              <a:gd name="connsiteY23" fmla="*/ 695692 h 3846207"/>
              <a:gd name="connsiteX24" fmla="*/ 680132 w 3801861"/>
              <a:gd name="connsiteY24" fmla="*/ 3742555 h 3846207"/>
              <a:gd name="connsiteX25" fmla="*/ 391235 w 3801861"/>
              <a:gd name="connsiteY25" fmla="*/ 3743418 h 3846207"/>
              <a:gd name="connsiteX26" fmla="*/ 1428027 w 3801861"/>
              <a:gd name="connsiteY26" fmla="*/ 869560 h 3846207"/>
              <a:gd name="connsiteX27" fmla="*/ 1427493 w 3801861"/>
              <a:gd name="connsiteY27" fmla="*/ 869561 h 3846207"/>
              <a:gd name="connsiteX28" fmla="*/ 3290048 w 3801861"/>
              <a:gd name="connsiteY28" fmla="*/ 381325 h 3846207"/>
              <a:gd name="connsiteX29" fmla="*/ 3578634 w 3801861"/>
              <a:gd name="connsiteY29" fmla="*/ 381325 h 3846207"/>
              <a:gd name="connsiteX30" fmla="*/ 2616998 w 3801861"/>
              <a:gd name="connsiteY30" fmla="*/ 3046863 h 3846207"/>
              <a:gd name="connsiteX31" fmla="*/ 2328101 w 3801861"/>
              <a:gd name="connsiteY31" fmla="*/ 3047726 h 3846207"/>
              <a:gd name="connsiteX32" fmla="*/ 1962856 w 3801861"/>
              <a:gd name="connsiteY32" fmla="*/ 313699 h 3846207"/>
              <a:gd name="connsiteX33" fmla="*/ 2251441 w 3801861"/>
              <a:gd name="connsiteY33" fmla="*/ 313699 h 3846207"/>
              <a:gd name="connsiteX34" fmla="*/ 1265408 w 3801861"/>
              <a:gd name="connsiteY34" fmla="*/ 3046863 h 3846207"/>
              <a:gd name="connsiteX35" fmla="*/ 976511 w 3801861"/>
              <a:gd name="connsiteY35" fmla="*/ 3047726 h 3846207"/>
              <a:gd name="connsiteX36" fmla="*/ 1400233 w 3801861"/>
              <a:gd name="connsiteY36" fmla="*/ 1 h 3846207"/>
              <a:gd name="connsiteX37" fmla="*/ 1688819 w 3801861"/>
              <a:gd name="connsiteY37" fmla="*/ 1 h 3846207"/>
              <a:gd name="connsiteX38" fmla="*/ 589614 w 3801861"/>
              <a:gd name="connsiteY38" fmla="*/ 3046863 h 3846207"/>
              <a:gd name="connsiteX39" fmla="*/ 300717 w 3801861"/>
              <a:gd name="connsiteY39" fmla="*/ 3047726 h 3846207"/>
              <a:gd name="connsiteX40" fmla="*/ 2751822 w 3801861"/>
              <a:gd name="connsiteY40" fmla="*/ 0 h 3846207"/>
              <a:gd name="connsiteX41" fmla="*/ 3040408 w 3801861"/>
              <a:gd name="connsiteY41" fmla="*/ 0 h 3846207"/>
              <a:gd name="connsiteX42" fmla="*/ 2019976 w 3801861"/>
              <a:gd name="connsiteY42" fmla="*/ 2828515 h 3846207"/>
              <a:gd name="connsiteX43" fmla="*/ 2020557 w 3801861"/>
              <a:gd name="connsiteY43" fmla="*/ 2828515 h 3846207"/>
              <a:gd name="connsiteX44" fmla="*/ 1877951 w 3801861"/>
              <a:gd name="connsiteY44" fmla="*/ 3223803 h 3846207"/>
              <a:gd name="connsiteX45" fmla="*/ 1878406 w 3801861"/>
              <a:gd name="connsiteY45" fmla="*/ 3223803 h 3846207"/>
              <a:gd name="connsiteX46" fmla="*/ 1711626 w 3801861"/>
              <a:gd name="connsiteY46" fmla="*/ 3686099 h 3846207"/>
              <a:gd name="connsiteX47" fmla="*/ 1422729 w 3801861"/>
              <a:gd name="connsiteY47" fmla="*/ 3686962 h 3846207"/>
              <a:gd name="connsiteX48" fmla="*/ 1565335 w 3801861"/>
              <a:gd name="connsiteY48" fmla="*/ 3291673 h 3846207"/>
              <a:gd name="connsiteX49" fmla="*/ 1564880 w 3801861"/>
              <a:gd name="connsiteY49" fmla="*/ 3291674 h 3846207"/>
              <a:gd name="connsiteX50" fmla="*/ 1652888 w 3801861"/>
              <a:gd name="connsiteY50" fmla="*/ 3047724 h 3846207"/>
              <a:gd name="connsiteX51" fmla="*/ 1652306 w 3801861"/>
              <a:gd name="connsiteY51" fmla="*/ 3047726 h 384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01861" h="3846207">
                <a:moveTo>
                  <a:pt x="2715847" y="999408"/>
                </a:moveTo>
                <a:lnTo>
                  <a:pt x="3004433" y="999408"/>
                </a:lnTo>
                <a:lnTo>
                  <a:pt x="1977716" y="3845344"/>
                </a:lnTo>
                <a:lnTo>
                  <a:pt x="1688819" y="3846207"/>
                </a:lnTo>
                <a:close/>
                <a:moveTo>
                  <a:pt x="375075" y="968397"/>
                </a:moveTo>
                <a:lnTo>
                  <a:pt x="663661" y="968397"/>
                </a:lnTo>
                <a:lnTo>
                  <a:pt x="288586" y="2008061"/>
                </a:lnTo>
                <a:lnTo>
                  <a:pt x="0" y="2008061"/>
                </a:lnTo>
                <a:close/>
                <a:moveTo>
                  <a:pt x="3513275" y="699169"/>
                </a:moveTo>
                <a:lnTo>
                  <a:pt x="3801861" y="699169"/>
                </a:lnTo>
                <a:lnTo>
                  <a:pt x="3291462" y="2113935"/>
                </a:lnTo>
                <a:lnTo>
                  <a:pt x="3002877" y="2113935"/>
                </a:lnTo>
                <a:close/>
                <a:moveTo>
                  <a:pt x="814957" y="685709"/>
                </a:moveTo>
                <a:lnTo>
                  <a:pt x="1103543" y="685709"/>
                </a:lnTo>
                <a:lnTo>
                  <a:pt x="513100" y="2322344"/>
                </a:lnTo>
                <a:lnTo>
                  <a:pt x="224515" y="2322344"/>
                </a:lnTo>
                <a:close/>
                <a:moveTo>
                  <a:pt x="2152597" y="685564"/>
                </a:moveTo>
                <a:lnTo>
                  <a:pt x="2441183" y="685564"/>
                </a:lnTo>
                <a:lnTo>
                  <a:pt x="1414466" y="3531500"/>
                </a:lnTo>
                <a:lnTo>
                  <a:pt x="1125569" y="3532363"/>
                </a:lnTo>
                <a:close/>
                <a:moveTo>
                  <a:pt x="1594584" y="406402"/>
                </a:moveTo>
                <a:lnTo>
                  <a:pt x="1883170" y="406402"/>
                </a:lnTo>
                <a:lnTo>
                  <a:pt x="1778805" y="695692"/>
                </a:lnTo>
                <a:lnTo>
                  <a:pt x="1779337" y="695692"/>
                </a:lnTo>
                <a:lnTo>
                  <a:pt x="680132" y="3742555"/>
                </a:lnTo>
                <a:lnTo>
                  <a:pt x="391235" y="3743418"/>
                </a:lnTo>
                <a:lnTo>
                  <a:pt x="1428027" y="869560"/>
                </a:lnTo>
                <a:lnTo>
                  <a:pt x="1427493" y="869561"/>
                </a:lnTo>
                <a:close/>
                <a:moveTo>
                  <a:pt x="3290048" y="381325"/>
                </a:moveTo>
                <a:lnTo>
                  <a:pt x="3578634" y="381325"/>
                </a:lnTo>
                <a:lnTo>
                  <a:pt x="2616998" y="3046863"/>
                </a:lnTo>
                <a:lnTo>
                  <a:pt x="2328101" y="3047726"/>
                </a:lnTo>
                <a:close/>
                <a:moveTo>
                  <a:pt x="1962856" y="313699"/>
                </a:moveTo>
                <a:lnTo>
                  <a:pt x="2251441" y="313699"/>
                </a:lnTo>
                <a:lnTo>
                  <a:pt x="1265408" y="3046863"/>
                </a:lnTo>
                <a:lnTo>
                  <a:pt x="976511" y="3047726"/>
                </a:lnTo>
                <a:close/>
                <a:moveTo>
                  <a:pt x="1400233" y="1"/>
                </a:moveTo>
                <a:lnTo>
                  <a:pt x="1688819" y="1"/>
                </a:lnTo>
                <a:lnTo>
                  <a:pt x="589614" y="3046863"/>
                </a:lnTo>
                <a:lnTo>
                  <a:pt x="300717" y="3047726"/>
                </a:lnTo>
                <a:close/>
                <a:moveTo>
                  <a:pt x="2751822" y="0"/>
                </a:moveTo>
                <a:lnTo>
                  <a:pt x="3040408" y="0"/>
                </a:lnTo>
                <a:lnTo>
                  <a:pt x="2019976" y="2828515"/>
                </a:lnTo>
                <a:lnTo>
                  <a:pt x="2020557" y="2828515"/>
                </a:lnTo>
                <a:lnTo>
                  <a:pt x="1877951" y="3223803"/>
                </a:lnTo>
                <a:lnTo>
                  <a:pt x="1878406" y="3223803"/>
                </a:lnTo>
                <a:lnTo>
                  <a:pt x="1711626" y="3686099"/>
                </a:lnTo>
                <a:lnTo>
                  <a:pt x="1422729" y="3686962"/>
                </a:lnTo>
                <a:lnTo>
                  <a:pt x="1565335" y="3291673"/>
                </a:lnTo>
                <a:lnTo>
                  <a:pt x="1564880" y="3291674"/>
                </a:lnTo>
                <a:lnTo>
                  <a:pt x="1652888" y="3047724"/>
                </a:lnTo>
                <a:lnTo>
                  <a:pt x="1652306" y="3047726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3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92229-E9CC-441F-9D1D-B144E216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5443" y="4767906"/>
            <a:ext cx="2057534" cy="273546"/>
          </a:xfrm>
          <a:prstGeom prst="rect">
            <a:avLst/>
          </a:prstGeom>
        </p:spPr>
        <p:txBody>
          <a:bodyPr vert="horz" lIns="78876" tIns="39438" rIns="78876" bIns="39438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0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9" r:id="rId41"/>
    <p:sldLayoutId id="2147483730" r:id="rId42"/>
    <p:sldLayoutId id="2147483731" r:id="rId43"/>
    <p:sldLayoutId id="2147483732" r:id="rId44"/>
    <p:sldLayoutId id="2147483733" r:id="rId45"/>
    <p:sldLayoutId id="2147483734" r:id="rId46"/>
    <p:sldLayoutId id="2147483735" r:id="rId47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1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7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3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0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5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659124"/>
            <a:ext cx="4316413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67494"/>
            <a:ext cx="3575154" cy="97659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317B2A-F145-4954-954F-4FFE6D9F8A80}"/>
              </a:ext>
            </a:extLst>
          </p:cNvPr>
          <p:cNvSpPr txBox="1"/>
          <p:nvPr/>
        </p:nvSpPr>
        <p:spPr>
          <a:xfrm>
            <a:off x="323528" y="1822053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节距排列优化对比报告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07ED5B-2B16-4D8C-B85E-21C9E161943A}"/>
              </a:ext>
            </a:extLst>
          </p:cNvPr>
          <p:cNvSpPr txBox="1"/>
          <p:nvPr/>
        </p:nvSpPr>
        <p:spPr>
          <a:xfrm>
            <a:off x="395536" y="319078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研发中心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B535F1-0E62-4073-95A4-DF2917E5ECEE}"/>
              </a:ext>
            </a:extLst>
          </p:cNvPr>
          <p:cNvSpPr txBox="1"/>
          <p:nvPr/>
        </p:nvSpPr>
        <p:spPr>
          <a:xfrm>
            <a:off x="755576" y="363212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2019/6/10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9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349987" y="591159"/>
            <a:ext cx="6880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>
            <a:off x="349987" y="1008705"/>
            <a:ext cx="235281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íṧľïḓê"/>
          <p:cNvSpPr txBox="1"/>
          <p:nvPr/>
        </p:nvSpPr>
        <p:spPr>
          <a:xfrm>
            <a:off x="2799001" y="1347614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42435" y="1347614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2339" y="1347614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设计信息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ïśľiḋê"/>
          <p:cNvSpPr txBox="1"/>
          <p:nvPr/>
        </p:nvSpPr>
        <p:spPr>
          <a:xfrm>
            <a:off x="2799002" y="2073801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59175" y="2073801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íŝḷiḓ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1174" y="2073801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设计参数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íṣḷïď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66826" y="458153"/>
            <a:ext cx="1605021" cy="5947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 anchorCtr="0">
            <a:normAutofit fontScale="4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3" name="ïśľiḋê"/>
          <p:cNvSpPr txBox="1"/>
          <p:nvPr/>
        </p:nvSpPr>
        <p:spPr>
          <a:xfrm>
            <a:off x="2799002" y="2823763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359175" y="2823763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íŝḷiḓ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1174" y="2823763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频谱对比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ïśľiḋê">
            <a:extLst>
              <a:ext uri="{FF2B5EF4-FFF2-40B4-BE49-F238E27FC236}">
                <a16:creationId xmlns:a16="http://schemas.microsoft.com/office/drawing/2014/main" id="{06EDE72D-0E10-4C4A-B758-2D446DC019C8}"/>
              </a:ext>
            </a:extLst>
          </p:cNvPr>
          <p:cNvSpPr txBox="1"/>
          <p:nvPr/>
        </p:nvSpPr>
        <p:spPr>
          <a:xfrm>
            <a:off x="2803373" y="3468434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C686291-2BE9-4378-A70F-7CED4289BE9A}"/>
              </a:ext>
            </a:extLst>
          </p:cNvPr>
          <p:cNvCxnSpPr/>
          <p:nvPr/>
        </p:nvCxnSpPr>
        <p:spPr>
          <a:xfrm>
            <a:off x="3363546" y="3468434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íŝḷiḓê">
            <a:extLst>
              <a:ext uri="{FF2B5EF4-FFF2-40B4-BE49-F238E27FC236}">
                <a16:creationId xmlns:a16="http://schemas.microsoft.com/office/drawing/2014/main" id="{820F967D-EC18-4B2E-B09E-9FECDB017A8F}"/>
              </a:ext>
            </a:extLst>
          </p:cNvPr>
          <p:cNvSpPr txBox="1"/>
          <p:nvPr/>
        </p:nvSpPr>
        <p:spPr bwMode="auto">
          <a:xfrm>
            <a:off x="3445545" y="3468434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对比结论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设计信息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portInfo">
            <a:extLst>
              <a:ext uri="{FF2B5EF4-FFF2-40B4-BE49-F238E27FC236}">
                <a16:creationId xmlns:a16="http://schemas.microsoft.com/office/drawing/2014/main" id="{989C12B2-E5CD-46C5-8FED-4C72FB6AAD21}"/>
              </a:ext>
            </a:extLst>
          </p:cNvPr>
          <p:cNvSpPr/>
          <p:nvPr/>
        </p:nvSpPr>
        <p:spPr>
          <a:xfrm>
            <a:off x="1331640" y="1429896"/>
            <a:ext cx="1053281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公司名称 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轮胎品牌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轮胎规格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花纹代号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设计人员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优化日期 :  </a:t>
            </a:r>
          </a:p>
        </p:txBody>
      </p:sp>
      <p:sp>
        <p:nvSpPr>
          <p:cNvPr id="14" name="ReportInfo">
            <a:extLst>
              <a:ext uri="{FF2B5EF4-FFF2-40B4-BE49-F238E27FC236}">
                <a16:creationId xmlns:a16="http://schemas.microsoft.com/office/drawing/2014/main" id="{CD6A9258-C73D-48B4-9BEE-E639493E017B}"/>
              </a:ext>
            </a:extLst>
          </p:cNvPr>
          <p:cNvSpPr/>
          <p:nvPr/>
        </p:nvSpPr>
        <p:spPr>
          <a:xfrm>
            <a:off x="5220072" y="1429896"/>
            <a:ext cx="3528392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qq2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portInfo">
            <a:extLst>
              <a:ext uri="{FF2B5EF4-FFF2-40B4-BE49-F238E27FC236}">
                <a16:creationId xmlns:a16="http://schemas.microsoft.com/office/drawing/2014/main" id="{BAF07C0C-2DDD-4EF6-876D-7F8109D642F3}"/>
              </a:ext>
            </a:extLst>
          </p:cNvPr>
          <p:cNvSpPr/>
          <p:nvPr/>
        </p:nvSpPr>
        <p:spPr>
          <a:xfrm>
            <a:off x="2339752" y="1419622"/>
            <a:ext cx="2880320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qq1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5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设计参数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" name="PitchParameters"/>
          <p:cNvSpPr/>
          <p:nvPr/>
        </p:nvSpPr>
        <p:spPr>
          <a:xfrm>
            <a:off x="323528" y="1479431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--------------轮胎参数----------------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轮胎类型: C1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轮胎周长/mm: 2114.272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节距总数: 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节距种类: 5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--------------节距参数-------------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类型   数量   长度/mm    比例    总长/mm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-----------------------------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N1      12        22.89       1.00      274.68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N2      14        26.33       1.15      368.62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N3      19        29.54       1.291    561.26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N4      17        31.83       1.391    541.11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N5      10        36.86       1.61      368.60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PitchParameters">
            <a:extLst>
              <a:ext uri="{FF2B5EF4-FFF2-40B4-BE49-F238E27FC236}">
                <a16:creationId xmlns:a16="http://schemas.microsoft.com/office/drawing/2014/main" id="{04C64D53-4598-49C3-A7FB-7173FF210592}"/>
              </a:ext>
            </a:extLst>
          </p:cNvPr>
          <p:cNvSpPr/>
          <p:nvPr/>
        </p:nvSpPr>
        <p:spPr>
          <a:xfrm>
            <a:off x="4676357" y="1467232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--------------初始节距排列----------------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151.30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初始节距排列： 422454221224355545454543113234231333211121134453211135343334232434243435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--------------优化节距排列----------------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最优迭代次数： 4403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127.02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最优节距排列： 113334223212434245531213222344235534431311333455554435433113444542242121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0D18E4-D763-4AC8-AED3-0CEB24B66451}"/>
              </a:ext>
            </a:extLst>
          </p:cNvPr>
          <p:cNvSpPr txBox="1"/>
          <p:nvPr/>
        </p:nvSpPr>
        <p:spPr>
          <a:xfrm>
            <a:off x="323529" y="111184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方案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733E31-91DE-4D79-A9CE-B4B4794217F8}"/>
              </a:ext>
            </a:extLst>
          </p:cNvPr>
          <p:cNvSpPr txBox="1"/>
          <p:nvPr/>
        </p:nvSpPr>
        <p:spPr>
          <a:xfrm>
            <a:off x="971600" y="1108993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方案</a:t>
            </a:r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243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设计参数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2" name="PitchParameters"/>
          <p:cNvSpPr/>
          <p:nvPr/>
        </p:nvSpPr>
        <p:spPr>
          <a:xfrm>
            <a:off x="323528" y="1479431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--------------轮胎参数----------------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轮胎类型: C1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轮胎周长/mm: 2114.272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节距总数: 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节距种类: 5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--------------节距参数-------------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类型   数量   长度/mm    比例    总长/mm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-----------------------------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N1      12        22.89       1.00      274.68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N2      14        26.33       1.15      368.62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N3      19        29.54       1.291    561.26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N4      17        31.83       1.391    541.11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N5      10        36.86       1.61      368.60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PitchParameters">
            <a:extLst>
              <a:ext uri="{FF2B5EF4-FFF2-40B4-BE49-F238E27FC236}">
                <a16:creationId xmlns:a16="http://schemas.microsoft.com/office/drawing/2014/main" id="{04C64D53-4598-49C3-A7FB-7173FF210592}"/>
              </a:ext>
            </a:extLst>
          </p:cNvPr>
          <p:cNvSpPr/>
          <p:nvPr/>
        </p:nvSpPr>
        <p:spPr>
          <a:xfrm>
            <a:off x="4676357" y="1467232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--------------初始节距排列----------------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151.30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初始节距排列： 422454221224355545454543113234231333211121134453211135343334232434243435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--------------优化节距排列----------------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最优迭代次数： 4403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127.02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最优节距排列： 113334223212434245531213222344235534431311333455554435433113444542242121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0D18E4-D763-4AC8-AED3-0CEB24B66451}"/>
              </a:ext>
            </a:extLst>
          </p:cNvPr>
          <p:cNvSpPr txBox="1"/>
          <p:nvPr/>
        </p:nvSpPr>
        <p:spPr>
          <a:xfrm>
            <a:off x="323529" y="111184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方案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300D05-AB15-4D12-830B-20FFFE227BBA}"/>
              </a:ext>
            </a:extLst>
          </p:cNvPr>
          <p:cNvSpPr txBox="1"/>
          <p:nvPr/>
        </p:nvSpPr>
        <p:spPr>
          <a:xfrm>
            <a:off x="971600" y="1108993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方案</a:t>
            </a:r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64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频谱对比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频谱对比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对比结论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2" name="Result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18855"/>
              </p:ext>
            </p:extLst>
          </p:nvPr>
        </p:nvGraphicFramePr>
        <p:xfrm>
          <a:off x="1010368" y="1563638"/>
          <a:ext cx="6729984" cy="2052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43496995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16497622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12110248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835297920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初始能量幅值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优化能量幅值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693388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151.30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16.08%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201528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245%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02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416137183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83370" cy="5160167"/>
          </a:xfrm>
          <a:prstGeom prst="rect">
            <a:avLst/>
          </a:prstGeom>
        </p:spPr>
      </p:pic>
      <p:sp>
        <p:nvSpPr>
          <p:cNvPr id="5" name="文本框 45"/>
          <p:cNvSpPr txBox="1"/>
          <p:nvPr/>
        </p:nvSpPr>
        <p:spPr>
          <a:xfrm>
            <a:off x="2267744" y="1491630"/>
            <a:ext cx="55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汇报完毕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公司战略V21122">
  <a:themeElements>
    <a:clrScheme name="01-Original 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B941"/>
      </a:accent1>
      <a:accent2>
        <a:srgbClr val="454545"/>
      </a:accent2>
      <a:accent3>
        <a:srgbClr val="5F5F5F"/>
      </a:accent3>
      <a:accent4>
        <a:srgbClr val="848484"/>
      </a:accent4>
      <a:accent5>
        <a:srgbClr val="A0A0A0"/>
      </a:accent5>
      <a:accent6>
        <a:srgbClr val="E3E3E3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mpany Presentation of PCT" id="{9FDE7C14-996C-4179-A6C9-564EFBB41170}" vid="{6F876480-0733-46E2-9ADD-80C485DCE7F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BF33693CA5B01438248E76ABDEAD400" ma:contentTypeVersion="0" ma:contentTypeDescription="新建文档。" ma:contentTypeScope="" ma:versionID="4e2316ae04fc75e1058aa195412a2639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9782F7-9B4C-4F22-B564-1B88C2221A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18D60F-7E9A-4BB1-94DA-A0F80C75DAFA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21D3D5-CABB-4E80-A42B-89FA86C2E9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青岛研发中心介绍</Template>
  <TotalTime>114490</TotalTime>
  <Words>425</Words>
  <Application>Microsoft Office PowerPoint</Application>
  <PresentationFormat>全屏显示(16:9)</PresentationFormat>
  <Paragraphs>121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Lato</vt:lpstr>
      <vt:lpstr>Lato Black</vt:lpstr>
      <vt:lpstr>MyriadSetPro-Semibold</vt:lpstr>
      <vt:lpstr>MyriadSetPro-Thin</vt:lpstr>
      <vt:lpstr>华文细黑</vt:lpstr>
      <vt:lpstr>华文中宋</vt:lpstr>
      <vt:lpstr>微软雅黑</vt:lpstr>
      <vt:lpstr>Arial</vt:lpstr>
      <vt:lpstr>Calibri</vt:lpstr>
      <vt:lpstr>Calibri Light</vt:lpstr>
      <vt:lpstr>Century Gothic</vt:lpstr>
      <vt:lpstr>Wingdings</vt:lpstr>
      <vt:lpstr>公司战略V21122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PRINXCHENGSHANG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徐 强</cp:lastModifiedBy>
  <cp:revision>7028</cp:revision>
  <cp:lastPrinted>2019-01-21T09:33:38Z</cp:lastPrinted>
  <dcterms:created xsi:type="dcterms:W3CDTF">2008-11-07T03:38:50Z</dcterms:created>
  <dcterms:modified xsi:type="dcterms:W3CDTF">2019-07-13T09:33:54Z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0x0101007BF33693CA5B01438248E76ABDEAD400</vt:lpwstr>
  </property>
</Properties>
</file>