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46799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96" y="-906"/>
      </p:cViewPr>
      <p:guideLst>
        <p:guide orient="horz"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4C8A5-CDAA-444B-802F-FBAE49AE3D2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685800"/>
            <a:ext cx="669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886A-4F03-4159-B79F-738D00C136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79375" y="685800"/>
            <a:ext cx="669925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85A0A-8DB8-4316-A37E-809498C2AA44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53819"/>
            <a:ext cx="7772400" cy="100315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651971"/>
            <a:ext cx="6400800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87416"/>
            <a:ext cx="2057400" cy="399312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87416"/>
            <a:ext cx="6019800" cy="399312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007301"/>
            <a:ext cx="7772400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83564"/>
            <a:ext cx="7772400" cy="10237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47572"/>
            <a:ext cx="4040188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484151"/>
            <a:ext cx="4040188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047572"/>
            <a:ext cx="4041775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484151"/>
            <a:ext cx="404177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186332"/>
            <a:ext cx="3008313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86332"/>
            <a:ext cx="5111750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979324"/>
            <a:ext cx="3008313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275965"/>
            <a:ext cx="548640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18162"/>
            <a:ext cx="548640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3662712"/>
            <a:ext cx="548640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87415"/>
            <a:ext cx="8229600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91989"/>
            <a:ext cx="8229600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337621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6844-02FE-4ACA-8125-D992CE05E041}" type="datetimeFigureOut">
              <a:rPr kumimoji="1" lang="ja-JP" altLang="en-US" smtClean="0"/>
              <a:pPr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337621"/>
            <a:ext cx="2895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337621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D03-09D1-4427-BC7E-279C8E8CA2B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グループ化 55"/>
          <p:cNvGrpSpPr/>
          <p:nvPr/>
        </p:nvGrpSpPr>
        <p:grpSpPr>
          <a:xfrm>
            <a:off x="357158" y="911215"/>
            <a:ext cx="8072494" cy="3643338"/>
            <a:chOff x="357158" y="2285992"/>
            <a:chExt cx="8429684" cy="4286280"/>
          </a:xfrm>
        </p:grpSpPr>
        <p:sp>
          <p:nvSpPr>
            <p:cNvPr id="140" name="円/楕円 139"/>
            <p:cNvSpPr/>
            <p:nvPr/>
          </p:nvSpPr>
          <p:spPr>
            <a:xfrm>
              <a:off x="357158" y="2285992"/>
              <a:ext cx="8429684" cy="428628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500034" y="2428868"/>
              <a:ext cx="8001056" cy="392909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角丸四角形 141"/>
            <p:cNvSpPr/>
            <p:nvPr/>
          </p:nvSpPr>
          <p:spPr>
            <a:xfrm>
              <a:off x="2143108" y="5214950"/>
              <a:ext cx="4929222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角丸四角形 142"/>
            <p:cNvSpPr/>
            <p:nvPr/>
          </p:nvSpPr>
          <p:spPr>
            <a:xfrm>
              <a:off x="2357422" y="5500702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角丸四角形 143"/>
            <p:cNvSpPr/>
            <p:nvPr/>
          </p:nvSpPr>
          <p:spPr>
            <a:xfrm>
              <a:off x="3857620" y="5500702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角丸四角形 144"/>
            <p:cNvSpPr/>
            <p:nvPr/>
          </p:nvSpPr>
          <p:spPr>
            <a:xfrm>
              <a:off x="3857620" y="5786454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6" name="角丸四角形 145"/>
            <p:cNvSpPr/>
            <p:nvPr/>
          </p:nvSpPr>
          <p:spPr>
            <a:xfrm>
              <a:off x="5357818" y="5786454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角丸四角形 146"/>
            <p:cNvSpPr/>
            <p:nvPr/>
          </p:nvSpPr>
          <p:spPr>
            <a:xfrm>
              <a:off x="5357818" y="5500702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角丸四角形 147"/>
            <p:cNvSpPr/>
            <p:nvPr/>
          </p:nvSpPr>
          <p:spPr>
            <a:xfrm>
              <a:off x="2714612" y="4929198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角丸四角形 148"/>
            <p:cNvSpPr/>
            <p:nvPr/>
          </p:nvSpPr>
          <p:spPr>
            <a:xfrm>
              <a:off x="4643438" y="4929198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角丸四角形 149"/>
            <p:cNvSpPr/>
            <p:nvPr/>
          </p:nvSpPr>
          <p:spPr>
            <a:xfrm>
              <a:off x="1857356" y="4643446"/>
              <a:ext cx="5857916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角丸四角形 150"/>
            <p:cNvSpPr/>
            <p:nvPr/>
          </p:nvSpPr>
          <p:spPr>
            <a:xfrm>
              <a:off x="5286380" y="4357694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角丸四角形 151"/>
            <p:cNvSpPr/>
            <p:nvPr/>
          </p:nvSpPr>
          <p:spPr>
            <a:xfrm>
              <a:off x="3929058" y="4357694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角丸四角形 152"/>
            <p:cNvSpPr/>
            <p:nvPr/>
          </p:nvSpPr>
          <p:spPr>
            <a:xfrm>
              <a:off x="5286380" y="4071942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角丸四角形 153"/>
            <p:cNvSpPr/>
            <p:nvPr/>
          </p:nvSpPr>
          <p:spPr>
            <a:xfrm>
              <a:off x="1714480" y="3786190"/>
              <a:ext cx="5286412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角丸四角形 154"/>
            <p:cNvSpPr/>
            <p:nvPr/>
          </p:nvSpPr>
          <p:spPr>
            <a:xfrm>
              <a:off x="2071670" y="4357694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角丸四角形 155"/>
            <p:cNvSpPr/>
            <p:nvPr/>
          </p:nvSpPr>
          <p:spPr>
            <a:xfrm>
              <a:off x="2214546" y="4071942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角丸四角形 156"/>
            <p:cNvSpPr/>
            <p:nvPr/>
          </p:nvSpPr>
          <p:spPr>
            <a:xfrm>
              <a:off x="2786050" y="3286124"/>
              <a:ext cx="1285884" cy="50006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角丸四角形 157"/>
            <p:cNvSpPr/>
            <p:nvPr/>
          </p:nvSpPr>
          <p:spPr>
            <a:xfrm>
              <a:off x="5429256" y="3500438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角丸四角形 158"/>
            <p:cNvSpPr/>
            <p:nvPr/>
          </p:nvSpPr>
          <p:spPr>
            <a:xfrm>
              <a:off x="5429256" y="3214686"/>
              <a:ext cx="928694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角丸四角形 159"/>
            <p:cNvSpPr/>
            <p:nvPr/>
          </p:nvSpPr>
          <p:spPr>
            <a:xfrm>
              <a:off x="3286116" y="2714620"/>
              <a:ext cx="1571636" cy="285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角丸四角形 160"/>
            <p:cNvSpPr/>
            <p:nvPr/>
          </p:nvSpPr>
          <p:spPr>
            <a:xfrm rot="2469094">
              <a:off x="7037423" y="3605856"/>
              <a:ext cx="1257419" cy="26672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フリーフォーム 161"/>
            <p:cNvSpPr/>
            <p:nvPr/>
          </p:nvSpPr>
          <p:spPr>
            <a:xfrm>
              <a:off x="1785918" y="3000372"/>
              <a:ext cx="661831" cy="562036"/>
            </a:xfrm>
            <a:custGeom>
              <a:avLst/>
              <a:gdLst>
                <a:gd name="connsiteX0" fmla="*/ 141668 w 824248"/>
                <a:gd name="connsiteY0" fmla="*/ 309201 h 824356"/>
                <a:gd name="connsiteX1" fmla="*/ 154547 w 824248"/>
                <a:gd name="connsiteY1" fmla="*/ 244806 h 824356"/>
                <a:gd name="connsiteX2" fmla="*/ 167426 w 824248"/>
                <a:gd name="connsiteY2" fmla="*/ 206170 h 824356"/>
                <a:gd name="connsiteX3" fmla="*/ 206062 w 824248"/>
                <a:gd name="connsiteY3" fmla="*/ 77381 h 824356"/>
                <a:gd name="connsiteX4" fmla="*/ 244699 w 824248"/>
                <a:gd name="connsiteY4" fmla="*/ 64502 h 824356"/>
                <a:gd name="connsiteX5" fmla="*/ 257578 w 824248"/>
                <a:gd name="connsiteY5" fmla="*/ 25865 h 824356"/>
                <a:gd name="connsiteX6" fmla="*/ 347730 w 824248"/>
                <a:gd name="connsiteY6" fmla="*/ 25865 h 824356"/>
                <a:gd name="connsiteX7" fmla="*/ 399245 w 824248"/>
                <a:gd name="connsiteY7" fmla="*/ 90260 h 824356"/>
                <a:gd name="connsiteX8" fmla="*/ 437882 w 824248"/>
                <a:gd name="connsiteY8" fmla="*/ 244806 h 824356"/>
                <a:gd name="connsiteX9" fmla="*/ 489397 w 824248"/>
                <a:gd name="connsiteY9" fmla="*/ 193291 h 824356"/>
                <a:gd name="connsiteX10" fmla="*/ 566671 w 824248"/>
                <a:gd name="connsiteY10" fmla="*/ 154654 h 824356"/>
                <a:gd name="connsiteX11" fmla="*/ 656823 w 824248"/>
                <a:gd name="connsiteY11" fmla="*/ 193291 h 824356"/>
                <a:gd name="connsiteX12" fmla="*/ 669702 w 824248"/>
                <a:gd name="connsiteY12" fmla="*/ 296322 h 824356"/>
                <a:gd name="connsiteX13" fmla="*/ 682580 w 824248"/>
                <a:gd name="connsiteY13" fmla="*/ 360716 h 824356"/>
                <a:gd name="connsiteX14" fmla="*/ 772733 w 824248"/>
                <a:gd name="connsiteY14" fmla="*/ 463747 h 824356"/>
                <a:gd name="connsiteX15" fmla="*/ 798490 w 824248"/>
                <a:gd name="connsiteY15" fmla="*/ 502384 h 824356"/>
                <a:gd name="connsiteX16" fmla="*/ 824248 w 824248"/>
                <a:gd name="connsiteY16" fmla="*/ 579657 h 824356"/>
                <a:gd name="connsiteX17" fmla="*/ 811369 w 824248"/>
                <a:gd name="connsiteY17" fmla="*/ 618294 h 824356"/>
                <a:gd name="connsiteX18" fmla="*/ 605307 w 824248"/>
                <a:gd name="connsiteY18" fmla="*/ 631172 h 824356"/>
                <a:gd name="connsiteX19" fmla="*/ 579549 w 824248"/>
                <a:gd name="connsiteY19" fmla="*/ 734203 h 824356"/>
                <a:gd name="connsiteX20" fmla="*/ 528034 w 824248"/>
                <a:gd name="connsiteY20" fmla="*/ 772840 h 824356"/>
                <a:gd name="connsiteX21" fmla="*/ 450761 w 824248"/>
                <a:gd name="connsiteY21" fmla="*/ 824356 h 824356"/>
                <a:gd name="connsiteX22" fmla="*/ 399245 w 824248"/>
                <a:gd name="connsiteY22" fmla="*/ 811477 h 824356"/>
                <a:gd name="connsiteX23" fmla="*/ 360609 w 824248"/>
                <a:gd name="connsiteY23" fmla="*/ 631172 h 824356"/>
                <a:gd name="connsiteX24" fmla="*/ 193183 w 824248"/>
                <a:gd name="connsiteY24" fmla="*/ 656930 h 824356"/>
                <a:gd name="connsiteX25" fmla="*/ 154547 w 824248"/>
                <a:gd name="connsiteY25" fmla="*/ 669809 h 824356"/>
                <a:gd name="connsiteX26" fmla="*/ 128789 w 824248"/>
                <a:gd name="connsiteY26" fmla="*/ 631172 h 824356"/>
                <a:gd name="connsiteX27" fmla="*/ 193183 w 824248"/>
                <a:gd name="connsiteY27" fmla="*/ 528141 h 824356"/>
                <a:gd name="connsiteX28" fmla="*/ 167426 w 824248"/>
                <a:gd name="connsiteY28" fmla="*/ 489505 h 824356"/>
                <a:gd name="connsiteX29" fmla="*/ 90152 w 824248"/>
                <a:gd name="connsiteY29" fmla="*/ 450868 h 824356"/>
                <a:gd name="connsiteX30" fmla="*/ 25758 w 824248"/>
                <a:gd name="connsiteY30" fmla="*/ 386474 h 824356"/>
                <a:gd name="connsiteX31" fmla="*/ 0 w 824248"/>
                <a:gd name="connsiteY31" fmla="*/ 347837 h 824356"/>
                <a:gd name="connsiteX32" fmla="*/ 12879 w 824248"/>
                <a:gd name="connsiteY32" fmla="*/ 296322 h 824356"/>
                <a:gd name="connsiteX33" fmla="*/ 51516 w 824248"/>
                <a:gd name="connsiteY33" fmla="*/ 283443 h 824356"/>
                <a:gd name="connsiteX34" fmla="*/ 128789 w 824248"/>
                <a:gd name="connsiteY34" fmla="*/ 257685 h 82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24248" h="824356">
                  <a:moveTo>
                    <a:pt x="141668" y="309201"/>
                  </a:moveTo>
                  <a:cubicBezTo>
                    <a:pt x="145961" y="287736"/>
                    <a:pt x="149238" y="266042"/>
                    <a:pt x="154547" y="244806"/>
                  </a:cubicBezTo>
                  <a:cubicBezTo>
                    <a:pt x="157840" y="231636"/>
                    <a:pt x="164764" y="219482"/>
                    <a:pt x="167426" y="206170"/>
                  </a:cubicBezTo>
                  <a:cubicBezTo>
                    <a:pt x="175746" y="164568"/>
                    <a:pt x="166906" y="108706"/>
                    <a:pt x="206062" y="77381"/>
                  </a:cubicBezTo>
                  <a:cubicBezTo>
                    <a:pt x="216663" y="68900"/>
                    <a:pt x="231820" y="68795"/>
                    <a:pt x="244699" y="64502"/>
                  </a:cubicBezTo>
                  <a:cubicBezTo>
                    <a:pt x="248992" y="51623"/>
                    <a:pt x="247979" y="35464"/>
                    <a:pt x="257578" y="25865"/>
                  </a:cubicBezTo>
                  <a:cubicBezTo>
                    <a:pt x="283443" y="0"/>
                    <a:pt x="321590" y="19331"/>
                    <a:pt x="347730" y="25865"/>
                  </a:cubicBezTo>
                  <a:cubicBezTo>
                    <a:pt x="364902" y="47330"/>
                    <a:pt x="386082" y="66128"/>
                    <a:pt x="399245" y="90260"/>
                  </a:cubicBezTo>
                  <a:cubicBezTo>
                    <a:pt x="423737" y="135161"/>
                    <a:pt x="429699" y="195711"/>
                    <a:pt x="437882" y="244806"/>
                  </a:cubicBezTo>
                  <a:cubicBezTo>
                    <a:pt x="522179" y="216706"/>
                    <a:pt x="439442" y="255734"/>
                    <a:pt x="489397" y="193291"/>
                  </a:cubicBezTo>
                  <a:cubicBezTo>
                    <a:pt x="507555" y="170594"/>
                    <a:pt x="541218" y="163138"/>
                    <a:pt x="566671" y="154654"/>
                  </a:cubicBezTo>
                  <a:cubicBezTo>
                    <a:pt x="583480" y="158856"/>
                    <a:pt x="646941" y="168585"/>
                    <a:pt x="656823" y="193291"/>
                  </a:cubicBezTo>
                  <a:cubicBezTo>
                    <a:pt x="669677" y="225426"/>
                    <a:pt x="664439" y="262114"/>
                    <a:pt x="669702" y="296322"/>
                  </a:cubicBezTo>
                  <a:cubicBezTo>
                    <a:pt x="673030" y="317957"/>
                    <a:pt x="673522" y="340788"/>
                    <a:pt x="682580" y="360716"/>
                  </a:cubicBezTo>
                  <a:cubicBezTo>
                    <a:pt x="715243" y="432575"/>
                    <a:pt x="722058" y="429963"/>
                    <a:pt x="772733" y="463747"/>
                  </a:cubicBezTo>
                  <a:cubicBezTo>
                    <a:pt x="781319" y="476626"/>
                    <a:pt x="792204" y="488240"/>
                    <a:pt x="798490" y="502384"/>
                  </a:cubicBezTo>
                  <a:cubicBezTo>
                    <a:pt x="809517" y="527195"/>
                    <a:pt x="824248" y="579657"/>
                    <a:pt x="824248" y="579657"/>
                  </a:cubicBezTo>
                  <a:cubicBezTo>
                    <a:pt x="819955" y="592536"/>
                    <a:pt x="820968" y="608695"/>
                    <a:pt x="811369" y="618294"/>
                  </a:cubicBezTo>
                  <a:cubicBezTo>
                    <a:pt x="758734" y="670929"/>
                    <a:pt x="657503" y="635522"/>
                    <a:pt x="605307" y="631172"/>
                  </a:cubicBezTo>
                  <a:cubicBezTo>
                    <a:pt x="573573" y="504240"/>
                    <a:pt x="612346" y="635810"/>
                    <a:pt x="579549" y="734203"/>
                  </a:cubicBezTo>
                  <a:cubicBezTo>
                    <a:pt x="572761" y="754566"/>
                    <a:pt x="545619" y="760531"/>
                    <a:pt x="528034" y="772840"/>
                  </a:cubicBezTo>
                  <a:cubicBezTo>
                    <a:pt x="502673" y="790593"/>
                    <a:pt x="450761" y="824356"/>
                    <a:pt x="450761" y="824356"/>
                  </a:cubicBezTo>
                  <a:cubicBezTo>
                    <a:pt x="433589" y="820063"/>
                    <a:pt x="413973" y="821295"/>
                    <a:pt x="399245" y="811477"/>
                  </a:cubicBezTo>
                  <a:cubicBezTo>
                    <a:pt x="351383" y="779569"/>
                    <a:pt x="362028" y="646779"/>
                    <a:pt x="360609" y="631172"/>
                  </a:cubicBezTo>
                  <a:cubicBezTo>
                    <a:pt x="331850" y="635280"/>
                    <a:pt x="225349" y="649782"/>
                    <a:pt x="193183" y="656930"/>
                  </a:cubicBezTo>
                  <a:cubicBezTo>
                    <a:pt x="179931" y="659875"/>
                    <a:pt x="167426" y="665516"/>
                    <a:pt x="154547" y="669809"/>
                  </a:cubicBezTo>
                  <a:cubicBezTo>
                    <a:pt x="145961" y="656930"/>
                    <a:pt x="128789" y="646651"/>
                    <a:pt x="128789" y="631172"/>
                  </a:cubicBezTo>
                  <a:cubicBezTo>
                    <a:pt x="128789" y="559651"/>
                    <a:pt x="149431" y="557310"/>
                    <a:pt x="193183" y="528141"/>
                  </a:cubicBezTo>
                  <a:cubicBezTo>
                    <a:pt x="184597" y="515262"/>
                    <a:pt x="178371" y="500450"/>
                    <a:pt x="167426" y="489505"/>
                  </a:cubicBezTo>
                  <a:cubicBezTo>
                    <a:pt x="142460" y="464539"/>
                    <a:pt x="121576" y="461343"/>
                    <a:pt x="90152" y="450868"/>
                  </a:cubicBezTo>
                  <a:cubicBezTo>
                    <a:pt x="21468" y="347840"/>
                    <a:pt x="111616" y="472332"/>
                    <a:pt x="25758" y="386474"/>
                  </a:cubicBezTo>
                  <a:cubicBezTo>
                    <a:pt x="14813" y="375529"/>
                    <a:pt x="8586" y="360716"/>
                    <a:pt x="0" y="347837"/>
                  </a:cubicBezTo>
                  <a:cubicBezTo>
                    <a:pt x="4293" y="330665"/>
                    <a:pt x="1822" y="310143"/>
                    <a:pt x="12879" y="296322"/>
                  </a:cubicBezTo>
                  <a:cubicBezTo>
                    <a:pt x="21360" y="285721"/>
                    <a:pt x="39374" y="289514"/>
                    <a:pt x="51516" y="283443"/>
                  </a:cubicBezTo>
                  <a:cubicBezTo>
                    <a:pt x="117319" y="250541"/>
                    <a:pt x="60985" y="257685"/>
                    <a:pt x="128789" y="257685"/>
                  </a:cubicBezTo>
                </a:path>
              </a:pathLst>
            </a:cu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フリーフォーム 162"/>
            <p:cNvSpPr/>
            <p:nvPr/>
          </p:nvSpPr>
          <p:spPr>
            <a:xfrm>
              <a:off x="847859" y="4510094"/>
              <a:ext cx="661831" cy="562036"/>
            </a:xfrm>
            <a:custGeom>
              <a:avLst/>
              <a:gdLst>
                <a:gd name="connsiteX0" fmla="*/ 141668 w 824248"/>
                <a:gd name="connsiteY0" fmla="*/ 309201 h 824356"/>
                <a:gd name="connsiteX1" fmla="*/ 154547 w 824248"/>
                <a:gd name="connsiteY1" fmla="*/ 244806 h 824356"/>
                <a:gd name="connsiteX2" fmla="*/ 167426 w 824248"/>
                <a:gd name="connsiteY2" fmla="*/ 206170 h 824356"/>
                <a:gd name="connsiteX3" fmla="*/ 206062 w 824248"/>
                <a:gd name="connsiteY3" fmla="*/ 77381 h 824356"/>
                <a:gd name="connsiteX4" fmla="*/ 244699 w 824248"/>
                <a:gd name="connsiteY4" fmla="*/ 64502 h 824356"/>
                <a:gd name="connsiteX5" fmla="*/ 257578 w 824248"/>
                <a:gd name="connsiteY5" fmla="*/ 25865 h 824356"/>
                <a:gd name="connsiteX6" fmla="*/ 347730 w 824248"/>
                <a:gd name="connsiteY6" fmla="*/ 25865 h 824356"/>
                <a:gd name="connsiteX7" fmla="*/ 399245 w 824248"/>
                <a:gd name="connsiteY7" fmla="*/ 90260 h 824356"/>
                <a:gd name="connsiteX8" fmla="*/ 437882 w 824248"/>
                <a:gd name="connsiteY8" fmla="*/ 244806 h 824356"/>
                <a:gd name="connsiteX9" fmla="*/ 489397 w 824248"/>
                <a:gd name="connsiteY9" fmla="*/ 193291 h 824356"/>
                <a:gd name="connsiteX10" fmla="*/ 566671 w 824248"/>
                <a:gd name="connsiteY10" fmla="*/ 154654 h 824356"/>
                <a:gd name="connsiteX11" fmla="*/ 656823 w 824248"/>
                <a:gd name="connsiteY11" fmla="*/ 193291 h 824356"/>
                <a:gd name="connsiteX12" fmla="*/ 669702 w 824248"/>
                <a:gd name="connsiteY12" fmla="*/ 296322 h 824356"/>
                <a:gd name="connsiteX13" fmla="*/ 682580 w 824248"/>
                <a:gd name="connsiteY13" fmla="*/ 360716 h 824356"/>
                <a:gd name="connsiteX14" fmla="*/ 772733 w 824248"/>
                <a:gd name="connsiteY14" fmla="*/ 463747 h 824356"/>
                <a:gd name="connsiteX15" fmla="*/ 798490 w 824248"/>
                <a:gd name="connsiteY15" fmla="*/ 502384 h 824356"/>
                <a:gd name="connsiteX16" fmla="*/ 824248 w 824248"/>
                <a:gd name="connsiteY16" fmla="*/ 579657 h 824356"/>
                <a:gd name="connsiteX17" fmla="*/ 811369 w 824248"/>
                <a:gd name="connsiteY17" fmla="*/ 618294 h 824356"/>
                <a:gd name="connsiteX18" fmla="*/ 605307 w 824248"/>
                <a:gd name="connsiteY18" fmla="*/ 631172 h 824356"/>
                <a:gd name="connsiteX19" fmla="*/ 579549 w 824248"/>
                <a:gd name="connsiteY19" fmla="*/ 734203 h 824356"/>
                <a:gd name="connsiteX20" fmla="*/ 528034 w 824248"/>
                <a:gd name="connsiteY20" fmla="*/ 772840 h 824356"/>
                <a:gd name="connsiteX21" fmla="*/ 450761 w 824248"/>
                <a:gd name="connsiteY21" fmla="*/ 824356 h 824356"/>
                <a:gd name="connsiteX22" fmla="*/ 399245 w 824248"/>
                <a:gd name="connsiteY22" fmla="*/ 811477 h 824356"/>
                <a:gd name="connsiteX23" fmla="*/ 360609 w 824248"/>
                <a:gd name="connsiteY23" fmla="*/ 631172 h 824356"/>
                <a:gd name="connsiteX24" fmla="*/ 193183 w 824248"/>
                <a:gd name="connsiteY24" fmla="*/ 656930 h 824356"/>
                <a:gd name="connsiteX25" fmla="*/ 154547 w 824248"/>
                <a:gd name="connsiteY25" fmla="*/ 669809 h 824356"/>
                <a:gd name="connsiteX26" fmla="*/ 128789 w 824248"/>
                <a:gd name="connsiteY26" fmla="*/ 631172 h 824356"/>
                <a:gd name="connsiteX27" fmla="*/ 193183 w 824248"/>
                <a:gd name="connsiteY27" fmla="*/ 528141 h 824356"/>
                <a:gd name="connsiteX28" fmla="*/ 167426 w 824248"/>
                <a:gd name="connsiteY28" fmla="*/ 489505 h 824356"/>
                <a:gd name="connsiteX29" fmla="*/ 90152 w 824248"/>
                <a:gd name="connsiteY29" fmla="*/ 450868 h 824356"/>
                <a:gd name="connsiteX30" fmla="*/ 25758 w 824248"/>
                <a:gd name="connsiteY30" fmla="*/ 386474 h 824356"/>
                <a:gd name="connsiteX31" fmla="*/ 0 w 824248"/>
                <a:gd name="connsiteY31" fmla="*/ 347837 h 824356"/>
                <a:gd name="connsiteX32" fmla="*/ 12879 w 824248"/>
                <a:gd name="connsiteY32" fmla="*/ 296322 h 824356"/>
                <a:gd name="connsiteX33" fmla="*/ 51516 w 824248"/>
                <a:gd name="connsiteY33" fmla="*/ 283443 h 824356"/>
                <a:gd name="connsiteX34" fmla="*/ 128789 w 824248"/>
                <a:gd name="connsiteY34" fmla="*/ 257685 h 82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24248" h="824356">
                  <a:moveTo>
                    <a:pt x="141668" y="309201"/>
                  </a:moveTo>
                  <a:cubicBezTo>
                    <a:pt x="145961" y="287736"/>
                    <a:pt x="149238" y="266042"/>
                    <a:pt x="154547" y="244806"/>
                  </a:cubicBezTo>
                  <a:cubicBezTo>
                    <a:pt x="157840" y="231636"/>
                    <a:pt x="164764" y="219482"/>
                    <a:pt x="167426" y="206170"/>
                  </a:cubicBezTo>
                  <a:cubicBezTo>
                    <a:pt x="175746" y="164568"/>
                    <a:pt x="166906" y="108706"/>
                    <a:pt x="206062" y="77381"/>
                  </a:cubicBezTo>
                  <a:cubicBezTo>
                    <a:pt x="216663" y="68900"/>
                    <a:pt x="231820" y="68795"/>
                    <a:pt x="244699" y="64502"/>
                  </a:cubicBezTo>
                  <a:cubicBezTo>
                    <a:pt x="248992" y="51623"/>
                    <a:pt x="247979" y="35464"/>
                    <a:pt x="257578" y="25865"/>
                  </a:cubicBezTo>
                  <a:cubicBezTo>
                    <a:pt x="283443" y="0"/>
                    <a:pt x="321590" y="19331"/>
                    <a:pt x="347730" y="25865"/>
                  </a:cubicBezTo>
                  <a:cubicBezTo>
                    <a:pt x="364902" y="47330"/>
                    <a:pt x="386082" y="66128"/>
                    <a:pt x="399245" y="90260"/>
                  </a:cubicBezTo>
                  <a:cubicBezTo>
                    <a:pt x="423737" y="135161"/>
                    <a:pt x="429699" y="195711"/>
                    <a:pt x="437882" y="244806"/>
                  </a:cubicBezTo>
                  <a:cubicBezTo>
                    <a:pt x="522179" y="216706"/>
                    <a:pt x="439442" y="255734"/>
                    <a:pt x="489397" y="193291"/>
                  </a:cubicBezTo>
                  <a:cubicBezTo>
                    <a:pt x="507555" y="170594"/>
                    <a:pt x="541218" y="163138"/>
                    <a:pt x="566671" y="154654"/>
                  </a:cubicBezTo>
                  <a:cubicBezTo>
                    <a:pt x="583480" y="158856"/>
                    <a:pt x="646941" y="168585"/>
                    <a:pt x="656823" y="193291"/>
                  </a:cubicBezTo>
                  <a:cubicBezTo>
                    <a:pt x="669677" y="225426"/>
                    <a:pt x="664439" y="262114"/>
                    <a:pt x="669702" y="296322"/>
                  </a:cubicBezTo>
                  <a:cubicBezTo>
                    <a:pt x="673030" y="317957"/>
                    <a:pt x="673522" y="340788"/>
                    <a:pt x="682580" y="360716"/>
                  </a:cubicBezTo>
                  <a:cubicBezTo>
                    <a:pt x="715243" y="432575"/>
                    <a:pt x="722058" y="429963"/>
                    <a:pt x="772733" y="463747"/>
                  </a:cubicBezTo>
                  <a:cubicBezTo>
                    <a:pt x="781319" y="476626"/>
                    <a:pt x="792204" y="488240"/>
                    <a:pt x="798490" y="502384"/>
                  </a:cubicBezTo>
                  <a:cubicBezTo>
                    <a:pt x="809517" y="527195"/>
                    <a:pt x="824248" y="579657"/>
                    <a:pt x="824248" y="579657"/>
                  </a:cubicBezTo>
                  <a:cubicBezTo>
                    <a:pt x="819955" y="592536"/>
                    <a:pt x="820968" y="608695"/>
                    <a:pt x="811369" y="618294"/>
                  </a:cubicBezTo>
                  <a:cubicBezTo>
                    <a:pt x="758734" y="670929"/>
                    <a:pt x="657503" y="635522"/>
                    <a:pt x="605307" y="631172"/>
                  </a:cubicBezTo>
                  <a:cubicBezTo>
                    <a:pt x="573573" y="504240"/>
                    <a:pt x="612346" y="635810"/>
                    <a:pt x="579549" y="734203"/>
                  </a:cubicBezTo>
                  <a:cubicBezTo>
                    <a:pt x="572761" y="754566"/>
                    <a:pt x="545619" y="760531"/>
                    <a:pt x="528034" y="772840"/>
                  </a:cubicBezTo>
                  <a:cubicBezTo>
                    <a:pt x="502673" y="790593"/>
                    <a:pt x="450761" y="824356"/>
                    <a:pt x="450761" y="824356"/>
                  </a:cubicBezTo>
                  <a:cubicBezTo>
                    <a:pt x="433589" y="820063"/>
                    <a:pt x="413973" y="821295"/>
                    <a:pt x="399245" y="811477"/>
                  </a:cubicBezTo>
                  <a:cubicBezTo>
                    <a:pt x="351383" y="779569"/>
                    <a:pt x="362028" y="646779"/>
                    <a:pt x="360609" y="631172"/>
                  </a:cubicBezTo>
                  <a:cubicBezTo>
                    <a:pt x="331850" y="635280"/>
                    <a:pt x="225349" y="649782"/>
                    <a:pt x="193183" y="656930"/>
                  </a:cubicBezTo>
                  <a:cubicBezTo>
                    <a:pt x="179931" y="659875"/>
                    <a:pt x="167426" y="665516"/>
                    <a:pt x="154547" y="669809"/>
                  </a:cubicBezTo>
                  <a:cubicBezTo>
                    <a:pt x="145961" y="656930"/>
                    <a:pt x="128789" y="646651"/>
                    <a:pt x="128789" y="631172"/>
                  </a:cubicBezTo>
                  <a:cubicBezTo>
                    <a:pt x="128789" y="559651"/>
                    <a:pt x="149431" y="557310"/>
                    <a:pt x="193183" y="528141"/>
                  </a:cubicBezTo>
                  <a:cubicBezTo>
                    <a:pt x="184597" y="515262"/>
                    <a:pt x="178371" y="500450"/>
                    <a:pt x="167426" y="489505"/>
                  </a:cubicBezTo>
                  <a:cubicBezTo>
                    <a:pt x="142460" y="464539"/>
                    <a:pt x="121576" y="461343"/>
                    <a:pt x="90152" y="450868"/>
                  </a:cubicBezTo>
                  <a:cubicBezTo>
                    <a:pt x="21468" y="347840"/>
                    <a:pt x="111616" y="472332"/>
                    <a:pt x="25758" y="386474"/>
                  </a:cubicBezTo>
                  <a:cubicBezTo>
                    <a:pt x="14813" y="375529"/>
                    <a:pt x="8586" y="360716"/>
                    <a:pt x="0" y="347837"/>
                  </a:cubicBezTo>
                  <a:cubicBezTo>
                    <a:pt x="4293" y="330665"/>
                    <a:pt x="1822" y="310143"/>
                    <a:pt x="12879" y="296322"/>
                  </a:cubicBezTo>
                  <a:cubicBezTo>
                    <a:pt x="21360" y="285721"/>
                    <a:pt x="39374" y="289514"/>
                    <a:pt x="51516" y="283443"/>
                  </a:cubicBezTo>
                  <a:cubicBezTo>
                    <a:pt x="117319" y="250541"/>
                    <a:pt x="60985" y="257685"/>
                    <a:pt x="128789" y="257685"/>
                  </a:cubicBezTo>
                </a:path>
              </a:pathLst>
            </a:cu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フリーフォーム 163"/>
            <p:cNvSpPr/>
            <p:nvPr/>
          </p:nvSpPr>
          <p:spPr>
            <a:xfrm>
              <a:off x="7072330" y="4071942"/>
              <a:ext cx="500066" cy="419160"/>
            </a:xfrm>
            <a:custGeom>
              <a:avLst/>
              <a:gdLst>
                <a:gd name="connsiteX0" fmla="*/ 141668 w 824248"/>
                <a:gd name="connsiteY0" fmla="*/ 309201 h 824356"/>
                <a:gd name="connsiteX1" fmla="*/ 154547 w 824248"/>
                <a:gd name="connsiteY1" fmla="*/ 244806 h 824356"/>
                <a:gd name="connsiteX2" fmla="*/ 167426 w 824248"/>
                <a:gd name="connsiteY2" fmla="*/ 206170 h 824356"/>
                <a:gd name="connsiteX3" fmla="*/ 206062 w 824248"/>
                <a:gd name="connsiteY3" fmla="*/ 77381 h 824356"/>
                <a:gd name="connsiteX4" fmla="*/ 244699 w 824248"/>
                <a:gd name="connsiteY4" fmla="*/ 64502 h 824356"/>
                <a:gd name="connsiteX5" fmla="*/ 257578 w 824248"/>
                <a:gd name="connsiteY5" fmla="*/ 25865 h 824356"/>
                <a:gd name="connsiteX6" fmla="*/ 347730 w 824248"/>
                <a:gd name="connsiteY6" fmla="*/ 25865 h 824356"/>
                <a:gd name="connsiteX7" fmla="*/ 399245 w 824248"/>
                <a:gd name="connsiteY7" fmla="*/ 90260 h 824356"/>
                <a:gd name="connsiteX8" fmla="*/ 437882 w 824248"/>
                <a:gd name="connsiteY8" fmla="*/ 244806 h 824356"/>
                <a:gd name="connsiteX9" fmla="*/ 489397 w 824248"/>
                <a:gd name="connsiteY9" fmla="*/ 193291 h 824356"/>
                <a:gd name="connsiteX10" fmla="*/ 566671 w 824248"/>
                <a:gd name="connsiteY10" fmla="*/ 154654 h 824356"/>
                <a:gd name="connsiteX11" fmla="*/ 656823 w 824248"/>
                <a:gd name="connsiteY11" fmla="*/ 193291 h 824356"/>
                <a:gd name="connsiteX12" fmla="*/ 669702 w 824248"/>
                <a:gd name="connsiteY12" fmla="*/ 296322 h 824356"/>
                <a:gd name="connsiteX13" fmla="*/ 682580 w 824248"/>
                <a:gd name="connsiteY13" fmla="*/ 360716 h 824356"/>
                <a:gd name="connsiteX14" fmla="*/ 772733 w 824248"/>
                <a:gd name="connsiteY14" fmla="*/ 463747 h 824356"/>
                <a:gd name="connsiteX15" fmla="*/ 798490 w 824248"/>
                <a:gd name="connsiteY15" fmla="*/ 502384 h 824356"/>
                <a:gd name="connsiteX16" fmla="*/ 824248 w 824248"/>
                <a:gd name="connsiteY16" fmla="*/ 579657 h 824356"/>
                <a:gd name="connsiteX17" fmla="*/ 811369 w 824248"/>
                <a:gd name="connsiteY17" fmla="*/ 618294 h 824356"/>
                <a:gd name="connsiteX18" fmla="*/ 605307 w 824248"/>
                <a:gd name="connsiteY18" fmla="*/ 631172 h 824356"/>
                <a:gd name="connsiteX19" fmla="*/ 579549 w 824248"/>
                <a:gd name="connsiteY19" fmla="*/ 734203 h 824356"/>
                <a:gd name="connsiteX20" fmla="*/ 528034 w 824248"/>
                <a:gd name="connsiteY20" fmla="*/ 772840 h 824356"/>
                <a:gd name="connsiteX21" fmla="*/ 450761 w 824248"/>
                <a:gd name="connsiteY21" fmla="*/ 824356 h 824356"/>
                <a:gd name="connsiteX22" fmla="*/ 399245 w 824248"/>
                <a:gd name="connsiteY22" fmla="*/ 811477 h 824356"/>
                <a:gd name="connsiteX23" fmla="*/ 360609 w 824248"/>
                <a:gd name="connsiteY23" fmla="*/ 631172 h 824356"/>
                <a:gd name="connsiteX24" fmla="*/ 193183 w 824248"/>
                <a:gd name="connsiteY24" fmla="*/ 656930 h 824356"/>
                <a:gd name="connsiteX25" fmla="*/ 154547 w 824248"/>
                <a:gd name="connsiteY25" fmla="*/ 669809 h 824356"/>
                <a:gd name="connsiteX26" fmla="*/ 128789 w 824248"/>
                <a:gd name="connsiteY26" fmla="*/ 631172 h 824356"/>
                <a:gd name="connsiteX27" fmla="*/ 193183 w 824248"/>
                <a:gd name="connsiteY27" fmla="*/ 528141 h 824356"/>
                <a:gd name="connsiteX28" fmla="*/ 167426 w 824248"/>
                <a:gd name="connsiteY28" fmla="*/ 489505 h 824356"/>
                <a:gd name="connsiteX29" fmla="*/ 90152 w 824248"/>
                <a:gd name="connsiteY29" fmla="*/ 450868 h 824356"/>
                <a:gd name="connsiteX30" fmla="*/ 25758 w 824248"/>
                <a:gd name="connsiteY30" fmla="*/ 386474 h 824356"/>
                <a:gd name="connsiteX31" fmla="*/ 0 w 824248"/>
                <a:gd name="connsiteY31" fmla="*/ 347837 h 824356"/>
                <a:gd name="connsiteX32" fmla="*/ 12879 w 824248"/>
                <a:gd name="connsiteY32" fmla="*/ 296322 h 824356"/>
                <a:gd name="connsiteX33" fmla="*/ 51516 w 824248"/>
                <a:gd name="connsiteY33" fmla="*/ 283443 h 824356"/>
                <a:gd name="connsiteX34" fmla="*/ 128789 w 824248"/>
                <a:gd name="connsiteY34" fmla="*/ 257685 h 82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24248" h="824356">
                  <a:moveTo>
                    <a:pt x="141668" y="309201"/>
                  </a:moveTo>
                  <a:cubicBezTo>
                    <a:pt x="145961" y="287736"/>
                    <a:pt x="149238" y="266042"/>
                    <a:pt x="154547" y="244806"/>
                  </a:cubicBezTo>
                  <a:cubicBezTo>
                    <a:pt x="157840" y="231636"/>
                    <a:pt x="164764" y="219482"/>
                    <a:pt x="167426" y="206170"/>
                  </a:cubicBezTo>
                  <a:cubicBezTo>
                    <a:pt x="175746" y="164568"/>
                    <a:pt x="166906" y="108706"/>
                    <a:pt x="206062" y="77381"/>
                  </a:cubicBezTo>
                  <a:cubicBezTo>
                    <a:pt x="216663" y="68900"/>
                    <a:pt x="231820" y="68795"/>
                    <a:pt x="244699" y="64502"/>
                  </a:cubicBezTo>
                  <a:cubicBezTo>
                    <a:pt x="248992" y="51623"/>
                    <a:pt x="247979" y="35464"/>
                    <a:pt x="257578" y="25865"/>
                  </a:cubicBezTo>
                  <a:cubicBezTo>
                    <a:pt x="283443" y="0"/>
                    <a:pt x="321590" y="19331"/>
                    <a:pt x="347730" y="25865"/>
                  </a:cubicBezTo>
                  <a:cubicBezTo>
                    <a:pt x="364902" y="47330"/>
                    <a:pt x="386082" y="66128"/>
                    <a:pt x="399245" y="90260"/>
                  </a:cubicBezTo>
                  <a:cubicBezTo>
                    <a:pt x="423737" y="135161"/>
                    <a:pt x="429699" y="195711"/>
                    <a:pt x="437882" y="244806"/>
                  </a:cubicBezTo>
                  <a:cubicBezTo>
                    <a:pt x="522179" y="216706"/>
                    <a:pt x="439442" y="255734"/>
                    <a:pt x="489397" y="193291"/>
                  </a:cubicBezTo>
                  <a:cubicBezTo>
                    <a:pt x="507555" y="170594"/>
                    <a:pt x="541218" y="163138"/>
                    <a:pt x="566671" y="154654"/>
                  </a:cubicBezTo>
                  <a:cubicBezTo>
                    <a:pt x="583480" y="158856"/>
                    <a:pt x="646941" y="168585"/>
                    <a:pt x="656823" y="193291"/>
                  </a:cubicBezTo>
                  <a:cubicBezTo>
                    <a:pt x="669677" y="225426"/>
                    <a:pt x="664439" y="262114"/>
                    <a:pt x="669702" y="296322"/>
                  </a:cubicBezTo>
                  <a:cubicBezTo>
                    <a:pt x="673030" y="317957"/>
                    <a:pt x="673522" y="340788"/>
                    <a:pt x="682580" y="360716"/>
                  </a:cubicBezTo>
                  <a:cubicBezTo>
                    <a:pt x="715243" y="432575"/>
                    <a:pt x="722058" y="429963"/>
                    <a:pt x="772733" y="463747"/>
                  </a:cubicBezTo>
                  <a:cubicBezTo>
                    <a:pt x="781319" y="476626"/>
                    <a:pt x="792204" y="488240"/>
                    <a:pt x="798490" y="502384"/>
                  </a:cubicBezTo>
                  <a:cubicBezTo>
                    <a:pt x="809517" y="527195"/>
                    <a:pt x="824248" y="579657"/>
                    <a:pt x="824248" y="579657"/>
                  </a:cubicBezTo>
                  <a:cubicBezTo>
                    <a:pt x="819955" y="592536"/>
                    <a:pt x="820968" y="608695"/>
                    <a:pt x="811369" y="618294"/>
                  </a:cubicBezTo>
                  <a:cubicBezTo>
                    <a:pt x="758734" y="670929"/>
                    <a:pt x="657503" y="635522"/>
                    <a:pt x="605307" y="631172"/>
                  </a:cubicBezTo>
                  <a:cubicBezTo>
                    <a:pt x="573573" y="504240"/>
                    <a:pt x="612346" y="635810"/>
                    <a:pt x="579549" y="734203"/>
                  </a:cubicBezTo>
                  <a:cubicBezTo>
                    <a:pt x="572761" y="754566"/>
                    <a:pt x="545619" y="760531"/>
                    <a:pt x="528034" y="772840"/>
                  </a:cubicBezTo>
                  <a:cubicBezTo>
                    <a:pt x="502673" y="790593"/>
                    <a:pt x="450761" y="824356"/>
                    <a:pt x="450761" y="824356"/>
                  </a:cubicBezTo>
                  <a:cubicBezTo>
                    <a:pt x="433589" y="820063"/>
                    <a:pt x="413973" y="821295"/>
                    <a:pt x="399245" y="811477"/>
                  </a:cubicBezTo>
                  <a:cubicBezTo>
                    <a:pt x="351383" y="779569"/>
                    <a:pt x="362028" y="646779"/>
                    <a:pt x="360609" y="631172"/>
                  </a:cubicBezTo>
                  <a:cubicBezTo>
                    <a:pt x="331850" y="635280"/>
                    <a:pt x="225349" y="649782"/>
                    <a:pt x="193183" y="656930"/>
                  </a:cubicBezTo>
                  <a:cubicBezTo>
                    <a:pt x="179931" y="659875"/>
                    <a:pt x="167426" y="665516"/>
                    <a:pt x="154547" y="669809"/>
                  </a:cubicBezTo>
                  <a:cubicBezTo>
                    <a:pt x="145961" y="656930"/>
                    <a:pt x="128789" y="646651"/>
                    <a:pt x="128789" y="631172"/>
                  </a:cubicBezTo>
                  <a:cubicBezTo>
                    <a:pt x="128789" y="559651"/>
                    <a:pt x="149431" y="557310"/>
                    <a:pt x="193183" y="528141"/>
                  </a:cubicBezTo>
                  <a:cubicBezTo>
                    <a:pt x="184597" y="515262"/>
                    <a:pt x="178371" y="500450"/>
                    <a:pt x="167426" y="489505"/>
                  </a:cubicBezTo>
                  <a:cubicBezTo>
                    <a:pt x="142460" y="464539"/>
                    <a:pt x="121576" y="461343"/>
                    <a:pt x="90152" y="450868"/>
                  </a:cubicBezTo>
                  <a:cubicBezTo>
                    <a:pt x="21468" y="347840"/>
                    <a:pt x="111616" y="472332"/>
                    <a:pt x="25758" y="386474"/>
                  </a:cubicBezTo>
                  <a:cubicBezTo>
                    <a:pt x="14813" y="375529"/>
                    <a:pt x="8586" y="360716"/>
                    <a:pt x="0" y="347837"/>
                  </a:cubicBezTo>
                  <a:cubicBezTo>
                    <a:pt x="4293" y="330665"/>
                    <a:pt x="1822" y="310143"/>
                    <a:pt x="12879" y="296322"/>
                  </a:cubicBezTo>
                  <a:cubicBezTo>
                    <a:pt x="21360" y="285721"/>
                    <a:pt x="39374" y="289514"/>
                    <a:pt x="51516" y="283443"/>
                  </a:cubicBezTo>
                  <a:cubicBezTo>
                    <a:pt x="117319" y="250541"/>
                    <a:pt x="60985" y="257685"/>
                    <a:pt x="128789" y="257685"/>
                  </a:cubicBezTo>
                </a:path>
              </a:pathLst>
            </a:cu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フリーフォーム 164"/>
            <p:cNvSpPr/>
            <p:nvPr/>
          </p:nvSpPr>
          <p:spPr>
            <a:xfrm>
              <a:off x="5143504" y="2571744"/>
              <a:ext cx="590393" cy="490598"/>
            </a:xfrm>
            <a:custGeom>
              <a:avLst/>
              <a:gdLst>
                <a:gd name="connsiteX0" fmla="*/ 141668 w 824248"/>
                <a:gd name="connsiteY0" fmla="*/ 309201 h 824356"/>
                <a:gd name="connsiteX1" fmla="*/ 154547 w 824248"/>
                <a:gd name="connsiteY1" fmla="*/ 244806 h 824356"/>
                <a:gd name="connsiteX2" fmla="*/ 167426 w 824248"/>
                <a:gd name="connsiteY2" fmla="*/ 206170 h 824356"/>
                <a:gd name="connsiteX3" fmla="*/ 206062 w 824248"/>
                <a:gd name="connsiteY3" fmla="*/ 77381 h 824356"/>
                <a:gd name="connsiteX4" fmla="*/ 244699 w 824248"/>
                <a:gd name="connsiteY4" fmla="*/ 64502 h 824356"/>
                <a:gd name="connsiteX5" fmla="*/ 257578 w 824248"/>
                <a:gd name="connsiteY5" fmla="*/ 25865 h 824356"/>
                <a:gd name="connsiteX6" fmla="*/ 347730 w 824248"/>
                <a:gd name="connsiteY6" fmla="*/ 25865 h 824356"/>
                <a:gd name="connsiteX7" fmla="*/ 399245 w 824248"/>
                <a:gd name="connsiteY7" fmla="*/ 90260 h 824356"/>
                <a:gd name="connsiteX8" fmla="*/ 437882 w 824248"/>
                <a:gd name="connsiteY8" fmla="*/ 244806 h 824356"/>
                <a:gd name="connsiteX9" fmla="*/ 489397 w 824248"/>
                <a:gd name="connsiteY9" fmla="*/ 193291 h 824356"/>
                <a:gd name="connsiteX10" fmla="*/ 566671 w 824248"/>
                <a:gd name="connsiteY10" fmla="*/ 154654 h 824356"/>
                <a:gd name="connsiteX11" fmla="*/ 656823 w 824248"/>
                <a:gd name="connsiteY11" fmla="*/ 193291 h 824356"/>
                <a:gd name="connsiteX12" fmla="*/ 669702 w 824248"/>
                <a:gd name="connsiteY12" fmla="*/ 296322 h 824356"/>
                <a:gd name="connsiteX13" fmla="*/ 682580 w 824248"/>
                <a:gd name="connsiteY13" fmla="*/ 360716 h 824356"/>
                <a:gd name="connsiteX14" fmla="*/ 772733 w 824248"/>
                <a:gd name="connsiteY14" fmla="*/ 463747 h 824356"/>
                <a:gd name="connsiteX15" fmla="*/ 798490 w 824248"/>
                <a:gd name="connsiteY15" fmla="*/ 502384 h 824356"/>
                <a:gd name="connsiteX16" fmla="*/ 824248 w 824248"/>
                <a:gd name="connsiteY16" fmla="*/ 579657 h 824356"/>
                <a:gd name="connsiteX17" fmla="*/ 811369 w 824248"/>
                <a:gd name="connsiteY17" fmla="*/ 618294 h 824356"/>
                <a:gd name="connsiteX18" fmla="*/ 605307 w 824248"/>
                <a:gd name="connsiteY18" fmla="*/ 631172 h 824356"/>
                <a:gd name="connsiteX19" fmla="*/ 579549 w 824248"/>
                <a:gd name="connsiteY19" fmla="*/ 734203 h 824356"/>
                <a:gd name="connsiteX20" fmla="*/ 528034 w 824248"/>
                <a:gd name="connsiteY20" fmla="*/ 772840 h 824356"/>
                <a:gd name="connsiteX21" fmla="*/ 450761 w 824248"/>
                <a:gd name="connsiteY21" fmla="*/ 824356 h 824356"/>
                <a:gd name="connsiteX22" fmla="*/ 399245 w 824248"/>
                <a:gd name="connsiteY22" fmla="*/ 811477 h 824356"/>
                <a:gd name="connsiteX23" fmla="*/ 360609 w 824248"/>
                <a:gd name="connsiteY23" fmla="*/ 631172 h 824356"/>
                <a:gd name="connsiteX24" fmla="*/ 193183 w 824248"/>
                <a:gd name="connsiteY24" fmla="*/ 656930 h 824356"/>
                <a:gd name="connsiteX25" fmla="*/ 154547 w 824248"/>
                <a:gd name="connsiteY25" fmla="*/ 669809 h 824356"/>
                <a:gd name="connsiteX26" fmla="*/ 128789 w 824248"/>
                <a:gd name="connsiteY26" fmla="*/ 631172 h 824356"/>
                <a:gd name="connsiteX27" fmla="*/ 193183 w 824248"/>
                <a:gd name="connsiteY27" fmla="*/ 528141 h 824356"/>
                <a:gd name="connsiteX28" fmla="*/ 167426 w 824248"/>
                <a:gd name="connsiteY28" fmla="*/ 489505 h 824356"/>
                <a:gd name="connsiteX29" fmla="*/ 90152 w 824248"/>
                <a:gd name="connsiteY29" fmla="*/ 450868 h 824356"/>
                <a:gd name="connsiteX30" fmla="*/ 25758 w 824248"/>
                <a:gd name="connsiteY30" fmla="*/ 386474 h 824356"/>
                <a:gd name="connsiteX31" fmla="*/ 0 w 824248"/>
                <a:gd name="connsiteY31" fmla="*/ 347837 h 824356"/>
                <a:gd name="connsiteX32" fmla="*/ 12879 w 824248"/>
                <a:gd name="connsiteY32" fmla="*/ 296322 h 824356"/>
                <a:gd name="connsiteX33" fmla="*/ 51516 w 824248"/>
                <a:gd name="connsiteY33" fmla="*/ 283443 h 824356"/>
                <a:gd name="connsiteX34" fmla="*/ 128789 w 824248"/>
                <a:gd name="connsiteY34" fmla="*/ 257685 h 82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24248" h="824356">
                  <a:moveTo>
                    <a:pt x="141668" y="309201"/>
                  </a:moveTo>
                  <a:cubicBezTo>
                    <a:pt x="145961" y="287736"/>
                    <a:pt x="149238" y="266042"/>
                    <a:pt x="154547" y="244806"/>
                  </a:cubicBezTo>
                  <a:cubicBezTo>
                    <a:pt x="157840" y="231636"/>
                    <a:pt x="164764" y="219482"/>
                    <a:pt x="167426" y="206170"/>
                  </a:cubicBezTo>
                  <a:cubicBezTo>
                    <a:pt x="175746" y="164568"/>
                    <a:pt x="166906" y="108706"/>
                    <a:pt x="206062" y="77381"/>
                  </a:cubicBezTo>
                  <a:cubicBezTo>
                    <a:pt x="216663" y="68900"/>
                    <a:pt x="231820" y="68795"/>
                    <a:pt x="244699" y="64502"/>
                  </a:cubicBezTo>
                  <a:cubicBezTo>
                    <a:pt x="248992" y="51623"/>
                    <a:pt x="247979" y="35464"/>
                    <a:pt x="257578" y="25865"/>
                  </a:cubicBezTo>
                  <a:cubicBezTo>
                    <a:pt x="283443" y="0"/>
                    <a:pt x="321590" y="19331"/>
                    <a:pt x="347730" y="25865"/>
                  </a:cubicBezTo>
                  <a:cubicBezTo>
                    <a:pt x="364902" y="47330"/>
                    <a:pt x="386082" y="66128"/>
                    <a:pt x="399245" y="90260"/>
                  </a:cubicBezTo>
                  <a:cubicBezTo>
                    <a:pt x="423737" y="135161"/>
                    <a:pt x="429699" y="195711"/>
                    <a:pt x="437882" y="244806"/>
                  </a:cubicBezTo>
                  <a:cubicBezTo>
                    <a:pt x="522179" y="216706"/>
                    <a:pt x="439442" y="255734"/>
                    <a:pt x="489397" y="193291"/>
                  </a:cubicBezTo>
                  <a:cubicBezTo>
                    <a:pt x="507555" y="170594"/>
                    <a:pt x="541218" y="163138"/>
                    <a:pt x="566671" y="154654"/>
                  </a:cubicBezTo>
                  <a:cubicBezTo>
                    <a:pt x="583480" y="158856"/>
                    <a:pt x="646941" y="168585"/>
                    <a:pt x="656823" y="193291"/>
                  </a:cubicBezTo>
                  <a:cubicBezTo>
                    <a:pt x="669677" y="225426"/>
                    <a:pt x="664439" y="262114"/>
                    <a:pt x="669702" y="296322"/>
                  </a:cubicBezTo>
                  <a:cubicBezTo>
                    <a:pt x="673030" y="317957"/>
                    <a:pt x="673522" y="340788"/>
                    <a:pt x="682580" y="360716"/>
                  </a:cubicBezTo>
                  <a:cubicBezTo>
                    <a:pt x="715243" y="432575"/>
                    <a:pt x="722058" y="429963"/>
                    <a:pt x="772733" y="463747"/>
                  </a:cubicBezTo>
                  <a:cubicBezTo>
                    <a:pt x="781319" y="476626"/>
                    <a:pt x="792204" y="488240"/>
                    <a:pt x="798490" y="502384"/>
                  </a:cubicBezTo>
                  <a:cubicBezTo>
                    <a:pt x="809517" y="527195"/>
                    <a:pt x="824248" y="579657"/>
                    <a:pt x="824248" y="579657"/>
                  </a:cubicBezTo>
                  <a:cubicBezTo>
                    <a:pt x="819955" y="592536"/>
                    <a:pt x="820968" y="608695"/>
                    <a:pt x="811369" y="618294"/>
                  </a:cubicBezTo>
                  <a:cubicBezTo>
                    <a:pt x="758734" y="670929"/>
                    <a:pt x="657503" y="635522"/>
                    <a:pt x="605307" y="631172"/>
                  </a:cubicBezTo>
                  <a:cubicBezTo>
                    <a:pt x="573573" y="504240"/>
                    <a:pt x="612346" y="635810"/>
                    <a:pt x="579549" y="734203"/>
                  </a:cubicBezTo>
                  <a:cubicBezTo>
                    <a:pt x="572761" y="754566"/>
                    <a:pt x="545619" y="760531"/>
                    <a:pt x="528034" y="772840"/>
                  </a:cubicBezTo>
                  <a:cubicBezTo>
                    <a:pt x="502673" y="790593"/>
                    <a:pt x="450761" y="824356"/>
                    <a:pt x="450761" y="824356"/>
                  </a:cubicBezTo>
                  <a:cubicBezTo>
                    <a:pt x="433589" y="820063"/>
                    <a:pt x="413973" y="821295"/>
                    <a:pt x="399245" y="811477"/>
                  </a:cubicBezTo>
                  <a:cubicBezTo>
                    <a:pt x="351383" y="779569"/>
                    <a:pt x="362028" y="646779"/>
                    <a:pt x="360609" y="631172"/>
                  </a:cubicBezTo>
                  <a:cubicBezTo>
                    <a:pt x="331850" y="635280"/>
                    <a:pt x="225349" y="649782"/>
                    <a:pt x="193183" y="656930"/>
                  </a:cubicBezTo>
                  <a:cubicBezTo>
                    <a:pt x="179931" y="659875"/>
                    <a:pt x="167426" y="665516"/>
                    <a:pt x="154547" y="669809"/>
                  </a:cubicBezTo>
                  <a:cubicBezTo>
                    <a:pt x="145961" y="656930"/>
                    <a:pt x="128789" y="646651"/>
                    <a:pt x="128789" y="631172"/>
                  </a:cubicBezTo>
                  <a:cubicBezTo>
                    <a:pt x="128789" y="559651"/>
                    <a:pt x="149431" y="557310"/>
                    <a:pt x="193183" y="528141"/>
                  </a:cubicBezTo>
                  <a:cubicBezTo>
                    <a:pt x="184597" y="515262"/>
                    <a:pt x="178371" y="500450"/>
                    <a:pt x="167426" y="489505"/>
                  </a:cubicBezTo>
                  <a:cubicBezTo>
                    <a:pt x="142460" y="464539"/>
                    <a:pt x="121576" y="461343"/>
                    <a:pt x="90152" y="450868"/>
                  </a:cubicBezTo>
                  <a:cubicBezTo>
                    <a:pt x="21468" y="347840"/>
                    <a:pt x="111616" y="472332"/>
                    <a:pt x="25758" y="386474"/>
                  </a:cubicBezTo>
                  <a:cubicBezTo>
                    <a:pt x="14813" y="375529"/>
                    <a:pt x="8586" y="360716"/>
                    <a:pt x="0" y="347837"/>
                  </a:cubicBezTo>
                  <a:cubicBezTo>
                    <a:pt x="4293" y="330665"/>
                    <a:pt x="1822" y="310143"/>
                    <a:pt x="12879" y="296322"/>
                  </a:cubicBezTo>
                  <a:cubicBezTo>
                    <a:pt x="21360" y="285721"/>
                    <a:pt x="39374" y="289514"/>
                    <a:pt x="51516" y="283443"/>
                  </a:cubicBezTo>
                  <a:cubicBezTo>
                    <a:pt x="117319" y="250541"/>
                    <a:pt x="60985" y="257685"/>
                    <a:pt x="128789" y="257685"/>
                  </a:cubicBezTo>
                </a:path>
              </a:pathLst>
            </a:cu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円/楕円 165"/>
            <p:cNvSpPr/>
            <p:nvPr/>
          </p:nvSpPr>
          <p:spPr>
            <a:xfrm>
              <a:off x="4500562" y="328612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円/楕円 166"/>
            <p:cNvSpPr/>
            <p:nvPr/>
          </p:nvSpPr>
          <p:spPr>
            <a:xfrm>
              <a:off x="7858148" y="435769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円/楕円 167"/>
            <p:cNvSpPr/>
            <p:nvPr/>
          </p:nvSpPr>
          <p:spPr>
            <a:xfrm>
              <a:off x="6143636" y="5000636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3643306" y="3071810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6357950" y="3000372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円/楕円 170"/>
            <p:cNvSpPr/>
            <p:nvPr/>
          </p:nvSpPr>
          <p:spPr>
            <a:xfrm>
              <a:off x="5143504" y="3429000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3643306" y="421481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4929190" y="4429132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円/楕円 173"/>
            <p:cNvSpPr/>
            <p:nvPr/>
          </p:nvSpPr>
          <p:spPr>
            <a:xfrm>
              <a:off x="6715140" y="435769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円/楕円 174"/>
            <p:cNvSpPr/>
            <p:nvPr/>
          </p:nvSpPr>
          <p:spPr>
            <a:xfrm>
              <a:off x="1643042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1428728" y="350043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7286644" y="528638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1071538" y="421481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2714612" y="2857496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6429388" y="5857892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3357554" y="5929330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2357422" y="33971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外膜</a:t>
            </a:r>
            <a:endParaRPr kumimoji="1" lang="ja-JP" altLang="en-US" dirty="0"/>
          </a:p>
        </p:txBody>
      </p:sp>
      <p:cxnSp>
        <p:nvCxnSpPr>
          <p:cNvPr id="183" name="直線コネクタ 182"/>
          <p:cNvCxnSpPr/>
          <p:nvPr/>
        </p:nvCxnSpPr>
        <p:spPr>
          <a:xfrm rot="16200000" flipH="1">
            <a:off x="1548464" y="1077230"/>
            <a:ext cx="790678" cy="3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 rot="16200000" flipH="1">
            <a:off x="4214810" y="554025"/>
            <a:ext cx="714380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/>
          <p:cNvSpPr txBox="1"/>
          <p:nvPr/>
        </p:nvSpPr>
        <p:spPr>
          <a:xfrm>
            <a:off x="4143372" y="539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内膜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214942" y="53959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膜間部分</a:t>
            </a:r>
            <a:endParaRPr kumimoji="1" lang="ja-JP" altLang="en-US" dirty="0"/>
          </a:p>
        </p:txBody>
      </p:sp>
      <p:cxnSp>
        <p:nvCxnSpPr>
          <p:cNvPr id="187" name="直線コネクタ 186"/>
          <p:cNvCxnSpPr/>
          <p:nvPr/>
        </p:nvCxnSpPr>
        <p:spPr>
          <a:xfrm rot="16200000" flipH="1">
            <a:off x="5357818" y="625463"/>
            <a:ext cx="714380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flipH="1">
            <a:off x="5898446" y="625463"/>
            <a:ext cx="602380" cy="1075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6357950" y="268273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チラコイド膜</a:t>
            </a:r>
            <a:endParaRPr kumimoji="1" lang="ja-JP" altLang="en-US" dirty="0"/>
          </a:p>
        </p:txBody>
      </p:sp>
      <p:cxnSp>
        <p:nvCxnSpPr>
          <p:cNvPr id="190" name="直線コネクタ 189"/>
          <p:cNvCxnSpPr/>
          <p:nvPr/>
        </p:nvCxnSpPr>
        <p:spPr>
          <a:xfrm rot="10800000" flipV="1">
            <a:off x="6227953" y="1041212"/>
            <a:ext cx="1000132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/>
          <p:cNvSpPr txBox="1"/>
          <p:nvPr/>
        </p:nvSpPr>
        <p:spPr>
          <a:xfrm>
            <a:off x="7215206" y="827635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リボソーム</a:t>
            </a:r>
            <a:endParaRPr kumimoji="1" lang="ja-JP" altLang="en-US" dirty="0"/>
          </a:p>
        </p:txBody>
      </p:sp>
      <p:cxnSp>
        <p:nvCxnSpPr>
          <p:cNvPr id="192" name="直線コネクタ 191"/>
          <p:cNvCxnSpPr/>
          <p:nvPr/>
        </p:nvCxnSpPr>
        <p:spPr>
          <a:xfrm flipH="1">
            <a:off x="5857884" y="1396993"/>
            <a:ext cx="1682425" cy="425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/>
          <p:cNvSpPr txBox="1"/>
          <p:nvPr/>
        </p:nvSpPr>
        <p:spPr>
          <a:xfrm>
            <a:off x="7429552" y="1137561"/>
            <a:ext cx="17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チラコイド内腔</a:t>
            </a:r>
            <a:endParaRPr kumimoji="1" lang="ja-JP" altLang="en-US" dirty="0"/>
          </a:p>
        </p:txBody>
      </p:sp>
      <p:cxnSp>
        <p:nvCxnSpPr>
          <p:cNvPr id="194" name="直線コネクタ 193"/>
          <p:cNvCxnSpPr/>
          <p:nvPr/>
        </p:nvCxnSpPr>
        <p:spPr>
          <a:xfrm>
            <a:off x="2928926" y="625463"/>
            <a:ext cx="428628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テキスト ボックス 194"/>
          <p:cNvSpPr txBox="1"/>
          <p:nvPr/>
        </p:nvSpPr>
        <p:spPr>
          <a:xfrm>
            <a:off x="928662" y="4236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グラナ</a:t>
            </a:r>
            <a:endParaRPr kumimoji="1" lang="ja-JP" altLang="en-US" dirty="0"/>
          </a:p>
        </p:txBody>
      </p:sp>
      <p:cxnSp>
        <p:nvCxnSpPr>
          <p:cNvPr id="196" name="直線コネクタ 195"/>
          <p:cNvCxnSpPr/>
          <p:nvPr/>
        </p:nvCxnSpPr>
        <p:spPr>
          <a:xfrm rot="16200000" flipH="1">
            <a:off x="655952" y="1755429"/>
            <a:ext cx="861191" cy="315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428596" y="1125529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ストロ</a:t>
            </a:r>
            <a:r>
              <a:rPr lang="ja-JP" altLang="en-US" dirty="0"/>
              <a:t>マ</a:t>
            </a:r>
            <a:endParaRPr kumimoji="1" lang="ja-JP" alt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1428728" y="48258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DNA</a:t>
            </a:r>
            <a:endParaRPr kumimoji="1" lang="ja-JP" altLang="en-US" dirty="0"/>
          </a:p>
        </p:txBody>
      </p:sp>
      <p:cxnSp>
        <p:nvCxnSpPr>
          <p:cNvPr id="199" name="直線コネクタ 198"/>
          <p:cNvCxnSpPr>
            <a:stCxn id="200" idx="1"/>
          </p:cNvCxnSpPr>
          <p:nvPr/>
        </p:nvCxnSpPr>
        <p:spPr>
          <a:xfrm rot="10800000" flipV="1">
            <a:off x="1714480" y="3875891"/>
            <a:ext cx="1785950" cy="535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左中かっこ 199"/>
          <p:cNvSpPr/>
          <p:nvPr/>
        </p:nvSpPr>
        <p:spPr>
          <a:xfrm>
            <a:off x="3500430" y="3625859"/>
            <a:ext cx="188595" cy="5000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ユーザー設定</PresentationFormat>
  <Paragraphs>10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rsaito</dc:creator>
  <cp:lastModifiedBy>rsaito</cp:lastModifiedBy>
  <cp:revision>4</cp:revision>
  <dcterms:created xsi:type="dcterms:W3CDTF">2009-11-17T02:16:44Z</dcterms:created>
  <dcterms:modified xsi:type="dcterms:W3CDTF">2010-10-18T08:28:29Z</dcterms:modified>
</cp:coreProperties>
</file>