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58006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-72" y="-384"/>
      </p:cViewPr>
      <p:guideLst>
        <p:guide orient="horz" pos="175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33437"/>
            <a:ext cx="7772400" cy="119609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162036"/>
            <a:ext cx="6400800" cy="14260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6271-5B53-4533-A258-B70E71C256CB}" type="datetimeFigureOut">
              <a:rPr kumimoji="1" lang="ja-JP" altLang="en-US" smtClean="0"/>
              <a:t>2010/11/15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C263-A21C-4684-9949-59608A559F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11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6271-5B53-4533-A258-B70E71C256CB}" type="datetimeFigureOut">
              <a:rPr kumimoji="1" lang="ja-JP" altLang="en-US" smtClean="0"/>
              <a:t>2010/11/15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C263-A21C-4684-9949-59608A559F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08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3462"/>
            <a:ext cx="2057400" cy="476113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3462"/>
            <a:ext cx="6019800" cy="476113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6271-5B53-4533-A258-B70E71C256CB}" type="datetimeFigureOut">
              <a:rPr kumimoji="1" lang="ja-JP" altLang="en-US" smtClean="0"/>
              <a:t>2010/11/15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C263-A21C-4684-9949-59608A559F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88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6271-5B53-4533-A258-B70E71C256CB}" type="datetimeFigureOut">
              <a:rPr kumimoji="1" lang="ja-JP" altLang="en-US" smtClean="0"/>
              <a:t>2010/11/15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C263-A21C-4684-9949-59608A559F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58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585708"/>
            <a:ext cx="7772400" cy="11082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365070"/>
            <a:ext cx="7772400" cy="12206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6271-5B53-4533-A258-B70E71C256CB}" type="datetimeFigureOut">
              <a:rPr kumimoji="1" lang="ja-JP" altLang="en-US" smtClean="0"/>
              <a:t>2010/11/15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C263-A21C-4684-9949-59608A559F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4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02015"/>
            <a:ext cx="4038600" cy="368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02015"/>
            <a:ext cx="4038600" cy="368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6271-5B53-4533-A258-B70E71C256CB}" type="datetimeFigureOut">
              <a:rPr kumimoji="1" lang="ja-JP" altLang="en-US" smtClean="0"/>
              <a:t>2010/11/15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C263-A21C-4684-9949-59608A559F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60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49056"/>
            <a:ext cx="4040188" cy="5205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769604"/>
            <a:ext cx="4040188" cy="32149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249056"/>
            <a:ext cx="4041775" cy="5205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1769604"/>
            <a:ext cx="4041775" cy="32149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6271-5B53-4533-A258-B70E71C256CB}" type="datetimeFigureOut">
              <a:rPr kumimoji="1" lang="ja-JP" altLang="en-US" smtClean="0"/>
              <a:t>2010/11/15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C263-A21C-4684-9949-59608A559F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83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6271-5B53-4533-A258-B70E71C256CB}" type="datetimeFigureOut">
              <a:rPr kumimoji="1" lang="ja-JP" altLang="en-US" smtClean="0"/>
              <a:t>2010/11/15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C263-A21C-4684-9949-59608A559F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93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6271-5B53-4533-A258-B70E71C256CB}" type="datetimeFigureOut">
              <a:rPr kumimoji="1" lang="ja-JP" altLang="en-US" smtClean="0"/>
              <a:t>2010/11/15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C263-A21C-4684-9949-59608A559F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29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22169"/>
            <a:ext cx="3008313" cy="9455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2170"/>
            <a:ext cx="5111750" cy="476242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167681"/>
            <a:ext cx="3008313" cy="38169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6271-5B53-4533-A258-B70E71C256CB}" type="datetimeFigureOut">
              <a:rPr kumimoji="1" lang="ja-JP" altLang="en-US" smtClean="0"/>
              <a:t>2010/11/15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C263-A21C-4684-9949-59608A559F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84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906045"/>
            <a:ext cx="5486400" cy="46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98589"/>
            <a:ext cx="5486400" cy="3348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367176"/>
            <a:ext cx="5486400" cy="6548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6271-5B53-4533-A258-B70E71C256CB}" type="datetimeFigureOut">
              <a:rPr kumimoji="1" lang="ja-JP" altLang="en-US" smtClean="0"/>
              <a:t>2010/11/15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C263-A21C-4684-9949-59608A559F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7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3461"/>
            <a:ext cx="8229600" cy="93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02015"/>
            <a:ext cx="8229600" cy="3682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171892"/>
            <a:ext cx="2133600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36271-5B53-4533-A258-B70E71C256CB}" type="datetimeFigureOut">
              <a:rPr kumimoji="1" lang="ja-JP" altLang="en-US" smtClean="0"/>
              <a:t>2010/11/15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171892"/>
            <a:ext cx="2895600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171892"/>
            <a:ext cx="2133600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2C263-A21C-4684-9949-59608A559F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44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reeform 4"/>
          <p:cNvSpPr>
            <a:spLocks/>
          </p:cNvSpPr>
          <p:nvPr/>
        </p:nvSpPr>
        <p:spPr bwMode="auto">
          <a:xfrm>
            <a:off x="220663" y="943615"/>
            <a:ext cx="1758950" cy="4125912"/>
          </a:xfrm>
          <a:custGeom>
            <a:avLst/>
            <a:gdLst>
              <a:gd name="T0" fmla="*/ 106739772 w 10000"/>
              <a:gd name="T1" fmla="*/ 305735839 h 10000"/>
              <a:gd name="T2" fmla="*/ 78987400 w 10000"/>
              <a:gd name="T3" fmla="*/ 21448964 h 10000"/>
              <a:gd name="T4" fmla="*/ 0 w 10000"/>
              <a:gd name="T5" fmla="*/ 119842895 h 10000"/>
              <a:gd name="T6" fmla="*/ 9652941 w 10000"/>
              <a:gd name="T7" fmla="*/ 671903475 h 10000"/>
              <a:gd name="T8" fmla="*/ 25524652 w 10000"/>
              <a:gd name="T9" fmla="*/ 706971238 h 10000"/>
              <a:gd name="T10" fmla="*/ 34837409 w 10000"/>
              <a:gd name="T11" fmla="*/ 1589281290 h 10000"/>
              <a:gd name="T12" fmla="*/ 75893408 w 10000"/>
              <a:gd name="T13" fmla="*/ 1677971034 h 10000"/>
              <a:gd name="T14" fmla="*/ 145196912 w 10000"/>
              <a:gd name="T15" fmla="*/ 1660437566 h 10000"/>
              <a:gd name="T16" fmla="*/ 157974800 w 10000"/>
              <a:gd name="T17" fmla="*/ 1579577974 h 10000"/>
              <a:gd name="T18" fmla="*/ 154509670 w 10000"/>
              <a:gd name="T19" fmla="*/ 1454968053 h 10000"/>
              <a:gd name="T20" fmla="*/ 145196912 w 10000"/>
              <a:gd name="T21" fmla="*/ 1428582856 h 10000"/>
              <a:gd name="T22" fmla="*/ 135884331 w 10000"/>
              <a:gd name="T23" fmla="*/ 1383810952 h 10000"/>
              <a:gd name="T24" fmla="*/ 154509670 w 10000"/>
              <a:gd name="T25" fmla="*/ 1268053585 h 10000"/>
              <a:gd name="T26" fmla="*/ 164193565 w 10000"/>
              <a:gd name="T27" fmla="*/ 1277756901 h 10000"/>
              <a:gd name="T28" fmla="*/ 192471885 w 10000"/>
              <a:gd name="T29" fmla="*/ 1286438642 h 10000"/>
              <a:gd name="T30" fmla="*/ 202124823 w 10000"/>
              <a:gd name="T31" fmla="*/ 1312824664 h 10000"/>
              <a:gd name="T32" fmla="*/ 230403099 w 10000"/>
              <a:gd name="T33" fmla="*/ 1321506405 h 10000"/>
              <a:gd name="T34" fmla="*/ 290424782 w 10000"/>
              <a:gd name="T35" fmla="*/ 1312824664 h 10000"/>
              <a:gd name="T36" fmla="*/ 299737539 w 10000"/>
              <a:gd name="T37" fmla="*/ 1303972936 h 10000"/>
              <a:gd name="T38" fmla="*/ 309050121 w 10000"/>
              <a:gd name="T39" fmla="*/ 1250520117 h 10000"/>
              <a:gd name="T40" fmla="*/ 286959652 w 10000"/>
              <a:gd name="T41" fmla="*/ 1009812854 h 10000"/>
              <a:gd name="T42" fmla="*/ 280771844 w 10000"/>
              <a:gd name="T43" fmla="*/ 983597645 h 10000"/>
              <a:gd name="T44" fmla="*/ 164193565 w 10000"/>
              <a:gd name="T45" fmla="*/ 974915904 h 10000"/>
              <a:gd name="T46" fmla="*/ 145196912 w 10000"/>
              <a:gd name="T47" fmla="*/ 947508307 h 10000"/>
              <a:gd name="T48" fmla="*/ 132450159 w 10000"/>
              <a:gd name="T49" fmla="*/ 894055487 h 10000"/>
              <a:gd name="T50" fmla="*/ 126231217 w 10000"/>
              <a:gd name="T51" fmla="*/ 841454049 h 10000"/>
              <a:gd name="T52" fmla="*/ 132450159 w 10000"/>
              <a:gd name="T53" fmla="*/ 706971238 h 10000"/>
              <a:gd name="T54" fmla="*/ 173506146 w 10000"/>
              <a:gd name="T55" fmla="*/ 663221735 h 10000"/>
              <a:gd name="T56" fmla="*/ 283865836 w 10000"/>
              <a:gd name="T57" fmla="*/ 654369594 h 10000"/>
              <a:gd name="T58" fmla="*/ 293518774 w 10000"/>
              <a:gd name="T59" fmla="*/ 635984950 h 10000"/>
              <a:gd name="T60" fmla="*/ 299737539 w 10000"/>
              <a:gd name="T61" fmla="*/ 582361730 h 10000"/>
              <a:gd name="T62" fmla="*/ 268334314 w 10000"/>
              <a:gd name="T63" fmla="*/ 369061962 h 10000"/>
              <a:gd name="T64" fmla="*/ 167287381 w 10000"/>
              <a:gd name="T65" fmla="*/ 342846340 h 10000"/>
              <a:gd name="T66" fmla="*/ 151415678 w 10000"/>
              <a:gd name="T67" fmla="*/ 448900494 h 10000"/>
              <a:gd name="T68" fmla="*/ 148321862 w 10000"/>
              <a:gd name="T69" fmla="*/ 476137692 h 10000"/>
              <a:gd name="T70" fmla="*/ 139009105 w 10000"/>
              <a:gd name="T71" fmla="*/ 484989420 h 10000"/>
              <a:gd name="T72" fmla="*/ 110359514 w 10000"/>
              <a:gd name="T73" fmla="*/ 440218754 h 10000"/>
              <a:gd name="T74" fmla="*/ 107265698 w 10000"/>
              <a:gd name="T75" fmla="*/ 306757002 h 10000"/>
              <a:gd name="T76" fmla="*/ 106739772 w 10000"/>
              <a:gd name="T77" fmla="*/ 365146473 h 10000"/>
              <a:gd name="T78" fmla="*/ 106739772 w 10000"/>
              <a:gd name="T79" fmla="*/ 305735839 h 1000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0000"/>
              <a:gd name="T121" fmla="*/ 0 h 10000"/>
              <a:gd name="T122" fmla="*/ 10000 w 10000"/>
              <a:gd name="T123" fmla="*/ 10000 h 1000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0000" h="10000">
                <a:moveTo>
                  <a:pt x="3450" y="1796"/>
                </a:moveTo>
                <a:cubicBezTo>
                  <a:pt x="3360" y="897"/>
                  <a:pt x="3958" y="635"/>
                  <a:pt x="2553" y="126"/>
                </a:cubicBezTo>
                <a:cubicBezTo>
                  <a:pt x="1070" y="177"/>
                  <a:pt x="513" y="0"/>
                  <a:pt x="0" y="704"/>
                </a:cubicBezTo>
                <a:cubicBezTo>
                  <a:pt x="45" y="1316"/>
                  <a:pt x="156" y="3324"/>
                  <a:pt x="312" y="3947"/>
                </a:cubicBezTo>
                <a:cubicBezTo>
                  <a:pt x="334" y="4056"/>
                  <a:pt x="669" y="4079"/>
                  <a:pt x="825" y="4153"/>
                </a:cubicBezTo>
                <a:cubicBezTo>
                  <a:pt x="2018" y="6024"/>
                  <a:pt x="925" y="4199"/>
                  <a:pt x="1126" y="9336"/>
                </a:cubicBezTo>
                <a:cubicBezTo>
                  <a:pt x="1137" y="9703"/>
                  <a:pt x="1940" y="9794"/>
                  <a:pt x="2453" y="9857"/>
                </a:cubicBezTo>
                <a:cubicBezTo>
                  <a:pt x="3200" y="9840"/>
                  <a:pt x="4114" y="10000"/>
                  <a:pt x="4693" y="9754"/>
                </a:cubicBezTo>
                <a:cubicBezTo>
                  <a:pt x="4950" y="9645"/>
                  <a:pt x="5106" y="9279"/>
                  <a:pt x="5106" y="9279"/>
                </a:cubicBezTo>
                <a:cubicBezTo>
                  <a:pt x="5072" y="9033"/>
                  <a:pt x="5106" y="8787"/>
                  <a:pt x="4994" y="8547"/>
                </a:cubicBezTo>
                <a:cubicBezTo>
                  <a:pt x="4961" y="8478"/>
                  <a:pt x="4771" y="8455"/>
                  <a:pt x="4693" y="8392"/>
                </a:cubicBezTo>
                <a:cubicBezTo>
                  <a:pt x="4125" y="7952"/>
                  <a:pt x="5072" y="8495"/>
                  <a:pt x="4392" y="8129"/>
                </a:cubicBezTo>
                <a:cubicBezTo>
                  <a:pt x="4091" y="7717"/>
                  <a:pt x="4292" y="7580"/>
                  <a:pt x="4994" y="7449"/>
                </a:cubicBezTo>
                <a:cubicBezTo>
                  <a:pt x="5095" y="7466"/>
                  <a:pt x="5195" y="7494"/>
                  <a:pt x="5307" y="7506"/>
                </a:cubicBezTo>
                <a:cubicBezTo>
                  <a:pt x="5608" y="7534"/>
                  <a:pt x="5931" y="7506"/>
                  <a:pt x="6221" y="7557"/>
                </a:cubicBezTo>
                <a:cubicBezTo>
                  <a:pt x="6355" y="7580"/>
                  <a:pt x="6399" y="7689"/>
                  <a:pt x="6533" y="7712"/>
                </a:cubicBezTo>
                <a:cubicBezTo>
                  <a:pt x="6823" y="7763"/>
                  <a:pt x="7146" y="7746"/>
                  <a:pt x="7447" y="7763"/>
                </a:cubicBezTo>
                <a:lnTo>
                  <a:pt x="9387" y="7712"/>
                </a:lnTo>
                <a:cubicBezTo>
                  <a:pt x="9487" y="7706"/>
                  <a:pt x="9610" y="7700"/>
                  <a:pt x="9688" y="7660"/>
                </a:cubicBezTo>
                <a:cubicBezTo>
                  <a:pt x="9844" y="7580"/>
                  <a:pt x="9866" y="7443"/>
                  <a:pt x="9989" y="7346"/>
                </a:cubicBezTo>
                <a:cubicBezTo>
                  <a:pt x="9911" y="6670"/>
                  <a:pt x="10000" y="6396"/>
                  <a:pt x="9275" y="5932"/>
                </a:cubicBezTo>
                <a:cubicBezTo>
                  <a:pt x="9197" y="5887"/>
                  <a:pt x="9197" y="5784"/>
                  <a:pt x="9075" y="5778"/>
                </a:cubicBezTo>
                <a:cubicBezTo>
                  <a:pt x="7826" y="5715"/>
                  <a:pt x="6566" y="5744"/>
                  <a:pt x="5307" y="5727"/>
                </a:cubicBezTo>
                <a:cubicBezTo>
                  <a:pt x="5061" y="5686"/>
                  <a:pt x="4872" y="5675"/>
                  <a:pt x="4693" y="5566"/>
                </a:cubicBezTo>
                <a:cubicBezTo>
                  <a:pt x="4537" y="5469"/>
                  <a:pt x="4281" y="5252"/>
                  <a:pt x="4281" y="5252"/>
                </a:cubicBezTo>
                <a:cubicBezTo>
                  <a:pt x="4214" y="5149"/>
                  <a:pt x="4058" y="5051"/>
                  <a:pt x="4080" y="4943"/>
                </a:cubicBezTo>
                <a:cubicBezTo>
                  <a:pt x="4125" y="4680"/>
                  <a:pt x="3958" y="4359"/>
                  <a:pt x="4281" y="4153"/>
                </a:cubicBezTo>
                <a:cubicBezTo>
                  <a:pt x="4515" y="3999"/>
                  <a:pt x="5295" y="3947"/>
                  <a:pt x="5608" y="3896"/>
                </a:cubicBezTo>
                <a:cubicBezTo>
                  <a:pt x="6734" y="3707"/>
                  <a:pt x="7982" y="3862"/>
                  <a:pt x="9175" y="3844"/>
                </a:cubicBezTo>
                <a:cubicBezTo>
                  <a:pt x="9275" y="3810"/>
                  <a:pt x="9420" y="3793"/>
                  <a:pt x="9487" y="3736"/>
                </a:cubicBezTo>
                <a:cubicBezTo>
                  <a:pt x="9599" y="3644"/>
                  <a:pt x="9688" y="3421"/>
                  <a:pt x="9688" y="3421"/>
                </a:cubicBezTo>
                <a:cubicBezTo>
                  <a:pt x="9610" y="2792"/>
                  <a:pt x="9866" y="2374"/>
                  <a:pt x="8673" y="2168"/>
                </a:cubicBezTo>
                <a:cubicBezTo>
                  <a:pt x="7670" y="1682"/>
                  <a:pt x="7525" y="1968"/>
                  <a:pt x="5407" y="2014"/>
                </a:cubicBezTo>
                <a:cubicBezTo>
                  <a:pt x="5151" y="2208"/>
                  <a:pt x="5039" y="2414"/>
                  <a:pt x="4894" y="2637"/>
                </a:cubicBezTo>
                <a:cubicBezTo>
                  <a:pt x="4861" y="2689"/>
                  <a:pt x="4894" y="2780"/>
                  <a:pt x="4794" y="2797"/>
                </a:cubicBezTo>
                <a:lnTo>
                  <a:pt x="4493" y="2849"/>
                </a:lnTo>
                <a:cubicBezTo>
                  <a:pt x="4047" y="2792"/>
                  <a:pt x="3946" y="2712"/>
                  <a:pt x="3567" y="2586"/>
                </a:cubicBezTo>
                <a:cubicBezTo>
                  <a:pt x="3389" y="2317"/>
                  <a:pt x="3166" y="2105"/>
                  <a:pt x="3467" y="1802"/>
                </a:cubicBezTo>
                <a:cubicBezTo>
                  <a:pt x="3534" y="1739"/>
                  <a:pt x="3453" y="2146"/>
                  <a:pt x="3450" y="2145"/>
                </a:cubicBezTo>
                <a:cubicBezTo>
                  <a:pt x="3447" y="2144"/>
                  <a:pt x="3450" y="1727"/>
                  <a:pt x="3450" y="1796"/>
                </a:cubicBezTo>
                <a:close/>
              </a:path>
            </a:pathLst>
          </a:custGeom>
          <a:noFill/>
          <a:ln w="1270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3" name="Oval 5"/>
          <p:cNvSpPr>
            <a:spLocks noChangeArrowheads="1"/>
          </p:cNvSpPr>
          <p:nvPr/>
        </p:nvSpPr>
        <p:spPr bwMode="auto">
          <a:xfrm>
            <a:off x="1403350" y="1994540"/>
            <a:ext cx="215900" cy="2159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24" name="Freeform 7"/>
          <p:cNvSpPr>
            <a:spLocks/>
          </p:cNvSpPr>
          <p:nvPr/>
        </p:nvSpPr>
        <p:spPr bwMode="auto">
          <a:xfrm>
            <a:off x="1238250" y="1504002"/>
            <a:ext cx="457200" cy="533400"/>
          </a:xfrm>
          <a:custGeom>
            <a:avLst/>
            <a:gdLst>
              <a:gd name="T0" fmla="*/ 2147483647 w 288"/>
              <a:gd name="T1" fmla="*/ 2147483647 h 336"/>
              <a:gd name="T2" fmla="*/ 2147483647 w 288"/>
              <a:gd name="T3" fmla="*/ 2147483647 h 336"/>
              <a:gd name="T4" fmla="*/ 2147483647 w 288"/>
              <a:gd name="T5" fmla="*/ 2147483647 h 336"/>
              <a:gd name="T6" fmla="*/ 2147483647 w 288"/>
              <a:gd name="T7" fmla="*/ 0 h 336"/>
              <a:gd name="T8" fmla="*/ 2147483647 w 288"/>
              <a:gd name="T9" fmla="*/ 2147483647 h 336"/>
              <a:gd name="T10" fmla="*/ 2147483647 w 288"/>
              <a:gd name="T11" fmla="*/ 2147483647 h 336"/>
              <a:gd name="T12" fmla="*/ 2147483647 w 288"/>
              <a:gd name="T13" fmla="*/ 2147483647 h 336"/>
              <a:gd name="T14" fmla="*/ 2147483647 w 288"/>
              <a:gd name="T15" fmla="*/ 2147483647 h 336"/>
              <a:gd name="T16" fmla="*/ 2147483647 w 288"/>
              <a:gd name="T17" fmla="*/ 2147483647 h 336"/>
              <a:gd name="T18" fmla="*/ 2147483647 w 288"/>
              <a:gd name="T19" fmla="*/ 2147483647 h 336"/>
              <a:gd name="T20" fmla="*/ 2147483647 w 288"/>
              <a:gd name="T21" fmla="*/ 2147483647 h 336"/>
              <a:gd name="T22" fmla="*/ 2147483647 w 288"/>
              <a:gd name="T23" fmla="*/ 2147483647 h 336"/>
              <a:gd name="T24" fmla="*/ 2147483647 w 288"/>
              <a:gd name="T25" fmla="*/ 2147483647 h 336"/>
              <a:gd name="T26" fmla="*/ 2147483647 w 288"/>
              <a:gd name="T27" fmla="*/ 2147483647 h 336"/>
              <a:gd name="T28" fmla="*/ 2147483647 w 288"/>
              <a:gd name="T29" fmla="*/ 2147483647 h 336"/>
              <a:gd name="T30" fmla="*/ 2147483647 w 288"/>
              <a:gd name="T31" fmla="*/ 2147483647 h 336"/>
              <a:gd name="T32" fmla="*/ 2147483647 w 288"/>
              <a:gd name="T33" fmla="*/ 2147483647 h 336"/>
              <a:gd name="T34" fmla="*/ 2147483647 w 288"/>
              <a:gd name="T35" fmla="*/ 2147483647 h 336"/>
              <a:gd name="T36" fmla="*/ 2147483647 w 288"/>
              <a:gd name="T37" fmla="*/ 2147483647 h 3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88"/>
              <a:gd name="T58" fmla="*/ 0 h 336"/>
              <a:gd name="T59" fmla="*/ 288 w 288"/>
              <a:gd name="T60" fmla="*/ 336 h 3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88" h="336">
                <a:moveTo>
                  <a:pt x="214" y="63"/>
                </a:moveTo>
                <a:cubicBezTo>
                  <a:pt x="221" y="42"/>
                  <a:pt x="206" y="36"/>
                  <a:pt x="190" y="27"/>
                </a:cubicBezTo>
                <a:cubicBezTo>
                  <a:pt x="179" y="21"/>
                  <a:pt x="172" y="9"/>
                  <a:pt x="160" y="6"/>
                </a:cubicBezTo>
                <a:cubicBezTo>
                  <a:pt x="146" y="2"/>
                  <a:pt x="118" y="0"/>
                  <a:pt x="118" y="0"/>
                </a:cubicBezTo>
                <a:cubicBezTo>
                  <a:pt x="104" y="4"/>
                  <a:pt x="93" y="10"/>
                  <a:pt x="79" y="15"/>
                </a:cubicBezTo>
                <a:cubicBezTo>
                  <a:pt x="59" y="35"/>
                  <a:pt x="78" y="13"/>
                  <a:pt x="67" y="33"/>
                </a:cubicBezTo>
                <a:cubicBezTo>
                  <a:pt x="63" y="39"/>
                  <a:pt x="55" y="51"/>
                  <a:pt x="55" y="51"/>
                </a:cubicBezTo>
                <a:cubicBezTo>
                  <a:pt x="56" y="146"/>
                  <a:pt x="0" y="283"/>
                  <a:pt x="79" y="336"/>
                </a:cubicBezTo>
                <a:cubicBezTo>
                  <a:pt x="83" y="335"/>
                  <a:pt x="88" y="336"/>
                  <a:pt x="91" y="333"/>
                </a:cubicBezTo>
                <a:cubicBezTo>
                  <a:pt x="95" y="328"/>
                  <a:pt x="97" y="315"/>
                  <a:pt x="97" y="315"/>
                </a:cubicBezTo>
                <a:cubicBezTo>
                  <a:pt x="101" y="282"/>
                  <a:pt x="106" y="280"/>
                  <a:pt x="136" y="270"/>
                </a:cubicBezTo>
                <a:cubicBezTo>
                  <a:pt x="157" y="272"/>
                  <a:pt x="178" y="274"/>
                  <a:pt x="199" y="276"/>
                </a:cubicBezTo>
                <a:cubicBezTo>
                  <a:pt x="205" y="277"/>
                  <a:pt x="203" y="288"/>
                  <a:pt x="205" y="294"/>
                </a:cubicBezTo>
                <a:cubicBezTo>
                  <a:pt x="208" y="304"/>
                  <a:pt x="211" y="303"/>
                  <a:pt x="220" y="306"/>
                </a:cubicBezTo>
                <a:cubicBezTo>
                  <a:pt x="288" y="300"/>
                  <a:pt x="267" y="294"/>
                  <a:pt x="262" y="207"/>
                </a:cubicBezTo>
                <a:cubicBezTo>
                  <a:pt x="262" y="204"/>
                  <a:pt x="260" y="201"/>
                  <a:pt x="259" y="198"/>
                </a:cubicBezTo>
                <a:cubicBezTo>
                  <a:pt x="250" y="180"/>
                  <a:pt x="239" y="164"/>
                  <a:pt x="232" y="144"/>
                </a:cubicBezTo>
                <a:cubicBezTo>
                  <a:pt x="230" y="138"/>
                  <a:pt x="226" y="126"/>
                  <a:pt x="226" y="126"/>
                </a:cubicBezTo>
                <a:cubicBezTo>
                  <a:pt x="224" y="95"/>
                  <a:pt x="228" y="84"/>
                  <a:pt x="214" y="63"/>
                </a:cubicBez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25" name="Line 8"/>
          <p:cNvSpPr>
            <a:spLocks noChangeShapeType="1"/>
          </p:cNvSpPr>
          <p:nvPr/>
        </p:nvSpPr>
        <p:spPr bwMode="auto">
          <a:xfrm flipV="1">
            <a:off x="1020763" y="1477015"/>
            <a:ext cx="287337" cy="142875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6" name="Line 9"/>
          <p:cNvSpPr>
            <a:spLocks noChangeShapeType="1"/>
          </p:cNvSpPr>
          <p:nvPr/>
        </p:nvSpPr>
        <p:spPr bwMode="auto">
          <a:xfrm>
            <a:off x="1187450" y="1540515"/>
            <a:ext cx="57150" cy="2159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7" name="Line 10"/>
          <p:cNvSpPr>
            <a:spLocks noChangeShapeType="1"/>
          </p:cNvSpPr>
          <p:nvPr/>
        </p:nvSpPr>
        <p:spPr bwMode="auto">
          <a:xfrm>
            <a:off x="1836738" y="1540515"/>
            <a:ext cx="215900" cy="2159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8" name="Line 11"/>
          <p:cNvSpPr>
            <a:spLocks noChangeShapeType="1"/>
          </p:cNvSpPr>
          <p:nvPr/>
        </p:nvSpPr>
        <p:spPr bwMode="auto">
          <a:xfrm flipH="1">
            <a:off x="1787525" y="1643702"/>
            <a:ext cx="144463" cy="2159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9" name="Line 12"/>
          <p:cNvSpPr>
            <a:spLocks noChangeShapeType="1"/>
          </p:cNvSpPr>
          <p:nvPr/>
        </p:nvSpPr>
        <p:spPr bwMode="auto">
          <a:xfrm>
            <a:off x="2111375" y="2048515"/>
            <a:ext cx="0" cy="360362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0" name="Line 13"/>
          <p:cNvSpPr>
            <a:spLocks noChangeShapeType="1"/>
          </p:cNvSpPr>
          <p:nvPr/>
        </p:nvSpPr>
        <p:spPr bwMode="auto">
          <a:xfrm>
            <a:off x="1895475" y="2224727"/>
            <a:ext cx="2159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1" name="Rectangle 15"/>
          <p:cNvSpPr>
            <a:spLocks noChangeArrowheads="1"/>
          </p:cNvSpPr>
          <p:nvPr/>
        </p:nvSpPr>
        <p:spPr bwMode="auto">
          <a:xfrm rot="1800000">
            <a:off x="1666875" y="3124840"/>
            <a:ext cx="215900" cy="360362"/>
          </a:xfrm>
          <a:prstGeom prst="rect">
            <a:avLst/>
          </a:prstGeom>
          <a:solidFill>
            <a:srgbClr val="CC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32" name="Line 16"/>
          <p:cNvSpPr>
            <a:spLocks noChangeShapeType="1"/>
          </p:cNvSpPr>
          <p:nvPr/>
        </p:nvSpPr>
        <p:spPr bwMode="auto">
          <a:xfrm>
            <a:off x="1692275" y="2477140"/>
            <a:ext cx="144463" cy="2159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3" name="Line 17"/>
          <p:cNvSpPr>
            <a:spLocks noChangeShapeType="1"/>
          </p:cNvSpPr>
          <p:nvPr/>
        </p:nvSpPr>
        <p:spPr bwMode="auto">
          <a:xfrm flipH="1">
            <a:off x="1738313" y="2594615"/>
            <a:ext cx="215900" cy="217487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4" name="Line 18"/>
          <p:cNvSpPr>
            <a:spLocks noChangeShapeType="1"/>
          </p:cNvSpPr>
          <p:nvPr/>
        </p:nvSpPr>
        <p:spPr bwMode="auto">
          <a:xfrm>
            <a:off x="1187450" y="2837502"/>
            <a:ext cx="288925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" name="Line 19"/>
          <p:cNvSpPr>
            <a:spLocks noChangeShapeType="1"/>
          </p:cNvSpPr>
          <p:nvPr/>
        </p:nvSpPr>
        <p:spPr bwMode="auto">
          <a:xfrm>
            <a:off x="1331913" y="2548577"/>
            <a:ext cx="0" cy="288925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6" name="Line 20"/>
          <p:cNvSpPr>
            <a:spLocks noChangeShapeType="1"/>
          </p:cNvSpPr>
          <p:nvPr/>
        </p:nvSpPr>
        <p:spPr bwMode="auto">
          <a:xfrm>
            <a:off x="1319213" y="4407540"/>
            <a:ext cx="288925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7" name="Line 21"/>
          <p:cNvSpPr>
            <a:spLocks noChangeShapeType="1"/>
          </p:cNvSpPr>
          <p:nvPr/>
        </p:nvSpPr>
        <p:spPr bwMode="auto">
          <a:xfrm>
            <a:off x="1463675" y="4118615"/>
            <a:ext cx="0" cy="288925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8" name="Line 22"/>
          <p:cNvSpPr>
            <a:spLocks noChangeShapeType="1"/>
          </p:cNvSpPr>
          <p:nvPr/>
        </p:nvSpPr>
        <p:spPr bwMode="auto">
          <a:xfrm>
            <a:off x="1836738" y="4132902"/>
            <a:ext cx="144462" cy="2159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9" name="Line 23"/>
          <p:cNvSpPr>
            <a:spLocks noChangeShapeType="1"/>
          </p:cNvSpPr>
          <p:nvPr/>
        </p:nvSpPr>
        <p:spPr bwMode="auto">
          <a:xfrm flipH="1">
            <a:off x="1882775" y="4250377"/>
            <a:ext cx="215900" cy="217488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0" name="Line 24"/>
          <p:cNvSpPr>
            <a:spLocks noChangeShapeType="1"/>
          </p:cNvSpPr>
          <p:nvPr/>
        </p:nvSpPr>
        <p:spPr bwMode="auto">
          <a:xfrm>
            <a:off x="2195513" y="3556640"/>
            <a:ext cx="0" cy="360362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1" name="Line 25"/>
          <p:cNvSpPr>
            <a:spLocks noChangeShapeType="1"/>
          </p:cNvSpPr>
          <p:nvPr/>
        </p:nvSpPr>
        <p:spPr bwMode="auto">
          <a:xfrm>
            <a:off x="1979613" y="3732852"/>
            <a:ext cx="2159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2" name="Line 26"/>
          <p:cNvSpPr>
            <a:spLocks noChangeShapeType="1"/>
          </p:cNvSpPr>
          <p:nvPr/>
        </p:nvSpPr>
        <p:spPr bwMode="auto">
          <a:xfrm>
            <a:off x="1187450" y="2980377"/>
            <a:ext cx="288925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3" name="Line 27"/>
          <p:cNvSpPr>
            <a:spLocks noChangeShapeType="1"/>
          </p:cNvSpPr>
          <p:nvPr/>
        </p:nvSpPr>
        <p:spPr bwMode="auto">
          <a:xfrm>
            <a:off x="1331913" y="2980377"/>
            <a:ext cx="0" cy="288925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4" name="Rectangle 14"/>
          <p:cNvSpPr>
            <a:spLocks noChangeArrowheads="1"/>
          </p:cNvSpPr>
          <p:nvPr/>
        </p:nvSpPr>
        <p:spPr bwMode="auto">
          <a:xfrm rot="3600000">
            <a:off x="1539875" y="3442340"/>
            <a:ext cx="215900" cy="2159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5" name="Freeform 30"/>
          <p:cNvSpPr>
            <a:spLocks/>
          </p:cNvSpPr>
          <p:nvPr/>
        </p:nvSpPr>
        <p:spPr bwMode="auto">
          <a:xfrm>
            <a:off x="1701800" y="1540515"/>
            <a:ext cx="709613" cy="514350"/>
          </a:xfrm>
          <a:custGeom>
            <a:avLst/>
            <a:gdLst>
              <a:gd name="T0" fmla="*/ 0 w 296"/>
              <a:gd name="T1" fmla="*/ 2147483647 h 201"/>
              <a:gd name="T2" fmla="*/ 2147483647 w 296"/>
              <a:gd name="T3" fmla="*/ 2147483647 h 201"/>
              <a:gd name="T4" fmla="*/ 2147483647 w 296"/>
              <a:gd name="T5" fmla="*/ 2147483647 h 201"/>
              <a:gd name="T6" fmla="*/ 2147483647 w 296"/>
              <a:gd name="T7" fmla="*/ 2147483647 h 201"/>
              <a:gd name="T8" fmla="*/ 2147483647 w 296"/>
              <a:gd name="T9" fmla="*/ 2147483647 h 201"/>
              <a:gd name="T10" fmla="*/ 2147483647 w 296"/>
              <a:gd name="T11" fmla="*/ 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6"/>
              <a:gd name="T19" fmla="*/ 0 h 201"/>
              <a:gd name="T20" fmla="*/ 296 w 29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6" h="201">
                <a:moveTo>
                  <a:pt x="0" y="200"/>
                </a:moveTo>
                <a:cubicBezTo>
                  <a:pt x="37" y="197"/>
                  <a:pt x="76" y="201"/>
                  <a:pt x="112" y="192"/>
                </a:cubicBezTo>
                <a:cubicBezTo>
                  <a:pt x="131" y="187"/>
                  <a:pt x="160" y="160"/>
                  <a:pt x="160" y="160"/>
                </a:cubicBezTo>
                <a:cubicBezTo>
                  <a:pt x="175" y="115"/>
                  <a:pt x="162" y="142"/>
                  <a:pt x="216" y="88"/>
                </a:cubicBezTo>
                <a:cubicBezTo>
                  <a:pt x="230" y="74"/>
                  <a:pt x="264" y="56"/>
                  <a:pt x="264" y="56"/>
                </a:cubicBezTo>
                <a:cubicBezTo>
                  <a:pt x="268" y="39"/>
                  <a:pt x="272" y="0"/>
                  <a:pt x="296" y="0"/>
                </a:cubicBezTo>
              </a:path>
            </a:pathLst>
          </a:custGeom>
          <a:noFill/>
          <a:ln w="5715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6" name="Freeform 31"/>
          <p:cNvSpPr>
            <a:spLocks/>
          </p:cNvSpPr>
          <p:nvPr/>
        </p:nvSpPr>
        <p:spPr bwMode="auto">
          <a:xfrm>
            <a:off x="1778000" y="3932877"/>
            <a:ext cx="517525" cy="571500"/>
          </a:xfrm>
          <a:custGeom>
            <a:avLst/>
            <a:gdLst>
              <a:gd name="T0" fmla="*/ 0 w 326"/>
              <a:gd name="T1" fmla="*/ 0 h 360"/>
              <a:gd name="T2" fmla="*/ 2147483647 w 326"/>
              <a:gd name="T3" fmla="*/ 2147483647 h 360"/>
              <a:gd name="T4" fmla="*/ 2147483647 w 326"/>
              <a:gd name="T5" fmla="*/ 2147483647 h 360"/>
              <a:gd name="T6" fmla="*/ 2147483647 w 326"/>
              <a:gd name="T7" fmla="*/ 2147483647 h 360"/>
              <a:gd name="T8" fmla="*/ 2147483647 w 326"/>
              <a:gd name="T9" fmla="*/ 2147483647 h 360"/>
              <a:gd name="T10" fmla="*/ 2147483647 w 326"/>
              <a:gd name="T11" fmla="*/ 2147483647 h 3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6"/>
              <a:gd name="T19" fmla="*/ 0 h 360"/>
              <a:gd name="T20" fmla="*/ 326 w 326"/>
              <a:gd name="T21" fmla="*/ 360 h 3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6" h="360">
                <a:moveTo>
                  <a:pt x="0" y="0"/>
                </a:moveTo>
                <a:cubicBezTo>
                  <a:pt x="56" y="3"/>
                  <a:pt x="112" y="2"/>
                  <a:pt x="168" y="8"/>
                </a:cubicBezTo>
                <a:cubicBezTo>
                  <a:pt x="185" y="10"/>
                  <a:pt x="200" y="19"/>
                  <a:pt x="216" y="24"/>
                </a:cubicBezTo>
                <a:cubicBezTo>
                  <a:pt x="234" y="30"/>
                  <a:pt x="264" y="56"/>
                  <a:pt x="264" y="56"/>
                </a:cubicBezTo>
                <a:cubicBezTo>
                  <a:pt x="283" y="84"/>
                  <a:pt x="283" y="101"/>
                  <a:pt x="312" y="120"/>
                </a:cubicBezTo>
                <a:cubicBezTo>
                  <a:pt x="326" y="248"/>
                  <a:pt x="320" y="168"/>
                  <a:pt x="320" y="360"/>
                </a:cubicBezTo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7" name="Oval 32"/>
          <p:cNvSpPr>
            <a:spLocks noChangeArrowheads="1"/>
          </p:cNvSpPr>
          <p:nvPr/>
        </p:nvSpPr>
        <p:spPr bwMode="auto">
          <a:xfrm>
            <a:off x="3060700" y="1540515"/>
            <a:ext cx="1081088" cy="1081087"/>
          </a:xfrm>
          <a:prstGeom prst="ellipse">
            <a:avLst/>
          </a:prstGeom>
          <a:noFill/>
          <a:ln w="1270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8" name="Oval 33"/>
          <p:cNvSpPr>
            <a:spLocks noChangeArrowheads="1"/>
          </p:cNvSpPr>
          <p:nvPr/>
        </p:nvSpPr>
        <p:spPr bwMode="auto">
          <a:xfrm>
            <a:off x="3441700" y="1683390"/>
            <a:ext cx="215900" cy="2159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9" name="Freeform 34"/>
          <p:cNvSpPr>
            <a:spLocks/>
          </p:cNvSpPr>
          <p:nvPr/>
        </p:nvSpPr>
        <p:spPr bwMode="auto">
          <a:xfrm>
            <a:off x="3276600" y="1192852"/>
            <a:ext cx="457200" cy="533400"/>
          </a:xfrm>
          <a:custGeom>
            <a:avLst/>
            <a:gdLst>
              <a:gd name="T0" fmla="*/ 2147483647 w 288"/>
              <a:gd name="T1" fmla="*/ 2147483647 h 336"/>
              <a:gd name="T2" fmla="*/ 2147483647 w 288"/>
              <a:gd name="T3" fmla="*/ 2147483647 h 336"/>
              <a:gd name="T4" fmla="*/ 2147483647 w 288"/>
              <a:gd name="T5" fmla="*/ 2147483647 h 336"/>
              <a:gd name="T6" fmla="*/ 2147483647 w 288"/>
              <a:gd name="T7" fmla="*/ 0 h 336"/>
              <a:gd name="T8" fmla="*/ 2147483647 w 288"/>
              <a:gd name="T9" fmla="*/ 2147483647 h 336"/>
              <a:gd name="T10" fmla="*/ 2147483647 w 288"/>
              <a:gd name="T11" fmla="*/ 2147483647 h 336"/>
              <a:gd name="T12" fmla="*/ 2147483647 w 288"/>
              <a:gd name="T13" fmla="*/ 2147483647 h 336"/>
              <a:gd name="T14" fmla="*/ 2147483647 w 288"/>
              <a:gd name="T15" fmla="*/ 2147483647 h 336"/>
              <a:gd name="T16" fmla="*/ 2147483647 w 288"/>
              <a:gd name="T17" fmla="*/ 2147483647 h 336"/>
              <a:gd name="T18" fmla="*/ 2147483647 w 288"/>
              <a:gd name="T19" fmla="*/ 2147483647 h 336"/>
              <a:gd name="T20" fmla="*/ 2147483647 w 288"/>
              <a:gd name="T21" fmla="*/ 2147483647 h 336"/>
              <a:gd name="T22" fmla="*/ 2147483647 w 288"/>
              <a:gd name="T23" fmla="*/ 2147483647 h 336"/>
              <a:gd name="T24" fmla="*/ 2147483647 w 288"/>
              <a:gd name="T25" fmla="*/ 2147483647 h 336"/>
              <a:gd name="T26" fmla="*/ 2147483647 w 288"/>
              <a:gd name="T27" fmla="*/ 2147483647 h 336"/>
              <a:gd name="T28" fmla="*/ 2147483647 w 288"/>
              <a:gd name="T29" fmla="*/ 2147483647 h 336"/>
              <a:gd name="T30" fmla="*/ 2147483647 w 288"/>
              <a:gd name="T31" fmla="*/ 2147483647 h 336"/>
              <a:gd name="T32" fmla="*/ 2147483647 w 288"/>
              <a:gd name="T33" fmla="*/ 2147483647 h 336"/>
              <a:gd name="T34" fmla="*/ 2147483647 w 288"/>
              <a:gd name="T35" fmla="*/ 2147483647 h 336"/>
              <a:gd name="T36" fmla="*/ 2147483647 w 288"/>
              <a:gd name="T37" fmla="*/ 2147483647 h 3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88"/>
              <a:gd name="T58" fmla="*/ 0 h 336"/>
              <a:gd name="T59" fmla="*/ 288 w 288"/>
              <a:gd name="T60" fmla="*/ 336 h 3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88" h="336">
                <a:moveTo>
                  <a:pt x="214" y="63"/>
                </a:moveTo>
                <a:cubicBezTo>
                  <a:pt x="221" y="42"/>
                  <a:pt x="206" y="36"/>
                  <a:pt x="190" y="27"/>
                </a:cubicBezTo>
                <a:cubicBezTo>
                  <a:pt x="179" y="21"/>
                  <a:pt x="172" y="9"/>
                  <a:pt x="160" y="6"/>
                </a:cubicBezTo>
                <a:cubicBezTo>
                  <a:pt x="146" y="2"/>
                  <a:pt x="118" y="0"/>
                  <a:pt x="118" y="0"/>
                </a:cubicBezTo>
                <a:cubicBezTo>
                  <a:pt x="104" y="4"/>
                  <a:pt x="93" y="10"/>
                  <a:pt x="79" y="15"/>
                </a:cubicBezTo>
                <a:cubicBezTo>
                  <a:pt x="59" y="35"/>
                  <a:pt x="78" y="13"/>
                  <a:pt x="67" y="33"/>
                </a:cubicBezTo>
                <a:cubicBezTo>
                  <a:pt x="63" y="39"/>
                  <a:pt x="55" y="51"/>
                  <a:pt x="55" y="51"/>
                </a:cubicBezTo>
                <a:cubicBezTo>
                  <a:pt x="56" y="146"/>
                  <a:pt x="0" y="283"/>
                  <a:pt x="79" y="336"/>
                </a:cubicBezTo>
                <a:cubicBezTo>
                  <a:pt x="83" y="335"/>
                  <a:pt x="88" y="336"/>
                  <a:pt x="91" y="333"/>
                </a:cubicBezTo>
                <a:cubicBezTo>
                  <a:pt x="95" y="328"/>
                  <a:pt x="97" y="315"/>
                  <a:pt x="97" y="315"/>
                </a:cubicBezTo>
                <a:cubicBezTo>
                  <a:pt x="101" y="282"/>
                  <a:pt x="106" y="280"/>
                  <a:pt x="136" y="270"/>
                </a:cubicBezTo>
                <a:cubicBezTo>
                  <a:pt x="157" y="272"/>
                  <a:pt x="178" y="274"/>
                  <a:pt x="199" y="276"/>
                </a:cubicBezTo>
                <a:cubicBezTo>
                  <a:pt x="205" y="277"/>
                  <a:pt x="203" y="288"/>
                  <a:pt x="205" y="294"/>
                </a:cubicBezTo>
                <a:cubicBezTo>
                  <a:pt x="208" y="304"/>
                  <a:pt x="211" y="303"/>
                  <a:pt x="220" y="306"/>
                </a:cubicBezTo>
                <a:cubicBezTo>
                  <a:pt x="288" y="300"/>
                  <a:pt x="267" y="294"/>
                  <a:pt x="262" y="207"/>
                </a:cubicBezTo>
                <a:cubicBezTo>
                  <a:pt x="262" y="204"/>
                  <a:pt x="260" y="201"/>
                  <a:pt x="259" y="198"/>
                </a:cubicBezTo>
                <a:cubicBezTo>
                  <a:pt x="250" y="180"/>
                  <a:pt x="239" y="164"/>
                  <a:pt x="232" y="144"/>
                </a:cubicBezTo>
                <a:cubicBezTo>
                  <a:pt x="230" y="138"/>
                  <a:pt x="226" y="126"/>
                  <a:pt x="226" y="126"/>
                </a:cubicBezTo>
                <a:cubicBezTo>
                  <a:pt x="224" y="95"/>
                  <a:pt x="228" y="84"/>
                  <a:pt x="214" y="63"/>
                </a:cubicBez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50" name="Freeform 35"/>
          <p:cNvSpPr>
            <a:spLocks/>
          </p:cNvSpPr>
          <p:nvPr/>
        </p:nvSpPr>
        <p:spPr bwMode="auto">
          <a:xfrm>
            <a:off x="3719513" y="1396052"/>
            <a:ext cx="709612" cy="514350"/>
          </a:xfrm>
          <a:custGeom>
            <a:avLst/>
            <a:gdLst>
              <a:gd name="T0" fmla="*/ 0 w 296"/>
              <a:gd name="T1" fmla="*/ 2147483647 h 201"/>
              <a:gd name="T2" fmla="*/ 2147483647 w 296"/>
              <a:gd name="T3" fmla="*/ 2147483647 h 201"/>
              <a:gd name="T4" fmla="*/ 2147483647 w 296"/>
              <a:gd name="T5" fmla="*/ 2147483647 h 201"/>
              <a:gd name="T6" fmla="*/ 2147483647 w 296"/>
              <a:gd name="T7" fmla="*/ 2147483647 h 201"/>
              <a:gd name="T8" fmla="*/ 2147483647 w 296"/>
              <a:gd name="T9" fmla="*/ 2147483647 h 201"/>
              <a:gd name="T10" fmla="*/ 2147483647 w 296"/>
              <a:gd name="T11" fmla="*/ 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6"/>
              <a:gd name="T19" fmla="*/ 0 h 201"/>
              <a:gd name="T20" fmla="*/ 296 w 29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6" h="201">
                <a:moveTo>
                  <a:pt x="0" y="200"/>
                </a:moveTo>
                <a:cubicBezTo>
                  <a:pt x="37" y="197"/>
                  <a:pt x="76" y="201"/>
                  <a:pt x="112" y="192"/>
                </a:cubicBezTo>
                <a:cubicBezTo>
                  <a:pt x="131" y="187"/>
                  <a:pt x="160" y="160"/>
                  <a:pt x="160" y="160"/>
                </a:cubicBezTo>
                <a:cubicBezTo>
                  <a:pt x="175" y="115"/>
                  <a:pt x="162" y="142"/>
                  <a:pt x="216" y="88"/>
                </a:cubicBezTo>
                <a:cubicBezTo>
                  <a:pt x="230" y="74"/>
                  <a:pt x="264" y="56"/>
                  <a:pt x="264" y="56"/>
                </a:cubicBezTo>
                <a:cubicBezTo>
                  <a:pt x="268" y="39"/>
                  <a:pt x="272" y="0"/>
                  <a:pt x="296" y="0"/>
                </a:cubicBezTo>
              </a:path>
            </a:pathLst>
          </a:custGeom>
          <a:noFill/>
          <a:ln w="5715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1" name="Oval 36"/>
          <p:cNvSpPr>
            <a:spLocks noChangeArrowheads="1"/>
          </p:cNvSpPr>
          <p:nvPr/>
        </p:nvSpPr>
        <p:spPr bwMode="auto">
          <a:xfrm>
            <a:off x="3060700" y="3343915"/>
            <a:ext cx="1081088" cy="1081087"/>
          </a:xfrm>
          <a:prstGeom prst="ellipse">
            <a:avLst/>
          </a:prstGeom>
          <a:noFill/>
          <a:ln w="1270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52" name="Rectangle 37"/>
          <p:cNvSpPr>
            <a:spLocks noChangeArrowheads="1"/>
          </p:cNvSpPr>
          <p:nvPr/>
        </p:nvSpPr>
        <p:spPr bwMode="auto">
          <a:xfrm rot="1800000">
            <a:off x="3781425" y="3128015"/>
            <a:ext cx="215900" cy="360362"/>
          </a:xfrm>
          <a:prstGeom prst="rect">
            <a:avLst/>
          </a:prstGeom>
          <a:solidFill>
            <a:srgbClr val="CC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53" name="Rectangle 38"/>
          <p:cNvSpPr>
            <a:spLocks noChangeArrowheads="1"/>
          </p:cNvSpPr>
          <p:nvPr/>
        </p:nvSpPr>
        <p:spPr bwMode="auto">
          <a:xfrm rot="3600000">
            <a:off x="3654425" y="3445515"/>
            <a:ext cx="215900" cy="2159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54" name="Freeform 39"/>
          <p:cNvSpPr>
            <a:spLocks/>
          </p:cNvSpPr>
          <p:nvPr/>
        </p:nvSpPr>
        <p:spPr bwMode="auto">
          <a:xfrm>
            <a:off x="3624263" y="4209102"/>
            <a:ext cx="517525" cy="571500"/>
          </a:xfrm>
          <a:custGeom>
            <a:avLst/>
            <a:gdLst>
              <a:gd name="T0" fmla="*/ 0 w 326"/>
              <a:gd name="T1" fmla="*/ 0 h 360"/>
              <a:gd name="T2" fmla="*/ 2147483647 w 326"/>
              <a:gd name="T3" fmla="*/ 2147483647 h 360"/>
              <a:gd name="T4" fmla="*/ 2147483647 w 326"/>
              <a:gd name="T5" fmla="*/ 2147483647 h 360"/>
              <a:gd name="T6" fmla="*/ 2147483647 w 326"/>
              <a:gd name="T7" fmla="*/ 2147483647 h 360"/>
              <a:gd name="T8" fmla="*/ 2147483647 w 326"/>
              <a:gd name="T9" fmla="*/ 2147483647 h 360"/>
              <a:gd name="T10" fmla="*/ 2147483647 w 326"/>
              <a:gd name="T11" fmla="*/ 2147483647 h 3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6"/>
              <a:gd name="T19" fmla="*/ 0 h 360"/>
              <a:gd name="T20" fmla="*/ 326 w 326"/>
              <a:gd name="T21" fmla="*/ 360 h 3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6" h="360">
                <a:moveTo>
                  <a:pt x="0" y="0"/>
                </a:moveTo>
                <a:cubicBezTo>
                  <a:pt x="56" y="3"/>
                  <a:pt x="112" y="2"/>
                  <a:pt x="168" y="8"/>
                </a:cubicBezTo>
                <a:cubicBezTo>
                  <a:pt x="185" y="10"/>
                  <a:pt x="200" y="19"/>
                  <a:pt x="216" y="24"/>
                </a:cubicBezTo>
                <a:cubicBezTo>
                  <a:pt x="234" y="30"/>
                  <a:pt x="264" y="56"/>
                  <a:pt x="264" y="56"/>
                </a:cubicBezTo>
                <a:cubicBezTo>
                  <a:pt x="283" y="84"/>
                  <a:pt x="283" y="101"/>
                  <a:pt x="312" y="120"/>
                </a:cubicBezTo>
                <a:cubicBezTo>
                  <a:pt x="326" y="248"/>
                  <a:pt x="320" y="168"/>
                  <a:pt x="320" y="360"/>
                </a:cubicBezTo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5" name="Line 40"/>
          <p:cNvSpPr>
            <a:spLocks noChangeShapeType="1"/>
          </p:cNvSpPr>
          <p:nvPr/>
        </p:nvSpPr>
        <p:spPr bwMode="auto">
          <a:xfrm>
            <a:off x="3911600" y="1324615"/>
            <a:ext cx="215900" cy="2159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" name="Line 41"/>
          <p:cNvSpPr>
            <a:spLocks noChangeShapeType="1"/>
          </p:cNvSpPr>
          <p:nvPr/>
        </p:nvSpPr>
        <p:spPr bwMode="auto">
          <a:xfrm flipH="1">
            <a:off x="3862388" y="1427802"/>
            <a:ext cx="144462" cy="2159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7" name="Line 42"/>
          <p:cNvSpPr>
            <a:spLocks noChangeShapeType="1"/>
          </p:cNvSpPr>
          <p:nvPr/>
        </p:nvSpPr>
        <p:spPr bwMode="auto">
          <a:xfrm>
            <a:off x="4330700" y="1815152"/>
            <a:ext cx="0" cy="360363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8" name="Line 43"/>
          <p:cNvSpPr>
            <a:spLocks noChangeShapeType="1"/>
          </p:cNvSpPr>
          <p:nvPr/>
        </p:nvSpPr>
        <p:spPr bwMode="auto">
          <a:xfrm>
            <a:off x="4114800" y="1991365"/>
            <a:ext cx="2159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9" name="Line 44"/>
          <p:cNvSpPr>
            <a:spLocks noChangeShapeType="1"/>
          </p:cNvSpPr>
          <p:nvPr/>
        </p:nvSpPr>
        <p:spPr bwMode="auto">
          <a:xfrm>
            <a:off x="4356100" y="3704277"/>
            <a:ext cx="0" cy="360363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0" name="Line 45"/>
          <p:cNvSpPr>
            <a:spLocks noChangeShapeType="1"/>
          </p:cNvSpPr>
          <p:nvPr/>
        </p:nvSpPr>
        <p:spPr bwMode="auto">
          <a:xfrm>
            <a:off x="4140200" y="3880490"/>
            <a:ext cx="2159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1" name="Line 46"/>
          <p:cNvSpPr>
            <a:spLocks noChangeShapeType="1"/>
          </p:cNvSpPr>
          <p:nvPr/>
        </p:nvSpPr>
        <p:spPr bwMode="auto">
          <a:xfrm>
            <a:off x="4105275" y="3326452"/>
            <a:ext cx="215900" cy="2159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2" name="Line 47"/>
          <p:cNvSpPr>
            <a:spLocks noChangeShapeType="1"/>
          </p:cNvSpPr>
          <p:nvPr/>
        </p:nvSpPr>
        <p:spPr bwMode="auto">
          <a:xfrm flipH="1">
            <a:off x="4056063" y="3429640"/>
            <a:ext cx="144462" cy="2159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3" name="Line 48"/>
          <p:cNvSpPr>
            <a:spLocks noChangeShapeType="1"/>
          </p:cNvSpPr>
          <p:nvPr/>
        </p:nvSpPr>
        <p:spPr bwMode="auto">
          <a:xfrm>
            <a:off x="3419475" y="3102615"/>
            <a:ext cx="288925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4" name="Line 49"/>
          <p:cNvSpPr>
            <a:spLocks noChangeShapeType="1"/>
          </p:cNvSpPr>
          <p:nvPr/>
        </p:nvSpPr>
        <p:spPr bwMode="auto">
          <a:xfrm>
            <a:off x="3563938" y="3102615"/>
            <a:ext cx="0" cy="288925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5" name="Line 50"/>
          <p:cNvSpPr>
            <a:spLocks noChangeShapeType="1"/>
          </p:cNvSpPr>
          <p:nvPr/>
        </p:nvSpPr>
        <p:spPr bwMode="auto">
          <a:xfrm>
            <a:off x="3492500" y="4688527"/>
            <a:ext cx="288925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" name="Line 51"/>
          <p:cNvSpPr>
            <a:spLocks noChangeShapeType="1"/>
          </p:cNvSpPr>
          <p:nvPr/>
        </p:nvSpPr>
        <p:spPr bwMode="auto">
          <a:xfrm>
            <a:off x="3636963" y="4399602"/>
            <a:ext cx="0" cy="288925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7" name="Line 52"/>
          <p:cNvSpPr>
            <a:spLocks noChangeShapeType="1"/>
          </p:cNvSpPr>
          <p:nvPr/>
        </p:nvSpPr>
        <p:spPr bwMode="auto">
          <a:xfrm>
            <a:off x="2771775" y="3775715"/>
            <a:ext cx="0" cy="288925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8" name="Line 53"/>
          <p:cNvSpPr>
            <a:spLocks noChangeShapeType="1"/>
          </p:cNvSpPr>
          <p:nvPr/>
        </p:nvSpPr>
        <p:spPr bwMode="auto">
          <a:xfrm>
            <a:off x="2771775" y="3920177"/>
            <a:ext cx="288925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9" name="Line 54"/>
          <p:cNvSpPr>
            <a:spLocks noChangeShapeType="1"/>
          </p:cNvSpPr>
          <p:nvPr/>
        </p:nvSpPr>
        <p:spPr bwMode="auto">
          <a:xfrm>
            <a:off x="2784475" y="1913577"/>
            <a:ext cx="0" cy="288925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0" name="Line 55"/>
          <p:cNvSpPr>
            <a:spLocks noChangeShapeType="1"/>
          </p:cNvSpPr>
          <p:nvPr/>
        </p:nvSpPr>
        <p:spPr bwMode="auto">
          <a:xfrm>
            <a:off x="2784475" y="2058040"/>
            <a:ext cx="288925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1" name="Line 56"/>
          <p:cNvSpPr>
            <a:spLocks noChangeShapeType="1"/>
          </p:cNvSpPr>
          <p:nvPr/>
        </p:nvSpPr>
        <p:spPr bwMode="auto">
          <a:xfrm>
            <a:off x="2911475" y="4437702"/>
            <a:ext cx="215900" cy="2159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2" name="Line 57"/>
          <p:cNvSpPr>
            <a:spLocks noChangeShapeType="1"/>
          </p:cNvSpPr>
          <p:nvPr/>
        </p:nvSpPr>
        <p:spPr bwMode="auto">
          <a:xfrm flipV="1">
            <a:off x="3025775" y="4326577"/>
            <a:ext cx="215900" cy="2159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3" name="Line 58"/>
          <p:cNvSpPr>
            <a:spLocks noChangeShapeType="1"/>
          </p:cNvSpPr>
          <p:nvPr/>
        </p:nvSpPr>
        <p:spPr bwMode="auto">
          <a:xfrm>
            <a:off x="3419475" y="2875602"/>
            <a:ext cx="288925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4" name="Line 59"/>
          <p:cNvSpPr>
            <a:spLocks noChangeShapeType="1"/>
          </p:cNvSpPr>
          <p:nvPr/>
        </p:nvSpPr>
        <p:spPr bwMode="auto">
          <a:xfrm>
            <a:off x="3563938" y="2586677"/>
            <a:ext cx="0" cy="288925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5" name="Line 60"/>
          <p:cNvSpPr>
            <a:spLocks noChangeShapeType="1"/>
          </p:cNvSpPr>
          <p:nvPr/>
        </p:nvSpPr>
        <p:spPr bwMode="auto">
          <a:xfrm flipH="1">
            <a:off x="2844800" y="3120077"/>
            <a:ext cx="177800" cy="169863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" name="Line 61"/>
          <p:cNvSpPr>
            <a:spLocks noChangeShapeType="1"/>
          </p:cNvSpPr>
          <p:nvPr/>
        </p:nvSpPr>
        <p:spPr bwMode="auto">
          <a:xfrm>
            <a:off x="2916238" y="3196277"/>
            <a:ext cx="241300" cy="322263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7" name="Line 62"/>
          <p:cNvSpPr>
            <a:spLocks noChangeShapeType="1"/>
          </p:cNvSpPr>
          <p:nvPr/>
        </p:nvSpPr>
        <p:spPr bwMode="auto">
          <a:xfrm>
            <a:off x="2844800" y="2515240"/>
            <a:ext cx="215900" cy="2159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8" name="Line 63"/>
          <p:cNvSpPr>
            <a:spLocks noChangeShapeType="1"/>
          </p:cNvSpPr>
          <p:nvPr/>
        </p:nvSpPr>
        <p:spPr bwMode="auto">
          <a:xfrm flipV="1">
            <a:off x="2959100" y="2404115"/>
            <a:ext cx="215900" cy="2159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9" name="Line 64"/>
          <p:cNvSpPr>
            <a:spLocks noChangeShapeType="1"/>
          </p:cNvSpPr>
          <p:nvPr/>
        </p:nvSpPr>
        <p:spPr bwMode="auto">
          <a:xfrm flipH="1">
            <a:off x="2844800" y="1383352"/>
            <a:ext cx="177800" cy="169863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0" name="Line 65"/>
          <p:cNvSpPr>
            <a:spLocks noChangeShapeType="1"/>
          </p:cNvSpPr>
          <p:nvPr/>
        </p:nvSpPr>
        <p:spPr bwMode="auto">
          <a:xfrm>
            <a:off x="2916238" y="1459552"/>
            <a:ext cx="241300" cy="322263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1" name="Line 66"/>
          <p:cNvSpPr>
            <a:spLocks noChangeShapeType="1"/>
          </p:cNvSpPr>
          <p:nvPr/>
        </p:nvSpPr>
        <p:spPr bwMode="auto">
          <a:xfrm flipH="1">
            <a:off x="4043363" y="2510477"/>
            <a:ext cx="215900" cy="2159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2" name="Line 67"/>
          <p:cNvSpPr>
            <a:spLocks noChangeShapeType="1"/>
          </p:cNvSpPr>
          <p:nvPr/>
        </p:nvSpPr>
        <p:spPr bwMode="auto">
          <a:xfrm flipH="1" flipV="1">
            <a:off x="3995738" y="2477140"/>
            <a:ext cx="144462" cy="142875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3" name="Oval 68"/>
          <p:cNvSpPr>
            <a:spLocks noChangeArrowheads="1"/>
          </p:cNvSpPr>
          <p:nvPr/>
        </p:nvSpPr>
        <p:spPr bwMode="auto">
          <a:xfrm>
            <a:off x="4797425" y="1527815"/>
            <a:ext cx="1081088" cy="1081087"/>
          </a:xfrm>
          <a:prstGeom prst="ellipse">
            <a:avLst/>
          </a:prstGeom>
          <a:noFill/>
          <a:ln w="1270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84" name="Oval 69"/>
          <p:cNvSpPr>
            <a:spLocks noChangeArrowheads="1"/>
          </p:cNvSpPr>
          <p:nvPr/>
        </p:nvSpPr>
        <p:spPr bwMode="auto">
          <a:xfrm>
            <a:off x="5178425" y="1670690"/>
            <a:ext cx="215900" cy="2159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85" name="Freeform 70"/>
          <p:cNvSpPr>
            <a:spLocks/>
          </p:cNvSpPr>
          <p:nvPr/>
        </p:nvSpPr>
        <p:spPr bwMode="auto">
          <a:xfrm>
            <a:off x="5013325" y="1180152"/>
            <a:ext cx="457200" cy="533400"/>
          </a:xfrm>
          <a:custGeom>
            <a:avLst/>
            <a:gdLst>
              <a:gd name="T0" fmla="*/ 2147483647 w 288"/>
              <a:gd name="T1" fmla="*/ 2147483647 h 336"/>
              <a:gd name="T2" fmla="*/ 2147483647 w 288"/>
              <a:gd name="T3" fmla="*/ 2147483647 h 336"/>
              <a:gd name="T4" fmla="*/ 2147483647 w 288"/>
              <a:gd name="T5" fmla="*/ 2147483647 h 336"/>
              <a:gd name="T6" fmla="*/ 2147483647 w 288"/>
              <a:gd name="T7" fmla="*/ 0 h 336"/>
              <a:gd name="T8" fmla="*/ 2147483647 w 288"/>
              <a:gd name="T9" fmla="*/ 2147483647 h 336"/>
              <a:gd name="T10" fmla="*/ 2147483647 w 288"/>
              <a:gd name="T11" fmla="*/ 2147483647 h 336"/>
              <a:gd name="T12" fmla="*/ 2147483647 w 288"/>
              <a:gd name="T13" fmla="*/ 2147483647 h 336"/>
              <a:gd name="T14" fmla="*/ 2147483647 w 288"/>
              <a:gd name="T15" fmla="*/ 2147483647 h 336"/>
              <a:gd name="T16" fmla="*/ 2147483647 w 288"/>
              <a:gd name="T17" fmla="*/ 2147483647 h 336"/>
              <a:gd name="T18" fmla="*/ 2147483647 w 288"/>
              <a:gd name="T19" fmla="*/ 2147483647 h 336"/>
              <a:gd name="T20" fmla="*/ 2147483647 w 288"/>
              <a:gd name="T21" fmla="*/ 2147483647 h 336"/>
              <a:gd name="T22" fmla="*/ 2147483647 w 288"/>
              <a:gd name="T23" fmla="*/ 2147483647 h 336"/>
              <a:gd name="T24" fmla="*/ 2147483647 w 288"/>
              <a:gd name="T25" fmla="*/ 2147483647 h 336"/>
              <a:gd name="T26" fmla="*/ 2147483647 w 288"/>
              <a:gd name="T27" fmla="*/ 2147483647 h 336"/>
              <a:gd name="T28" fmla="*/ 2147483647 w 288"/>
              <a:gd name="T29" fmla="*/ 2147483647 h 336"/>
              <a:gd name="T30" fmla="*/ 2147483647 w 288"/>
              <a:gd name="T31" fmla="*/ 2147483647 h 336"/>
              <a:gd name="T32" fmla="*/ 2147483647 w 288"/>
              <a:gd name="T33" fmla="*/ 2147483647 h 336"/>
              <a:gd name="T34" fmla="*/ 2147483647 w 288"/>
              <a:gd name="T35" fmla="*/ 2147483647 h 336"/>
              <a:gd name="T36" fmla="*/ 2147483647 w 288"/>
              <a:gd name="T37" fmla="*/ 2147483647 h 3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88"/>
              <a:gd name="T58" fmla="*/ 0 h 336"/>
              <a:gd name="T59" fmla="*/ 288 w 288"/>
              <a:gd name="T60" fmla="*/ 336 h 3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88" h="336">
                <a:moveTo>
                  <a:pt x="214" y="63"/>
                </a:moveTo>
                <a:cubicBezTo>
                  <a:pt x="221" y="42"/>
                  <a:pt x="206" y="36"/>
                  <a:pt x="190" y="27"/>
                </a:cubicBezTo>
                <a:cubicBezTo>
                  <a:pt x="179" y="21"/>
                  <a:pt x="172" y="9"/>
                  <a:pt x="160" y="6"/>
                </a:cubicBezTo>
                <a:cubicBezTo>
                  <a:pt x="146" y="2"/>
                  <a:pt x="118" y="0"/>
                  <a:pt x="118" y="0"/>
                </a:cubicBezTo>
                <a:cubicBezTo>
                  <a:pt x="104" y="4"/>
                  <a:pt x="93" y="10"/>
                  <a:pt x="79" y="15"/>
                </a:cubicBezTo>
                <a:cubicBezTo>
                  <a:pt x="59" y="35"/>
                  <a:pt x="78" y="13"/>
                  <a:pt x="67" y="33"/>
                </a:cubicBezTo>
                <a:cubicBezTo>
                  <a:pt x="63" y="39"/>
                  <a:pt x="55" y="51"/>
                  <a:pt x="55" y="51"/>
                </a:cubicBezTo>
                <a:cubicBezTo>
                  <a:pt x="56" y="146"/>
                  <a:pt x="0" y="283"/>
                  <a:pt x="79" y="336"/>
                </a:cubicBezTo>
                <a:cubicBezTo>
                  <a:pt x="83" y="335"/>
                  <a:pt x="88" y="336"/>
                  <a:pt x="91" y="333"/>
                </a:cubicBezTo>
                <a:cubicBezTo>
                  <a:pt x="95" y="328"/>
                  <a:pt x="97" y="315"/>
                  <a:pt x="97" y="315"/>
                </a:cubicBezTo>
                <a:cubicBezTo>
                  <a:pt x="101" y="282"/>
                  <a:pt x="106" y="280"/>
                  <a:pt x="136" y="270"/>
                </a:cubicBezTo>
                <a:cubicBezTo>
                  <a:pt x="157" y="272"/>
                  <a:pt x="178" y="274"/>
                  <a:pt x="199" y="276"/>
                </a:cubicBezTo>
                <a:cubicBezTo>
                  <a:pt x="205" y="277"/>
                  <a:pt x="203" y="288"/>
                  <a:pt x="205" y="294"/>
                </a:cubicBezTo>
                <a:cubicBezTo>
                  <a:pt x="208" y="304"/>
                  <a:pt x="211" y="303"/>
                  <a:pt x="220" y="306"/>
                </a:cubicBezTo>
                <a:cubicBezTo>
                  <a:pt x="288" y="300"/>
                  <a:pt x="267" y="294"/>
                  <a:pt x="262" y="207"/>
                </a:cubicBezTo>
                <a:cubicBezTo>
                  <a:pt x="262" y="204"/>
                  <a:pt x="260" y="201"/>
                  <a:pt x="259" y="198"/>
                </a:cubicBezTo>
                <a:cubicBezTo>
                  <a:pt x="250" y="180"/>
                  <a:pt x="239" y="164"/>
                  <a:pt x="232" y="144"/>
                </a:cubicBezTo>
                <a:cubicBezTo>
                  <a:pt x="230" y="138"/>
                  <a:pt x="226" y="126"/>
                  <a:pt x="226" y="126"/>
                </a:cubicBezTo>
                <a:cubicBezTo>
                  <a:pt x="224" y="95"/>
                  <a:pt x="228" y="84"/>
                  <a:pt x="214" y="63"/>
                </a:cubicBez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86" name="Freeform 71"/>
          <p:cNvSpPr>
            <a:spLocks/>
          </p:cNvSpPr>
          <p:nvPr/>
        </p:nvSpPr>
        <p:spPr bwMode="auto">
          <a:xfrm>
            <a:off x="5456238" y="1383352"/>
            <a:ext cx="709612" cy="514350"/>
          </a:xfrm>
          <a:custGeom>
            <a:avLst/>
            <a:gdLst>
              <a:gd name="T0" fmla="*/ 0 w 296"/>
              <a:gd name="T1" fmla="*/ 2147483647 h 201"/>
              <a:gd name="T2" fmla="*/ 2147483647 w 296"/>
              <a:gd name="T3" fmla="*/ 2147483647 h 201"/>
              <a:gd name="T4" fmla="*/ 2147483647 w 296"/>
              <a:gd name="T5" fmla="*/ 2147483647 h 201"/>
              <a:gd name="T6" fmla="*/ 2147483647 w 296"/>
              <a:gd name="T7" fmla="*/ 2147483647 h 201"/>
              <a:gd name="T8" fmla="*/ 2147483647 w 296"/>
              <a:gd name="T9" fmla="*/ 2147483647 h 201"/>
              <a:gd name="T10" fmla="*/ 2147483647 w 296"/>
              <a:gd name="T11" fmla="*/ 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6"/>
              <a:gd name="T19" fmla="*/ 0 h 201"/>
              <a:gd name="T20" fmla="*/ 296 w 29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6" h="201">
                <a:moveTo>
                  <a:pt x="0" y="200"/>
                </a:moveTo>
                <a:cubicBezTo>
                  <a:pt x="37" y="197"/>
                  <a:pt x="76" y="201"/>
                  <a:pt x="112" y="192"/>
                </a:cubicBezTo>
                <a:cubicBezTo>
                  <a:pt x="131" y="187"/>
                  <a:pt x="160" y="160"/>
                  <a:pt x="160" y="160"/>
                </a:cubicBezTo>
                <a:cubicBezTo>
                  <a:pt x="175" y="115"/>
                  <a:pt x="162" y="142"/>
                  <a:pt x="216" y="88"/>
                </a:cubicBezTo>
                <a:cubicBezTo>
                  <a:pt x="230" y="74"/>
                  <a:pt x="264" y="56"/>
                  <a:pt x="264" y="56"/>
                </a:cubicBezTo>
                <a:cubicBezTo>
                  <a:pt x="268" y="39"/>
                  <a:pt x="272" y="0"/>
                  <a:pt x="296" y="0"/>
                </a:cubicBezTo>
              </a:path>
            </a:pathLst>
          </a:custGeom>
          <a:noFill/>
          <a:ln w="5715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" name="Oval 72"/>
          <p:cNvSpPr>
            <a:spLocks noChangeArrowheads="1"/>
          </p:cNvSpPr>
          <p:nvPr/>
        </p:nvSpPr>
        <p:spPr bwMode="auto">
          <a:xfrm>
            <a:off x="4868863" y="3412177"/>
            <a:ext cx="1081087" cy="1081088"/>
          </a:xfrm>
          <a:prstGeom prst="ellipse">
            <a:avLst/>
          </a:prstGeom>
          <a:noFill/>
          <a:ln w="1270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88" name="Rectangle 73"/>
          <p:cNvSpPr>
            <a:spLocks noChangeArrowheads="1"/>
          </p:cNvSpPr>
          <p:nvPr/>
        </p:nvSpPr>
        <p:spPr bwMode="auto">
          <a:xfrm rot="1800000">
            <a:off x="5589588" y="3196277"/>
            <a:ext cx="215900" cy="360363"/>
          </a:xfrm>
          <a:prstGeom prst="rect">
            <a:avLst/>
          </a:prstGeom>
          <a:solidFill>
            <a:srgbClr val="CC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89" name="Rectangle 74"/>
          <p:cNvSpPr>
            <a:spLocks noChangeArrowheads="1"/>
          </p:cNvSpPr>
          <p:nvPr/>
        </p:nvSpPr>
        <p:spPr bwMode="auto">
          <a:xfrm rot="3600000">
            <a:off x="5462588" y="3513777"/>
            <a:ext cx="215900" cy="2159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90" name="Freeform 75"/>
          <p:cNvSpPr>
            <a:spLocks/>
          </p:cNvSpPr>
          <p:nvPr/>
        </p:nvSpPr>
        <p:spPr bwMode="auto">
          <a:xfrm>
            <a:off x="5356225" y="4720277"/>
            <a:ext cx="1152525" cy="825500"/>
          </a:xfrm>
          <a:custGeom>
            <a:avLst/>
            <a:gdLst>
              <a:gd name="T0" fmla="*/ 2147483647 w 726"/>
              <a:gd name="T1" fmla="*/ 2147483647 h 520"/>
              <a:gd name="T2" fmla="*/ 2147483647 w 726"/>
              <a:gd name="T3" fmla="*/ 2147483647 h 520"/>
              <a:gd name="T4" fmla="*/ 2147483647 w 726"/>
              <a:gd name="T5" fmla="*/ 2147483647 h 520"/>
              <a:gd name="T6" fmla="*/ 2147483647 w 726"/>
              <a:gd name="T7" fmla="*/ 2147483647 h 520"/>
              <a:gd name="T8" fmla="*/ 2147483647 w 726"/>
              <a:gd name="T9" fmla="*/ 2147483647 h 520"/>
              <a:gd name="T10" fmla="*/ 2147483647 w 726"/>
              <a:gd name="T11" fmla="*/ 2147483647 h 520"/>
              <a:gd name="T12" fmla="*/ 2147483647 w 726"/>
              <a:gd name="T13" fmla="*/ 2147483647 h 520"/>
              <a:gd name="T14" fmla="*/ 2147483647 w 726"/>
              <a:gd name="T15" fmla="*/ 2147483647 h 5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520"/>
              <a:gd name="T26" fmla="*/ 726 w 726"/>
              <a:gd name="T27" fmla="*/ 520 h 52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520">
                <a:moveTo>
                  <a:pt x="43" y="520"/>
                </a:moveTo>
                <a:cubicBezTo>
                  <a:pt x="46" y="424"/>
                  <a:pt x="0" y="308"/>
                  <a:pt x="59" y="232"/>
                </a:cubicBezTo>
                <a:cubicBezTo>
                  <a:pt x="78" y="208"/>
                  <a:pt x="110" y="190"/>
                  <a:pt x="123" y="160"/>
                </a:cubicBezTo>
                <a:cubicBezTo>
                  <a:pt x="137" y="128"/>
                  <a:pt x="128" y="107"/>
                  <a:pt x="163" y="96"/>
                </a:cubicBezTo>
                <a:cubicBezTo>
                  <a:pt x="189" y="88"/>
                  <a:pt x="217" y="89"/>
                  <a:pt x="243" y="80"/>
                </a:cubicBezTo>
                <a:cubicBezTo>
                  <a:pt x="251" y="77"/>
                  <a:pt x="259" y="75"/>
                  <a:pt x="267" y="72"/>
                </a:cubicBezTo>
                <a:cubicBezTo>
                  <a:pt x="274" y="72"/>
                  <a:pt x="609" y="0"/>
                  <a:pt x="683" y="112"/>
                </a:cubicBezTo>
                <a:cubicBezTo>
                  <a:pt x="726" y="285"/>
                  <a:pt x="699" y="154"/>
                  <a:pt x="699" y="512"/>
                </a:cubicBezTo>
              </a:path>
            </a:pathLst>
          </a:custGeom>
          <a:noFill/>
          <a:ln w="1270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1" name="Freeform 76"/>
          <p:cNvSpPr>
            <a:spLocks/>
          </p:cNvSpPr>
          <p:nvPr/>
        </p:nvSpPr>
        <p:spPr bwMode="auto">
          <a:xfrm>
            <a:off x="4905375" y="5037777"/>
            <a:ext cx="685800" cy="317500"/>
          </a:xfrm>
          <a:custGeom>
            <a:avLst/>
            <a:gdLst>
              <a:gd name="T0" fmla="*/ 2147483647 w 432"/>
              <a:gd name="T1" fmla="*/ 2147483647 h 200"/>
              <a:gd name="T2" fmla="*/ 2147483647 w 432"/>
              <a:gd name="T3" fmla="*/ 2147483647 h 200"/>
              <a:gd name="T4" fmla="*/ 2147483647 w 432"/>
              <a:gd name="T5" fmla="*/ 2147483647 h 200"/>
              <a:gd name="T6" fmla="*/ 2147483647 w 432"/>
              <a:gd name="T7" fmla="*/ 2147483647 h 200"/>
              <a:gd name="T8" fmla="*/ 2147483647 w 432"/>
              <a:gd name="T9" fmla="*/ 2147483647 h 200"/>
              <a:gd name="T10" fmla="*/ 2147483647 w 432"/>
              <a:gd name="T11" fmla="*/ 0 h 200"/>
              <a:gd name="T12" fmla="*/ 0 w 432"/>
              <a:gd name="T13" fmla="*/ 2147483647 h 2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2"/>
              <a:gd name="T22" fmla="*/ 0 h 200"/>
              <a:gd name="T23" fmla="*/ 432 w 432"/>
              <a:gd name="T24" fmla="*/ 200 h 2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2" h="200">
                <a:moveTo>
                  <a:pt x="432" y="200"/>
                </a:moveTo>
                <a:cubicBezTo>
                  <a:pt x="421" y="184"/>
                  <a:pt x="406" y="170"/>
                  <a:pt x="400" y="152"/>
                </a:cubicBezTo>
                <a:cubicBezTo>
                  <a:pt x="397" y="144"/>
                  <a:pt x="397" y="135"/>
                  <a:pt x="392" y="128"/>
                </a:cubicBezTo>
                <a:cubicBezTo>
                  <a:pt x="371" y="101"/>
                  <a:pt x="344" y="80"/>
                  <a:pt x="320" y="56"/>
                </a:cubicBezTo>
                <a:cubicBezTo>
                  <a:pt x="284" y="20"/>
                  <a:pt x="279" y="28"/>
                  <a:pt x="240" y="16"/>
                </a:cubicBezTo>
                <a:cubicBezTo>
                  <a:pt x="224" y="11"/>
                  <a:pt x="192" y="0"/>
                  <a:pt x="192" y="0"/>
                </a:cubicBezTo>
                <a:cubicBezTo>
                  <a:pt x="21" y="9"/>
                  <a:pt x="85" y="8"/>
                  <a:pt x="0" y="8"/>
                </a:cubicBezTo>
              </a:path>
            </a:pathLst>
          </a:custGeom>
          <a:noFill/>
          <a:ln w="57150">
            <a:solidFill>
              <a:srgbClr val="33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2" name="Freeform 77"/>
          <p:cNvSpPr>
            <a:spLocks/>
          </p:cNvSpPr>
          <p:nvPr/>
        </p:nvSpPr>
        <p:spPr bwMode="auto">
          <a:xfrm>
            <a:off x="5576888" y="4061465"/>
            <a:ext cx="517525" cy="571500"/>
          </a:xfrm>
          <a:custGeom>
            <a:avLst/>
            <a:gdLst>
              <a:gd name="T0" fmla="*/ 0 w 326"/>
              <a:gd name="T1" fmla="*/ 0 h 360"/>
              <a:gd name="T2" fmla="*/ 2147483647 w 326"/>
              <a:gd name="T3" fmla="*/ 2147483647 h 360"/>
              <a:gd name="T4" fmla="*/ 2147483647 w 326"/>
              <a:gd name="T5" fmla="*/ 2147483647 h 360"/>
              <a:gd name="T6" fmla="*/ 2147483647 w 326"/>
              <a:gd name="T7" fmla="*/ 2147483647 h 360"/>
              <a:gd name="T8" fmla="*/ 2147483647 w 326"/>
              <a:gd name="T9" fmla="*/ 2147483647 h 360"/>
              <a:gd name="T10" fmla="*/ 2147483647 w 326"/>
              <a:gd name="T11" fmla="*/ 2147483647 h 3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6"/>
              <a:gd name="T19" fmla="*/ 0 h 360"/>
              <a:gd name="T20" fmla="*/ 326 w 326"/>
              <a:gd name="T21" fmla="*/ 360 h 3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6" h="360">
                <a:moveTo>
                  <a:pt x="0" y="0"/>
                </a:moveTo>
                <a:cubicBezTo>
                  <a:pt x="56" y="3"/>
                  <a:pt x="112" y="2"/>
                  <a:pt x="168" y="8"/>
                </a:cubicBezTo>
                <a:cubicBezTo>
                  <a:pt x="185" y="10"/>
                  <a:pt x="200" y="19"/>
                  <a:pt x="216" y="24"/>
                </a:cubicBezTo>
                <a:cubicBezTo>
                  <a:pt x="234" y="30"/>
                  <a:pt x="264" y="56"/>
                  <a:pt x="264" y="56"/>
                </a:cubicBezTo>
                <a:cubicBezTo>
                  <a:pt x="283" y="84"/>
                  <a:pt x="283" y="101"/>
                  <a:pt x="312" y="120"/>
                </a:cubicBezTo>
                <a:cubicBezTo>
                  <a:pt x="326" y="248"/>
                  <a:pt x="320" y="168"/>
                  <a:pt x="320" y="360"/>
                </a:cubicBezTo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3" name="Freeform 78"/>
          <p:cNvSpPr>
            <a:spLocks/>
          </p:cNvSpPr>
          <p:nvPr/>
        </p:nvSpPr>
        <p:spPr bwMode="auto">
          <a:xfrm>
            <a:off x="5915025" y="4285302"/>
            <a:ext cx="236538" cy="739775"/>
          </a:xfrm>
          <a:custGeom>
            <a:avLst/>
            <a:gdLst>
              <a:gd name="T0" fmla="*/ 2147483647 w 149"/>
              <a:gd name="T1" fmla="*/ 2147483647 h 466"/>
              <a:gd name="T2" fmla="*/ 2147483647 w 149"/>
              <a:gd name="T3" fmla="*/ 2147483647 h 466"/>
              <a:gd name="T4" fmla="*/ 2147483647 w 149"/>
              <a:gd name="T5" fmla="*/ 2147483647 h 466"/>
              <a:gd name="T6" fmla="*/ 0 60000 65536"/>
              <a:gd name="T7" fmla="*/ 0 60000 65536"/>
              <a:gd name="T8" fmla="*/ 0 60000 65536"/>
              <a:gd name="T9" fmla="*/ 0 w 149"/>
              <a:gd name="T10" fmla="*/ 0 h 466"/>
              <a:gd name="T11" fmla="*/ 149 w 149"/>
              <a:gd name="T12" fmla="*/ 466 h 4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9" h="466">
                <a:moveTo>
                  <a:pt x="67" y="466"/>
                </a:moveTo>
                <a:cubicBezTo>
                  <a:pt x="56" y="0"/>
                  <a:pt x="149" y="206"/>
                  <a:pt x="11" y="114"/>
                </a:cubicBezTo>
                <a:cubicBezTo>
                  <a:pt x="0" y="81"/>
                  <a:pt x="11" y="83"/>
                  <a:pt x="11" y="50"/>
                </a:cubicBezTo>
              </a:path>
            </a:pathLst>
          </a:custGeom>
          <a:noFill/>
          <a:ln w="57150">
            <a:solidFill>
              <a:srgbClr val="33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4" name="Freeform 79"/>
          <p:cNvSpPr>
            <a:spLocks/>
          </p:cNvSpPr>
          <p:nvPr/>
        </p:nvSpPr>
        <p:spPr bwMode="auto">
          <a:xfrm>
            <a:off x="5530850" y="427677"/>
            <a:ext cx="1131888" cy="655638"/>
          </a:xfrm>
          <a:custGeom>
            <a:avLst/>
            <a:gdLst>
              <a:gd name="T0" fmla="*/ 2147483647 w 713"/>
              <a:gd name="T1" fmla="*/ 0 h 413"/>
              <a:gd name="T2" fmla="*/ 2147483647 w 713"/>
              <a:gd name="T3" fmla="*/ 2147483647 h 413"/>
              <a:gd name="T4" fmla="*/ 2147483647 w 713"/>
              <a:gd name="T5" fmla="*/ 2147483647 h 413"/>
              <a:gd name="T6" fmla="*/ 2147483647 w 713"/>
              <a:gd name="T7" fmla="*/ 2147483647 h 413"/>
              <a:gd name="T8" fmla="*/ 2147483647 w 713"/>
              <a:gd name="T9" fmla="*/ 2147483647 h 413"/>
              <a:gd name="T10" fmla="*/ 2147483647 w 713"/>
              <a:gd name="T11" fmla="*/ 2147483647 h 413"/>
              <a:gd name="T12" fmla="*/ 2147483647 w 713"/>
              <a:gd name="T13" fmla="*/ 2147483647 h 4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13"/>
              <a:gd name="T22" fmla="*/ 0 h 413"/>
              <a:gd name="T23" fmla="*/ 713 w 713"/>
              <a:gd name="T24" fmla="*/ 413 h 41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13" h="413">
                <a:moveTo>
                  <a:pt x="17" y="0"/>
                </a:moveTo>
                <a:cubicBezTo>
                  <a:pt x="20" y="83"/>
                  <a:pt x="0" y="172"/>
                  <a:pt x="33" y="248"/>
                </a:cubicBezTo>
                <a:cubicBezTo>
                  <a:pt x="39" y="262"/>
                  <a:pt x="60" y="312"/>
                  <a:pt x="73" y="320"/>
                </a:cubicBezTo>
                <a:cubicBezTo>
                  <a:pt x="87" y="329"/>
                  <a:pt x="121" y="336"/>
                  <a:pt x="121" y="336"/>
                </a:cubicBezTo>
                <a:cubicBezTo>
                  <a:pt x="289" y="333"/>
                  <a:pt x="485" y="413"/>
                  <a:pt x="625" y="320"/>
                </a:cubicBezTo>
                <a:cubicBezTo>
                  <a:pt x="685" y="280"/>
                  <a:pt x="616" y="307"/>
                  <a:pt x="673" y="288"/>
                </a:cubicBezTo>
                <a:cubicBezTo>
                  <a:pt x="713" y="169"/>
                  <a:pt x="689" y="257"/>
                  <a:pt x="689" y="16"/>
                </a:cubicBezTo>
              </a:path>
            </a:pathLst>
          </a:custGeom>
          <a:noFill/>
          <a:ln w="1270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5" name="Freeform 81"/>
          <p:cNvSpPr>
            <a:spLocks/>
          </p:cNvSpPr>
          <p:nvPr/>
        </p:nvSpPr>
        <p:spPr bwMode="auto">
          <a:xfrm>
            <a:off x="4859338" y="529277"/>
            <a:ext cx="927100" cy="219075"/>
          </a:xfrm>
          <a:custGeom>
            <a:avLst/>
            <a:gdLst>
              <a:gd name="T0" fmla="*/ 2147483647 w 584"/>
              <a:gd name="T1" fmla="*/ 2147483647 h 138"/>
              <a:gd name="T2" fmla="*/ 2147483647 w 584"/>
              <a:gd name="T3" fmla="*/ 2147483647 h 138"/>
              <a:gd name="T4" fmla="*/ 2147483647 w 584"/>
              <a:gd name="T5" fmla="*/ 2147483647 h 138"/>
              <a:gd name="T6" fmla="*/ 2147483647 w 584"/>
              <a:gd name="T7" fmla="*/ 2147483647 h 138"/>
              <a:gd name="T8" fmla="*/ 0 w 584"/>
              <a:gd name="T9" fmla="*/ 0 h 1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4"/>
              <a:gd name="T16" fmla="*/ 0 h 138"/>
              <a:gd name="T17" fmla="*/ 584 w 584"/>
              <a:gd name="T18" fmla="*/ 138 h 1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4" h="138">
                <a:moveTo>
                  <a:pt x="584" y="32"/>
                </a:moveTo>
                <a:cubicBezTo>
                  <a:pt x="425" y="138"/>
                  <a:pt x="555" y="64"/>
                  <a:pt x="136" y="56"/>
                </a:cubicBezTo>
                <a:cubicBezTo>
                  <a:pt x="104" y="52"/>
                  <a:pt x="65" y="60"/>
                  <a:pt x="40" y="40"/>
                </a:cubicBezTo>
                <a:cubicBezTo>
                  <a:pt x="32" y="34"/>
                  <a:pt x="31" y="23"/>
                  <a:pt x="24" y="16"/>
                </a:cubicBezTo>
                <a:cubicBezTo>
                  <a:pt x="17" y="9"/>
                  <a:pt x="0" y="0"/>
                  <a:pt x="0" y="0"/>
                </a:cubicBezTo>
              </a:path>
            </a:pathLst>
          </a:cu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6" name="Freeform 83"/>
          <p:cNvSpPr>
            <a:spLocks/>
          </p:cNvSpPr>
          <p:nvPr/>
        </p:nvSpPr>
        <p:spPr bwMode="auto">
          <a:xfrm>
            <a:off x="7062788" y="440377"/>
            <a:ext cx="1541462" cy="2249488"/>
          </a:xfrm>
          <a:custGeom>
            <a:avLst/>
            <a:gdLst>
              <a:gd name="T0" fmla="*/ 2147483647 w 971"/>
              <a:gd name="T1" fmla="*/ 0 h 1417"/>
              <a:gd name="T2" fmla="*/ 2147483647 w 971"/>
              <a:gd name="T3" fmla="*/ 2147483647 h 1417"/>
              <a:gd name="T4" fmla="*/ 2147483647 w 971"/>
              <a:gd name="T5" fmla="*/ 2147483647 h 1417"/>
              <a:gd name="T6" fmla="*/ 2147483647 w 971"/>
              <a:gd name="T7" fmla="*/ 2147483647 h 1417"/>
              <a:gd name="T8" fmla="*/ 2147483647 w 971"/>
              <a:gd name="T9" fmla="*/ 2147483647 h 1417"/>
              <a:gd name="T10" fmla="*/ 2147483647 w 971"/>
              <a:gd name="T11" fmla="*/ 2147483647 h 1417"/>
              <a:gd name="T12" fmla="*/ 2147483647 w 971"/>
              <a:gd name="T13" fmla="*/ 2147483647 h 1417"/>
              <a:gd name="T14" fmla="*/ 2147483647 w 971"/>
              <a:gd name="T15" fmla="*/ 2147483647 h 1417"/>
              <a:gd name="T16" fmla="*/ 2147483647 w 971"/>
              <a:gd name="T17" fmla="*/ 2147483647 h 1417"/>
              <a:gd name="T18" fmla="*/ 2147483647 w 971"/>
              <a:gd name="T19" fmla="*/ 2147483647 h 1417"/>
              <a:gd name="T20" fmla="*/ 2147483647 w 971"/>
              <a:gd name="T21" fmla="*/ 2147483647 h 1417"/>
              <a:gd name="T22" fmla="*/ 2147483647 w 971"/>
              <a:gd name="T23" fmla="*/ 2147483647 h 1417"/>
              <a:gd name="T24" fmla="*/ 2147483647 w 971"/>
              <a:gd name="T25" fmla="*/ 2147483647 h 1417"/>
              <a:gd name="T26" fmla="*/ 2147483647 w 971"/>
              <a:gd name="T27" fmla="*/ 2147483647 h 1417"/>
              <a:gd name="T28" fmla="*/ 2147483647 w 971"/>
              <a:gd name="T29" fmla="*/ 2147483647 h 1417"/>
              <a:gd name="T30" fmla="*/ 2147483647 w 971"/>
              <a:gd name="T31" fmla="*/ 2147483647 h 1417"/>
              <a:gd name="T32" fmla="*/ 2147483647 w 971"/>
              <a:gd name="T33" fmla="*/ 2147483647 h 1417"/>
              <a:gd name="T34" fmla="*/ 2147483647 w 971"/>
              <a:gd name="T35" fmla="*/ 2147483647 h 1417"/>
              <a:gd name="T36" fmla="*/ 2147483647 w 971"/>
              <a:gd name="T37" fmla="*/ 2147483647 h 1417"/>
              <a:gd name="T38" fmla="*/ 2147483647 w 971"/>
              <a:gd name="T39" fmla="*/ 2147483647 h 1417"/>
              <a:gd name="T40" fmla="*/ 2147483647 w 971"/>
              <a:gd name="T41" fmla="*/ 2147483647 h 1417"/>
              <a:gd name="T42" fmla="*/ 2147483647 w 971"/>
              <a:gd name="T43" fmla="*/ 2147483647 h 1417"/>
              <a:gd name="T44" fmla="*/ 2147483647 w 971"/>
              <a:gd name="T45" fmla="*/ 2147483647 h 1417"/>
              <a:gd name="T46" fmla="*/ 2147483647 w 971"/>
              <a:gd name="T47" fmla="*/ 2147483647 h 1417"/>
              <a:gd name="T48" fmla="*/ 2147483647 w 971"/>
              <a:gd name="T49" fmla="*/ 2147483647 h 1417"/>
              <a:gd name="T50" fmla="*/ 2147483647 w 971"/>
              <a:gd name="T51" fmla="*/ 2147483647 h 1417"/>
              <a:gd name="T52" fmla="*/ 2147483647 w 971"/>
              <a:gd name="T53" fmla="*/ 2147483647 h 141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971"/>
              <a:gd name="T82" fmla="*/ 0 h 1417"/>
              <a:gd name="T83" fmla="*/ 971 w 971"/>
              <a:gd name="T84" fmla="*/ 1417 h 1417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971" h="1417">
                <a:moveTo>
                  <a:pt x="263" y="0"/>
                </a:moveTo>
                <a:cubicBezTo>
                  <a:pt x="269" y="238"/>
                  <a:pt x="265" y="225"/>
                  <a:pt x="287" y="376"/>
                </a:cubicBezTo>
                <a:cubicBezTo>
                  <a:pt x="281" y="469"/>
                  <a:pt x="300" y="570"/>
                  <a:pt x="263" y="656"/>
                </a:cubicBezTo>
                <a:cubicBezTo>
                  <a:pt x="233" y="726"/>
                  <a:pt x="258" y="637"/>
                  <a:pt x="239" y="704"/>
                </a:cubicBezTo>
                <a:cubicBezTo>
                  <a:pt x="238" y="706"/>
                  <a:pt x="227" y="755"/>
                  <a:pt x="223" y="760"/>
                </a:cubicBezTo>
                <a:cubicBezTo>
                  <a:pt x="190" y="802"/>
                  <a:pt x="145" y="817"/>
                  <a:pt x="95" y="824"/>
                </a:cubicBezTo>
                <a:cubicBezTo>
                  <a:pt x="87" y="829"/>
                  <a:pt x="77" y="832"/>
                  <a:pt x="71" y="840"/>
                </a:cubicBezTo>
                <a:cubicBezTo>
                  <a:pt x="66" y="847"/>
                  <a:pt x="67" y="856"/>
                  <a:pt x="63" y="864"/>
                </a:cubicBezTo>
                <a:cubicBezTo>
                  <a:pt x="47" y="896"/>
                  <a:pt x="27" y="925"/>
                  <a:pt x="15" y="960"/>
                </a:cubicBezTo>
                <a:cubicBezTo>
                  <a:pt x="0" y="1079"/>
                  <a:pt x="2" y="1038"/>
                  <a:pt x="15" y="1224"/>
                </a:cubicBezTo>
                <a:cubicBezTo>
                  <a:pt x="17" y="1248"/>
                  <a:pt x="47" y="1283"/>
                  <a:pt x="55" y="1296"/>
                </a:cubicBezTo>
                <a:cubicBezTo>
                  <a:pt x="81" y="1335"/>
                  <a:pt x="41" y="1306"/>
                  <a:pt x="79" y="1344"/>
                </a:cubicBezTo>
                <a:cubicBezTo>
                  <a:pt x="152" y="1417"/>
                  <a:pt x="335" y="1396"/>
                  <a:pt x="431" y="1408"/>
                </a:cubicBezTo>
                <a:cubicBezTo>
                  <a:pt x="500" y="1405"/>
                  <a:pt x="570" y="1405"/>
                  <a:pt x="639" y="1400"/>
                </a:cubicBezTo>
                <a:cubicBezTo>
                  <a:pt x="654" y="1399"/>
                  <a:pt x="712" y="1378"/>
                  <a:pt x="719" y="1376"/>
                </a:cubicBezTo>
                <a:cubicBezTo>
                  <a:pt x="727" y="1373"/>
                  <a:pt x="743" y="1368"/>
                  <a:pt x="743" y="1368"/>
                </a:cubicBezTo>
                <a:cubicBezTo>
                  <a:pt x="751" y="1360"/>
                  <a:pt x="758" y="1350"/>
                  <a:pt x="767" y="1344"/>
                </a:cubicBezTo>
                <a:cubicBezTo>
                  <a:pt x="774" y="1339"/>
                  <a:pt x="784" y="1341"/>
                  <a:pt x="791" y="1336"/>
                </a:cubicBezTo>
                <a:cubicBezTo>
                  <a:pt x="843" y="1295"/>
                  <a:pt x="771" y="1324"/>
                  <a:pt x="831" y="1304"/>
                </a:cubicBezTo>
                <a:cubicBezTo>
                  <a:pt x="836" y="1296"/>
                  <a:pt x="847" y="1290"/>
                  <a:pt x="847" y="1280"/>
                </a:cubicBezTo>
                <a:cubicBezTo>
                  <a:pt x="848" y="1225"/>
                  <a:pt x="894" y="911"/>
                  <a:pt x="775" y="832"/>
                </a:cubicBezTo>
                <a:cubicBezTo>
                  <a:pt x="742" y="783"/>
                  <a:pt x="713" y="730"/>
                  <a:pt x="671" y="688"/>
                </a:cubicBezTo>
                <a:cubicBezTo>
                  <a:pt x="653" y="634"/>
                  <a:pt x="637" y="519"/>
                  <a:pt x="687" y="488"/>
                </a:cubicBezTo>
                <a:cubicBezTo>
                  <a:pt x="704" y="477"/>
                  <a:pt x="745" y="470"/>
                  <a:pt x="767" y="464"/>
                </a:cubicBezTo>
                <a:cubicBezTo>
                  <a:pt x="783" y="459"/>
                  <a:pt x="815" y="448"/>
                  <a:pt x="815" y="448"/>
                </a:cubicBezTo>
                <a:cubicBezTo>
                  <a:pt x="848" y="399"/>
                  <a:pt x="901" y="362"/>
                  <a:pt x="943" y="320"/>
                </a:cubicBezTo>
                <a:cubicBezTo>
                  <a:pt x="971" y="237"/>
                  <a:pt x="959" y="178"/>
                  <a:pt x="959" y="80"/>
                </a:cubicBezTo>
              </a:path>
            </a:pathLst>
          </a:custGeom>
          <a:noFill/>
          <a:ln w="1270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7" name="Freeform 84"/>
          <p:cNvSpPr>
            <a:spLocks/>
          </p:cNvSpPr>
          <p:nvPr/>
        </p:nvSpPr>
        <p:spPr bwMode="auto">
          <a:xfrm>
            <a:off x="7899400" y="1430977"/>
            <a:ext cx="762000" cy="161925"/>
          </a:xfrm>
          <a:custGeom>
            <a:avLst/>
            <a:gdLst>
              <a:gd name="T0" fmla="*/ 0 w 480"/>
              <a:gd name="T1" fmla="*/ 2147483647 h 102"/>
              <a:gd name="T2" fmla="*/ 2147483647 w 480"/>
              <a:gd name="T3" fmla="*/ 2147483647 h 102"/>
              <a:gd name="T4" fmla="*/ 2147483647 w 480"/>
              <a:gd name="T5" fmla="*/ 2147483647 h 102"/>
              <a:gd name="T6" fmla="*/ 2147483647 w 480"/>
              <a:gd name="T7" fmla="*/ 2147483647 h 102"/>
              <a:gd name="T8" fmla="*/ 2147483647 w 480"/>
              <a:gd name="T9" fmla="*/ 2147483647 h 1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102"/>
              <a:gd name="T17" fmla="*/ 480 w 480"/>
              <a:gd name="T18" fmla="*/ 102 h 1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102">
                <a:moveTo>
                  <a:pt x="0" y="16"/>
                </a:moveTo>
                <a:cubicBezTo>
                  <a:pt x="95" y="0"/>
                  <a:pt x="166" y="4"/>
                  <a:pt x="264" y="16"/>
                </a:cubicBezTo>
                <a:cubicBezTo>
                  <a:pt x="282" y="28"/>
                  <a:pt x="300" y="38"/>
                  <a:pt x="312" y="56"/>
                </a:cubicBezTo>
                <a:cubicBezTo>
                  <a:pt x="343" y="102"/>
                  <a:pt x="290" y="60"/>
                  <a:pt x="344" y="96"/>
                </a:cubicBezTo>
                <a:cubicBezTo>
                  <a:pt x="475" y="88"/>
                  <a:pt x="429" y="88"/>
                  <a:pt x="480" y="88"/>
                </a:cubicBezTo>
              </a:path>
            </a:pathLst>
          </a:cu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8" name="Freeform 85"/>
          <p:cNvSpPr>
            <a:spLocks/>
          </p:cNvSpPr>
          <p:nvPr/>
        </p:nvSpPr>
        <p:spPr bwMode="auto">
          <a:xfrm>
            <a:off x="7874000" y="1559565"/>
            <a:ext cx="825500" cy="100012"/>
          </a:xfrm>
          <a:custGeom>
            <a:avLst/>
            <a:gdLst>
              <a:gd name="T0" fmla="*/ 0 w 520"/>
              <a:gd name="T1" fmla="*/ 2147483647 h 63"/>
              <a:gd name="T2" fmla="*/ 2147483647 w 520"/>
              <a:gd name="T3" fmla="*/ 2147483647 h 63"/>
              <a:gd name="T4" fmla="*/ 2147483647 w 520"/>
              <a:gd name="T5" fmla="*/ 2147483647 h 63"/>
              <a:gd name="T6" fmla="*/ 2147483647 w 520"/>
              <a:gd name="T7" fmla="*/ 2147483647 h 63"/>
              <a:gd name="T8" fmla="*/ 0 60000 65536"/>
              <a:gd name="T9" fmla="*/ 0 60000 65536"/>
              <a:gd name="T10" fmla="*/ 0 60000 65536"/>
              <a:gd name="T11" fmla="*/ 0 60000 65536"/>
              <a:gd name="T12" fmla="*/ 0 w 520"/>
              <a:gd name="T13" fmla="*/ 0 h 63"/>
              <a:gd name="T14" fmla="*/ 520 w 520"/>
              <a:gd name="T15" fmla="*/ 63 h 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0" h="63">
                <a:moveTo>
                  <a:pt x="0" y="23"/>
                </a:moveTo>
                <a:cubicBezTo>
                  <a:pt x="94" y="0"/>
                  <a:pt x="56" y="6"/>
                  <a:pt x="240" y="23"/>
                </a:cubicBezTo>
                <a:cubicBezTo>
                  <a:pt x="257" y="25"/>
                  <a:pt x="288" y="39"/>
                  <a:pt x="288" y="39"/>
                </a:cubicBezTo>
                <a:cubicBezTo>
                  <a:pt x="338" y="36"/>
                  <a:pt x="469" y="12"/>
                  <a:pt x="520" y="63"/>
                </a:cubicBezTo>
              </a:path>
            </a:pathLst>
          </a:custGeom>
          <a:noFill/>
          <a:ln w="571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9" name="Freeform 86"/>
          <p:cNvSpPr>
            <a:spLocks/>
          </p:cNvSpPr>
          <p:nvPr/>
        </p:nvSpPr>
        <p:spPr bwMode="auto">
          <a:xfrm rot="-1800000">
            <a:off x="6877050" y="1383352"/>
            <a:ext cx="457200" cy="533400"/>
          </a:xfrm>
          <a:custGeom>
            <a:avLst/>
            <a:gdLst>
              <a:gd name="T0" fmla="*/ 2147483647 w 288"/>
              <a:gd name="T1" fmla="*/ 2147483647 h 336"/>
              <a:gd name="T2" fmla="*/ 2147483647 w 288"/>
              <a:gd name="T3" fmla="*/ 2147483647 h 336"/>
              <a:gd name="T4" fmla="*/ 2147483647 w 288"/>
              <a:gd name="T5" fmla="*/ 2147483647 h 336"/>
              <a:gd name="T6" fmla="*/ 2147483647 w 288"/>
              <a:gd name="T7" fmla="*/ 0 h 336"/>
              <a:gd name="T8" fmla="*/ 2147483647 w 288"/>
              <a:gd name="T9" fmla="*/ 2147483647 h 336"/>
              <a:gd name="T10" fmla="*/ 2147483647 w 288"/>
              <a:gd name="T11" fmla="*/ 2147483647 h 336"/>
              <a:gd name="T12" fmla="*/ 2147483647 w 288"/>
              <a:gd name="T13" fmla="*/ 2147483647 h 336"/>
              <a:gd name="T14" fmla="*/ 2147483647 w 288"/>
              <a:gd name="T15" fmla="*/ 2147483647 h 336"/>
              <a:gd name="T16" fmla="*/ 2147483647 w 288"/>
              <a:gd name="T17" fmla="*/ 2147483647 h 336"/>
              <a:gd name="T18" fmla="*/ 2147483647 w 288"/>
              <a:gd name="T19" fmla="*/ 2147483647 h 336"/>
              <a:gd name="T20" fmla="*/ 2147483647 w 288"/>
              <a:gd name="T21" fmla="*/ 2147483647 h 336"/>
              <a:gd name="T22" fmla="*/ 2147483647 w 288"/>
              <a:gd name="T23" fmla="*/ 2147483647 h 336"/>
              <a:gd name="T24" fmla="*/ 2147483647 w 288"/>
              <a:gd name="T25" fmla="*/ 2147483647 h 336"/>
              <a:gd name="T26" fmla="*/ 2147483647 w 288"/>
              <a:gd name="T27" fmla="*/ 2147483647 h 336"/>
              <a:gd name="T28" fmla="*/ 2147483647 w 288"/>
              <a:gd name="T29" fmla="*/ 2147483647 h 336"/>
              <a:gd name="T30" fmla="*/ 2147483647 w 288"/>
              <a:gd name="T31" fmla="*/ 2147483647 h 336"/>
              <a:gd name="T32" fmla="*/ 2147483647 w 288"/>
              <a:gd name="T33" fmla="*/ 2147483647 h 336"/>
              <a:gd name="T34" fmla="*/ 2147483647 w 288"/>
              <a:gd name="T35" fmla="*/ 2147483647 h 336"/>
              <a:gd name="T36" fmla="*/ 2147483647 w 288"/>
              <a:gd name="T37" fmla="*/ 2147483647 h 3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88"/>
              <a:gd name="T58" fmla="*/ 0 h 336"/>
              <a:gd name="T59" fmla="*/ 288 w 288"/>
              <a:gd name="T60" fmla="*/ 336 h 3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88" h="336">
                <a:moveTo>
                  <a:pt x="214" y="63"/>
                </a:moveTo>
                <a:cubicBezTo>
                  <a:pt x="221" y="42"/>
                  <a:pt x="206" y="36"/>
                  <a:pt x="190" y="27"/>
                </a:cubicBezTo>
                <a:cubicBezTo>
                  <a:pt x="179" y="21"/>
                  <a:pt x="172" y="9"/>
                  <a:pt x="160" y="6"/>
                </a:cubicBezTo>
                <a:cubicBezTo>
                  <a:pt x="146" y="2"/>
                  <a:pt x="118" y="0"/>
                  <a:pt x="118" y="0"/>
                </a:cubicBezTo>
                <a:cubicBezTo>
                  <a:pt x="104" y="4"/>
                  <a:pt x="93" y="10"/>
                  <a:pt x="79" y="15"/>
                </a:cubicBezTo>
                <a:cubicBezTo>
                  <a:pt x="59" y="35"/>
                  <a:pt x="78" y="13"/>
                  <a:pt x="67" y="33"/>
                </a:cubicBezTo>
                <a:cubicBezTo>
                  <a:pt x="63" y="39"/>
                  <a:pt x="55" y="51"/>
                  <a:pt x="55" y="51"/>
                </a:cubicBezTo>
                <a:cubicBezTo>
                  <a:pt x="56" y="146"/>
                  <a:pt x="0" y="283"/>
                  <a:pt x="79" y="336"/>
                </a:cubicBezTo>
                <a:cubicBezTo>
                  <a:pt x="83" y="335"/>
                  <a:pt x="88" y="336"/>
                  <a:pt x="91" y="333"/>
                </a:cubicBezTo>
                <a:cubicBezTo>
                  <a:pt x="95" y="328"/>
                  <a:pt x="97" y="315"/>
                  <a:pt x="97" y="315"/>
                </a:cubicBezTo>
                <a:cubicBezTo>
                  <a:pt x="101" y="282"/>
                  <a:pt x="106" y="280"/>
                  <a:pt x="136" y="270"/>
                </a:cubicBezTo>
                <a:cubicBezTo>
                  <a:pt x="157" y="272"/>
                  <a:pt x="178" y="274"/>
                  <a:pt x="199" y="276"/>
                </a:cubicBezTo>
                <a:cubicBezTo>
                  <a:pt x="205" y="277"/>
                  <a:pt x="203" y="288"/>
                  <a:pt x="205" y="294"/>
                </a:cubicBezTo>
                <a:cubicBezTo>
                  <a:pt x="208" y="304"/>
                  <a:pt x="211" y="303"/>
                  <a:pt x="220" y="306"/>
                </a:cubicBezTo>
                <a:cubicBezTo>
                  <a:pt x="288" y="300"/>
                  <a:pt x="267" y="294"/>
                  <a:pt x="262" y="207"/>
                </a:cubicBezTo>
                <a:cubicBezTo>
                  <a:pt x="262" y="204"/>
                  <a:pt x="260" y="201"/>
                  <a:pt x="259" y="198"/>
                </a:cubicBezTo>
                <a:cubicBezTo>
                  <a:pt x="250" y="180"/>
                  <a:pt x="239" y="164"/>
                  <a:pt x="232" y="144"/>
                </a:cubicBezTo>
                <a:cubicBezTo>
                  <a:pt x="230" y="138"/>
                  <a:pt x="226" y="126"/>
                  <a:pt x="226" y="126"/>
                </a:cubicBezTo>
                <a:cubicBezTo>
                  <a:pt x="224" y="95"/>
                  <a:pt x="228" y="84"/>
                  <a:pt x="214" y="63"/>
                </a:cubicBez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300" name="Oval 87"/>
          <p:cNvSpPr>
            <a:spLocks noChangeArrowheads="1"/>
          </p:cNvSpPr>
          <p:nvPr/>
        </p:nvSpPr>
        <p:spPr bwMode="auto">
          <a:xfrm>
            <a:off x="7667625" y="1900877"/>
            <a:ext cx="215900" cy="2159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1" name="Freeform 88"/>
          <p:cNvSpPr>
            <a:spLocks/>
          </p:cNvSpPr>
          <p:nvPr/>
        </p:nvSpPr>
        <p:spPr bwMode="auto">
          <a:xfrm>
            <a:off x="5929313" y="834077"/>
            <a:ext cx="306387" cy="850900"/>
          </a:xfrm>
          <a:custGeom>
            <a:avLst/>
            <a:gdLst>
              <a:gd name="T0" fmla="*/ 2147483647 w 193"/>
              <a:gd name="T1" fmla="*/ 0 h 536"/>
              <a:gd name="T2" fmla="*/ 2147483647 w 193"/>
              <a:gd name="T3" fmla="*/ 2147483647 h 536"/>
              <a:gd name="T4" fmla="*/ 2147483647 w 193"/>
              <a:gd name="T5" fmla="*/ 2147483647 h 536"/>
              <a:gd name="T6" fmla="*/ 2147483647 w 193"/>
              <a:gd name="T7" fmla="*/ 2147483647 h 536"/>
              <a:gd name="T8" fmla="*/ 2147483647 w 193"/>
              <a:gd name="T9" fmla="*/ 2147483647 h 536"/>
              <a:gd name="T10" fmla="*/ 2147483647 w 193"/>
              <a:gd name="T11" fmla="*/ 2147483647 h 536"/>
              <a:gd name="T12" fmla="*/ 2147483647 w 193"/>
              <a:gd name="T13" fmla="*/ 2147483647 h 5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3"/>
              <a:gd name="T22" fmla="*/ 0 h 536"/>
              <a:gd name="T23" fmla="*/ 193 w 193"/>
              <a:gd name="T24" fmla="*/ 536 h 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3" h="536">
                <a:moveTo>
                  <a:pt x="193" y="0"/>
                </a:moveTo>
                <a:cubicBezTo>
                  <a:pt x="190" y="91"/>
                  <a:pt x="191" y="181"/>
                  <a:pt x="185" y="272"/>
                </a:cubicBezTo>
                <a:cubicBezTo>
                  <a:pt x="181" y="333"/>
                  <a:pt x="190" y="396"/>
                  <a:pt x="129" y="416"/>
                </a:cubicBezTo>
                <a:cubicBezTo>
                  <a:pt x="124" y="424"/>
                  <a:pt x="115" y="431"/>
                  <a:pt x="113" y="440"/>
                </a:cubicBezTo>
                <a:cubicBezTo>
                  <a:pt x="107" y="463"/>
                  <a:pt x="114" y="490"/>
                  <a:pt x="105" y="512"/>
                </a:cubicBezTo>
                <a:cubicBezTo>
                  <a:pt x="102" y="520"/>
                  <a:pt x="89" y="519"/>
                  <a:pt x="81" y="520"/>
                </a:cubicBezTo>
                <a:cubicBezTo>
                  <a:pt x="0" y="533"/>
                  <a:pt x="27" y="510"/>
                  <a:pt x="1" y="536"/>
                </a:cubicBezTo>
              </a:path>
            </a:pathLst>
          </a:cu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2" name="Freeform 89"/>
          <p:cNvSpPr>
            <a:spLocks/>
          </p:cNvSpPr>
          <p:nvPr/>
        </p:nvSpPr>
        <p:spPr bwMode="auto">
          <a:xfrm>
            <a:off x="7099300" y="3315340"/>
            <a:ext cx="1587500" cy="2154237"/>
          </a:xfrm>
          <a:custGeom>
            <a:avLst/>
            <a:gdLst>
              <a:gd name="T0" fmla="*/ 2147483647 w 1000"/>
              <a:gd name="T1" fmla="*/ 2147483647 h 1357"/>
              <a:gd name="T2" fmla="*/ 2147483647 w 1000"/>
              <a:gd name="T3" fmla="*/ 2147483647 h 1357"/>
              <a:gd name="T4" fmla="*/ 2147483647 w 1000"/>
              <a:gd name="T5" fmla="*/ 2147483647 h 1357"/>
              <a:gd name="T6" fmla="*/ 2147483647 w 1000"/>
              <a:gd name="T7" fmla="*/ 2147483647 h 1357"/>
              <a:gd name="T8" fmla="*/ 2147483647 w 1000"/>
              <a:gd name="T9" fmla="*/ 2147483647 h 1357"/>
              <a:gd name="T10" fmla="*/ 2147483647 w 1000"/>
              <a:gd name="T11" fmla="*/ 2147483647 h 1357"/>
              <a:gd name="T12" fmla="*/ 2147483647 w 1000"/>
              <a:gd name="T13" fmla="*/ 2147483647 h 1357"/>
              <a:gd name="T14" fmla="*/ 2147483647 w 1000"/>
              <a:gd name="T15" fmla="*/ 2147483647 h 1357"/>
              <a:gd name="T16" fmla="*/ 0 w 1000"/>
              <a:gd name="T17" fmla="*/ 2147483647 h 1357"/>
              <a:gd name="T18" fmla="*/ 2147483647 w 1000"/>
              <a:gd name="T19" fmla="*/ 2147483647 h 1357"/>
              <a:gd name="T20" fmla="*/ 2147483647 w 1000"/>
              <a:gd name="T21" fmla="*/ 2147483647 h 1357"/>
              <a:gd name="T22" fmla="*/ 2147483647 w 1000"/>
              <a:gd name="T23" fmla="*/ 2147483647 h 1357"/>
              <a:gd name="T24" fmla="*/ 2147483647 w 1000"/>
              <a:gd name="T25" fmla="*/ 2147483647 h 1357"/>
              <a:gd name="T26" fmla="*/ 2147483647 w 1000"/>
              <a:gd name="T27" fmla="*/ 2147483647 h 1357"/>
              <a:gd name="T28" fmla="*/ 2147483647 w 1000"/>
              <a:gd name="T29" fmla="*/ 2147483647 h 1357"/>
              <a:gd name="T30" fmla="*/ 2147483647 w 1000"/>
              <a:gd name="T31" fmla="*/ 2147483647 h 1357"/>
              <a:gd name="T32" fmla="*/ 2147483647 w 1000"/>
              <a:gd name="T33" fmla="*/ 2147483647 h 1357"/>
              <a:gd name="T34" fmla="*/ 2147483647 w 1000"/>
              <a:gd name="T35" fmla="*/ 2147483647 h 1357"/>
              <a:gd name="T36" fmla="*/ 2147483647 w 1000"/>
              <a:gd name="T37" fmla="*/ 2147483647 h 1357"/>
              <a:gd name="T38" fmla="*/ 2147483647 w 1000"/>
              <a:gd name="T39" fmla="*/ 2147483647 h 1357"/>
              <a:gd name="T40" fmla="*/ 2147483647 w 1000"/>
              <a:gd name="T41" fmla="*/ 2147483647 h 1357"/>
              <a:gd name="T42" fmla="*/ 2147483647 w 1000"/>
              <a:gd name="T43" fmla="*/ 2147483647 h 1357"/>
              <a:gd name="T44" fmla="*/ 2147483647 w 1000"/>
              <a:gd name="T45" fmla="*/ 2147483647 h 1357"/>
              <a:gd name="T46" fmla="*/ 2147483647 w 1000"/>
              <a:gd name="T47" fmla="*/ 2147483647 h 1357"/>
              <a:gd name="T48" fmla="*/ 2147483647 w 1000"/>
              <a:gd name="T49" fmla="*/ 2147483647 h 1357"/>
              <a:gd name="T50" fmla="*/ 2147483647 w 1000"/>
              <a:gd name="T51" fmla="*/ 2147483647 h 1357"/>
              <a:gd name="T52" fmla="*/ 2147483647 w 1000"/>
              <a:gd name="T53" fmla="*/ 2147483647 h 1357"/>
              <a:gd name="T54" fmla="*/ 2147483647 w 1000"/>
              <a:gd name="T55" fmla="*/ 2147483647 h 135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000"/>
              <a:gd name="T85" fmla="*/ 0 h 1357"/>
              <a:gd name="T86" fmla="*/ 1000 w 1000"/>
              <a:gd name="T87" fmla="*/ 1357 h 1357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000" h="1357">
                <a:moveTo>
                  <a:pt x="88" y="1357"/>
                </a:moveTo>
                <a:cubicBezTo>
                  <a:pt x="128" y="1344"/>
                  <a:pt x="144" y="1306"/>
                  <a:pt x="184" y="1293"/>
                </a:cubicBezTo>
                <a:cubicBezTo>
                  <a:pt x="214" y="1204"/>
                  <a:pt x="224" y="1069"/>
                  <a:pt x="184" y="989"/>
                </a:cubicBezTo>
                <a:cubicBezTo>
                  <a:pt x="167" y="955"/>
                  <a:pt x="169" y="973"/>
                  <a:pt x="144" y="941"/>
                </a:cubicBezTo>
                <a:cubicBezTo>
                  <a:pt x="94" y="876"/>
                  <a:pt x="134" y="908"/>
                  <a:pt x="88" y="877"/>
                </a:cubicBezTo>
                <a:cubicBezTo>
                  <a:pt x="77" y="845"/>
                  <a:pt x="64" y="829"/>
                  <a:pt x="40" y="805"/>
                </a:cubicBezTo>
                <a:cubicBezTo>
                  <a:pt x="37" y="797"/>
                  <a:pt x="36" y="789"/>
                  <a:pt x="32" y="781"/>
                </a:cubicBezTo>
                <a:cubicBezTo>
                  <a:pt x="28" y="772"/>
                  <a:pt x="20" y="766"/>
                  <a:pt x="16" y="757"/>
                </a:cubicBezTo>
                <a:cubicBezTo>
                  <a:pt x="9" y="742"/>
                  <a:pt x="0" y="709"/>
                  <a:pt x="0" y="709"/>
                </a:cubicBezTo>
                <a:cubicBezTo>
                  <a:pt x="3" y="624"/>
                  <a:pt x="1" y="538"/>
                  <a:pt x="8" y="453"/>
                </a:cubicBezTo>
                <a:cubicBezTo>
                  <a:pt x="9" y="436"/>
                  <a:pt x="19" y="421"/>
                  <a:pt x="24" y="405"/>
                </a:cubicBezTo>
                <a:cubicBezTo>
                  <a:pt x="34" y="376"/>
                  <a:pt x="33" y="344"/>
                  <a:pt x="48" y="317"/>
                </a:cubicBezTo>
                <a:cubicBezTo>
                  <a:pt x="82" y="255"/>
                  <a:pt x="143" y="211"/>
                  <a:pt x="200" y="173"/>
                </a:cubicBezTo>
                <a:cubicBezTo>
                  <a:pt x="252" y="95"/>
                  <a:pt x="327" y="66"/>
                  <a:pt x="416" y="45"/>
                </a:cubicBezTo>
                <a:cubicBezTo>
                  <a:pt x="440" y="39"/>
                  <a:pt x="464" y="35"/>
                  <a:pt x="488" y="29"/>
                </a:cubicBezTo>
                <a:cubicBezTo>
                  <a:pt x="504" y="25"/>
                  <a:pt x="536" y="13"/>
                  <a:pt x="536" y="13"/>
                </a:cubicBezTo>
                <a:cubicBezTo>
                  <a:pt x="681" y="18"/>
                  <a:pt x="745" y="0"/>
                  <a:pt x="848" y="69"/>
                </a:cubicBezTo>
                <a:cubicBezTo>
                  <a:pt x="858" y="110"/>
                  <a:pt x="887" y="134"/>
                  <a:pt x="904" y="173"/>
                </a:cubicBezTo>
                <a:cubicBezTo>
                  <a:pt x="911" y="188"/>
                  <a:pt x="915" y="205"/>
                  <a:pt x="920" y="221"/>
                </a:cubicBezTo>
                <a:cubicBezTo>
                  <a:pt x="923" y="229"/>
                  <a:pt x="928" y="245"/>
                  <a:pt x="928" y="245"/>
                </a:cubicBezTo>
                <a:cubicBezTo>
                  <a:pt x="942" y="390"/>
                  <a:pt x="983" y="627"/>
                  <a:pt x="928" y="749"/>
                </a:cubicBezTo>
                <a:cubicBezTo>
                  <a:pt x="920" y="767"/>
                  <a:pt x="902" y="779"/>
                  <a:pt x="896" y="797"/>
                </a:cubicBezTo>
                <a:cubicBezTo>
                  <a:pt x="880" y="846"/>
                  <a:pt x="861" y="898"/>
                  <a:pt x="832" y="941"/>
                </a:cubicBezTo>
                <a:cubicBezTo>
                  <a:pt x="829" y="957"/>
                  <a:pt x="824" y="973"/>
                  <a:pt x="824" y="989"/>
                </a:cubicBezTo>
                <a:cubicBezTo>
                  <a:pt x="824" y="1066"/>
                  <a:pt x="825" y="1144"/>
                  <a:pt x="832" y="1221"/>
                </a:cubicBezTo>
                <a:cubicBezTo>
                  <a:pt x="833" y="1231"/>
                  <a:pt x="844" y="1236"/>
                  <a:pt x="848" y="1245"/>
                </a:cubicBezTo>
                <a:cubicBezTo>
                  <a:pt x="861" y="1271"/>
                  <a:pt x="875" y="1328"/>
                  <a:pt x="912" y="1333"/>
                </a:cubicBezTo>
                <a:cubicBezTo>
                  <a:pt x="941" y="1337"/>
                  <a:pt x="971" y="1333"/>
                  <a:pt x="1000" y="1333"/>
                </a:cubicBezTo>
              </a:path>
            </a:pathLst>
          </a:custGeom>
          <a:noFill/>
          <a:ln w="1270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3" name="Rectangle 90"/>
          <p:cNvSpPr>
            <a:spLocks noChangeArrowheads="1"/>
          </p:cNvSpPr>
          <p:nvPr/>
        </p:nvSpPr>
        <p:spPr bwMode="auto">
          <a:xfrm rot="3600000">
            <a:off x="7740650" y="4277365"/>
            <a:ext cx="215900" cy="2159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4" name="Rectangle 91"/>
          <p:cNvSpPr>
            <a:spLocks noChangeArrowheads="1"/>
          </p:cNvSpPr>
          <p:nvPr/>
        </p:nvSpPr>
        <p:spPr bwMode="auto">
          <a:xfrm rot="5400000">
            <a:off x="8532019" y="4132109"/>
            <a:ext cx="215900" cy="360362"/>
          </a:xfrm>
          <a:prstGeom prst="rect">
            <a:avLst/>
          </a:prstGeom>
          <a:solidFill>
            <a:srgbClr val="CC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5" name="Freeform 92"/>
          <p:cNvSpPr>
            <a:spLocks/>
          </p:cNvSpPr>
          <p:nvPr/>
        </p:nvSpPr>
        <p:spPr bwMode="auto">
          <a:xfrm>
            <a:off x="8183563" y="3064515"/>
            <a:ext cx="481012" cy="623887"/>
          </a:xfrm>
          <a:custGeom>
            <a:avLst/>
            <a:gdLst>
              <a:gd name="T0" fmla="*/ 0 w 303"/>
              <a:gd name="T1" fmla="*/ 2147483647 h 393"/>
              <a:gd name="T2" fmla="*/ 2147483647 w 303"/>
              <a:gd name="T3" fmla="*/ 2147483647 h 393"/>
              <a:gd name="T4" fmla="*/ 2147483647 w 303"/>
              <a:gd name="T5" fmla="*/ 2147483647 h 393"/>
              <a:gd name="T6" fmla="*/ 2147483647 w 303"/>
              <a:gd name="T7" fmla="*/ 2147483647 h 393"/>
              <a:gd name="T8" fmla="*/ 2147483647 w 303"/>
              <a:gd name="T9" fmla="*/ 2147483647 h 393"/>
              <a:gd name="T10" fmla="*/ 2147483647 w 303"/>
              <a:gd name="T11" fmla="*/ 2147483647 h 393"/>
              <a:gd name="T12" fmla="*/ 2147483647 w 303"/>
              <a:gd name="T13" fmla="*/ 2147483647 h 393"/>
              <a:gd name="T14" fmla="*/ 2147483647 w 303"/>
              <a:gd name="T15" fmla="*/ 0 h 3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03"/>
              <a:gd name="T25" fmla="*/ 0 h 393"/>
              <a:gd name="T26" fmla="*/ 303 w 303"/>
              <a:gd name="T27" fmla="*/ 393 h 3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03" h="393">
                <a:moveTo>
                  <a:pt x="0" y="393"/>
                </a:moveTo>
                <a:cubicBezTo>
                  <a:pt x="36" y="382"/>
                  <a:pt x="51" y="357"/>
                  <a:pt x="87" y="345"/>
                </a:cubicBezTo>
                <a:cubicBezTo>
                  <a:pt x="110" y="322"/>
                  <a:pt x="120" y="320"/>
                  <a:pt x="125" y="288"/>
                </a:cubicBezTo>
                <a:cubicBezTo>
                  <a:pt x="130" y="253"/>
                  <a:pt x="130" y="217"/>
                  <a:pt x="135" y="182"/>
                </a:cubicBezTo>
                <a:cubicBezTo>
                  <a:pt x="137" y="169"/>
                  <a:pt x="136" y="154"/>
                  <a:pt x="144" y="144"/>
                </a:cubicBezTo>
                <a:cubicBezTo>
                  <a:pt x="153" y="133"/>
                  <a:pt x="170" y="131"/>
                  <a:pt x="183" y="125"/>
                </a:cubicBezTo>
                <a:cubicBezTo>
                  <a:pt x="203" y="104"/>
                  <a:pt x="217" y="75"/>
                  <a:pt x="240" y="57"/>
                </a:cubicBezTo>
                <a:cubicBezTo>
                  <a:pt x="303" y="9"/>
                  <a:pt x="298" y="44"/>
                  <a:pt x="298" y="0"/>
                </a:cubicBezTo>
              </a:path>
            </a:pathLst>
          </a:custGeom>
          <a:noFill/>
          <a:ln w="57150">
            <a:solidFill>
              <a:srgbClr val="33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6" name="Freeform 93"/>
          <p:cNvSpPr>
            <a:spLocks/>
          </p:cNvSpPr>
          <p:nvPr/>
        </p:nvSpPr>
        <p:spPr bwMode="auto">
          <a:xfrm>
            <a:off x="8185150" y="3001015"/>
            <a:ext cx="411163" cy="609600"/>
          </a:xfrm>
          <a:custGeom>
            <a:avLst/>
            <a:gdLst>
              <a:gd name="T0" fmla="*/ 0 w 259"/>
              <a:gd name="T1" fmla="*/ 2147483647 h 384"/>
              <a:gd name="T2" fmla="*/ 2147483647 w 259"/>
              <a:gd name="T3" fmla="*/ 2147483647 h 384"/>
              <a:gd name="T4" fmla="*/ 2147483647 w 259"/>
              <a:gd name="T5" fmla="*/ 2147483647 h 384"/>
              <a:gd name="T6" fmla="*/ 2147483647 w 259"/>
              <a:gd name="T7" fmla="*/ 2147483647 h 384"/>
              <a:gd name="T8" fmla="*/ 2147483647 w 259"/>
              <a:gd name="T9" fmla="*/ 2147483647 h 384"/>
              <a:gd name="T10" fmla="*/ 2147483647 w 259"/>
              <a:gd name="T11" fmla="*/ 0 h 3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"/>
              <a:gd name="T19" fmla="*/ 0 h 384"/>
              <a:gd name="T20" fmla="*/ 259 w 259"/>
              <a:gd name="T21" fmla="*/ 384 h 3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" h="384">
                <a:moveTo>
                  <a:pt x="0" y="384"/>
                </a:moveTo>
                <a:cubicBezTo>
                  <a:pt x="50" y="369"/>
                  <a:pt x="35" y="366"/>
                  <a:pt x="58" y="327"/>
                </a:cubicBezTo>
                <a:cubicBezTo>
                  <a:pt x="69" y="310"/>
                  <a:pt x="85" y="296"/>
                  <a:pt x="96" y="279"/>
                </a:cubicBezTo>
                <a:cubicBezTo>
                  <a:pt x="102" y="226"/>
                  <a:pt x="98" y="140"/>
                  <a:pt x="154" y="106"/>
                </a:cubicBezTo>
                <a:cubicBezTo>
                  <a:pt x="160" y="102"/>
                  <a:pt x="205" y="89"/>
                  <a:pt x="211" y="87"/>
                </a:cubicBezTo>
                <a:cubicBezTo>
                  <a:pt x="242" y="66"/>
                  <a:pt x="259" y="40"/>
                  <a:pt x="259" y="0"/>
                </a:cubicBezTo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" name="Line 94"/>
          <p:cNvSpPr>
            <a:spLocks noChangeShapeType="1"/>
          </p:cNvSpPr>
          <p:nvPr/>
        </p:nvSpPr>
        <p:spPr bwMode="auto">
          <a:xfrm flipH="1" flipV="1">
            <a:off x="2124075" y="964252"/>
            <a:ext cx="2159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" name="Text Box 95"/>
          <p:cNvSpPr txBox="1">
            <a:spLocks noChangeArrowheads="1"/>
          </p:cNvSpPr>
          <p:nvPr/>
        </p:nvSpPr>
        <p:spPr bwMode="auto">
          <a:xfrm>
            <a:off x="1473200" y="645165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dirty="0"/>
              <a:t>v-SNARE</a:t>
            </a:r>
          </a:p>
        </p:txBody>
      </p:sp>
      <p:sp>
        <p:nvSpPr>
          <p:cNvPr id="309" name="Text Box 96"/>
          <p:cNvSpPr txBox="1">
            <a:spLocks noChangeArrowheads="1"/>
          </p:cNvSpPr>
          <p:nvPr/>
        </p:nvSpPr>
        <p:spPr bwMode="auto">
          <a:xfrm>
            <a:off x="1784350" y="4840927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dirty="0"/>
              <a:t>v-SNARE</a:t>
            </a:r>
          </a:p>
        </p:txBody>
      </p:sp>
      <p:sp>
        <p:nvSpPr>
          <p:cNvPr id="310" name="Line 97"/>
          <p:cNvSpPr>
            <a:spLocks noChangeShapeType="1"/>
          </p:cNvSpPr>
          <p:nvPr/>
        </p:nvSpPr>
        <p:spPr bwMode="auto">
          <a:xfrm>
            <a:off x="2319338" y="4348802"/>
            <a:ext cx="144462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11" name="Line 98"/>
          <p:cNvSpPr>
            <a:spLocks noChangeShapeType="1"/>
          </p:cNvSpPr>
          <p:nvPr/>
        </p:nvSpPr>
        <p:spPr bwMode="auto">
          <a:xfrm flipH="1" flipV="1">
            <a:off x="4356100" y="461015"/>
            <a:ext cx="72072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12" name="Text Box 99"/>
          <p:cNvSpPr txBox="1">
            <a:spLocks noChangeArrowheads="1"/>
          </p:cNvSpPr>
          <p:nvPr/>
        </p:nvSpPr>
        <p:spPr bwMode="auto">
          <a:xfrm>
            <a:off x="3330575" y="172090"/>
            <a:ext cx="114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t-SNARE</a:t>
            </a:r>
          </a:p>
        </p:txBody>
      </p:sp>
      <p:sp>
        <p:nvSpPr>
          <p:cNvPr id="313" name="Line 100"/>
          <p:cNvSpPr>
            <a:spLocks noChangeShapeType="1"/>
          </p:cNvSpPr>
          <p:nvPr/>
        </p:nvSpPr>
        <p:spPr bwMode="auto">
          <a:xfrm flipH="1">
            <a:off x="4524375" y="5069527"/>
            <a:ext cx="623888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14" name="Text Box 101"/>
          <p:cNvSpPr txBox="1">
            <a:spLocks noChangeArrowheads="1"/>
          </p:cNvSpPr>
          <p:nvPr/>
        </p:nvSpPr>
        <p:spPr bwMode="auto">
          <a:xfrm>
            <a:off x="3427413" y="5187002"/>
            <a:ext cx="114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t-SNARE</a:t>
            </a:r>
          </a:p>
        </p:txBody>
      </p:sp>
      <p:sp>
        <p:nvSpPr>
          <p:cNvPr id="315" name="Text Box 95"/>
          <p:cNvSpPr txBox="1">
            <a:spLocks noChangeArrowheads="1"/>
          </p:cNvSpPr>
          <p:nvPr/>
        </p:nvSpPr>
        <p:spPr bwMode="auto">
          <a:xfrm>
            <a:off x="6227763" y="2693040"/>
            <a:ext cx="647700" cy="368300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融合</a:t>
            </a:r>
            <a:endParaRPr lang="en-US" altLang="ja-JP"/>
          </a:p>
        </p:txBody>
      </p:sp>
      <p:sp>
        <p:nvSpPr>
          <p:cNvPr id="316" name="Text Box 95"/>
          <p:cNvSpPr txBox="1">
            <a:spLocks noChangeArrowheads="1"/>
          </p:cNvSpPr>
          <p:nvPr/>
        </p:nvSpPr>
        <p:spPr bwMode="auto">
          <a:xfrm>
            <a:off x="4354513" y="2693040"/>
            <a:ext cx="649287" cy="368300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接着</a:t>
            </a:r>
            <a:endParaRPr lang="en-US" altLang="ja-JP"/>
          </a:p>
        </p:txBody>
      </p:sp>
      <p:sp>
        <p:nvSpPr>
          <p:cNvPr id="317" name="Text Box 95"/>
          <p:cNvSpPr txBox="1">
            <a:spLocks noChangeArrowheads="1"/>
          </p:cNvSpPr>
          <p:nvPr/>
        </p:nvSpPr>
        <p:spPr bwMode="auto">
          <a:xfrm>
            <a:off x="711294" y="3628077"/>
            <a:ext cx="16208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400" dirty="0"/>
              <a:t>積み荷</a:t>
            </a:r>
            <a:r>
              <a:rPr lang="en-US" altLang="ja-JP" sz="1400" dirty="0"/>
              <a:t>b</a:t>
            </a:r>
          </a:p>
        </p:txBody>
      </p:sp>
      <p:sp>
        <p:nvSpPr>
          <p:cNvPr id="318" name="Text Box 95"/>
          <p:cNvSpPr txBox="1">
            <a:spLocks noChangeArrowheads="1"/>
          </p:cNvSpPr>
          <p:nvPr/>
        </p:nvSpPr>
        <p:spPr bwMode="auto">
          <a:xfrm>
            <a:off x="496858" y="2131893"/>
            <a:ext cx="1619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400"/>
              <a:t>積み荷</a:t>
            </a:r>
            <a:r>
              <a:rPr lang="en-US" altLang="ja-JP" sz="1400"/>
              <a:t>a</a:t>
            </a:r>
          </a:p>
        </p:txBody>
      </p:sp>
      <p:sp>
        <p:nvSpPr>
          <p:cNvPr id="319" name="Text Box 95"/>
          <p:cNvSpPr txBox="1">
            <a:spLocks noChangeArrowheads="1"/>
          </p:cNvSpPr>
          <p:nvPr/>
        </p:nvSpPr>
        <p:spPr bwMode="auto">
          <a:xfrm>
            <a:off x="864518" y="1016590"/>
            <a:ext cx="1619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400" dirty="0"/>
              <a:t>積み荷受容体</a:t>
            </a:r>
            <a:endParaRPr lang="en-US" altLang="ja-JP" sz="1400" dirty="0"/>
          </a:p>
        </p:txBody>
      </p:sp>
      <p:cxnSp>
        <p:nvCxnSpPr>
          <p:cNvPr id="320" name="直線矢印コネクタ 102"/>
          <p:cNvCxnSpPr>
            <a:cxnSpLocks noChangeShapeType="1"/>
          </p:cNvCxnSpPr>
          <p:nvPr/>
        </p:nvCxnSpPr>
        <p:spPr bwMode="auto">
          <a:xfrm>
            <a:off x="6300788" y="2045340"/>
            <a:ext cx="431800" cy="158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1" name="直線矢印コネクタ 103"/>
          <p:cNvCxnSpPr>
            <a:cxnSpLocks noChangeShapeType="1"/>
          </p:cNvCxnSpPr>
          <p:nvPr/>
        </p:nvCxnSpPr>
        <p:spPr bwMode="auto">
          <a:xfrm>
            <a:off x="6300788" y="3988440"/>
            <a:ext cx="431800" cy="158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2" name="直線矢印コネクタ 108"/>
          <p:cNvCxnSpPr>
            <a:cxnSpLocks noChangeShapeType="1"/>
          </p:cNvCxnSpPr>
          <p:nvPr/>
        </p:nvCxnSpPr>
        <p:spPr bwMode="auto">
          <a:xfrm>
            <a:off x="2124075" y="2908940"/>
            <a:ext cx="576263" cy="158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3" name="Line 94"/>
          <p:cNvSpPr>
            <a:spLocks noChangeShapeType="1"/>
          </p:cNvSpPr>
          <p:nvPr/>
        </p:nvSpPr>
        <p:spPr bwMode="auto">
          <a:xfrm flipV="1">
            <a:off x="1223962" y="2116777"/>
            <a:ext cx="273050" cy="1119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24" name="Line 94"/>
          <p:cNvSpPr>
            <a:spLocks noChangeShapeType="1"/>
          </p:cNvSpPr>
          <p:nvPr/>
        </p:nvSpPr>
        <p:spPr bwMode="auto">
          <a:xfrm flipV="1">
            <a:off x="1376362" y="3554656"/>
            <a:ext cx="273050" cy="1119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25" name="Line 94"/>
          <p:cNvSpPr>
            <a:spLocks noChangeShapeType="1"/>
          </p:cNvSpPr>
          <p:nvPr/>
        </p:nvSpPr>
        <p:spPr bwMode="auto">
          <a:xfrm flipV="1">
            <a:off x="1463675" y="1304782"/>
            <a:ext cx="0" cy="4284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26" name="Line 97"/>
          <p:cNvSpPr>
            <a:spLocks noChangeShapeType="1"/>
          </p:cNvSpPr>
          <p:nvPr/>
        </p:nvSpPr>
        <p:spPr bwMode="auto">
          <a:xfrm flipH="1">
            <a:off x="1360487" y="4425002"/>
            <a:ext cx="15875" cy="708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27" name="Text Box 95"/>
          <p:cNvSpPr txBox="1">
            <a:spLocks noChangeArrowheads="1"/>
          </p:cNvSpPr>
          <p:nvPr/>
        </p:nvSpPr>
        <p:spPr bwMode="auto">
          <a:xfrm>
            <a:off x="1118685" y="5133027"/>
            <a:ext cx="70939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400" dirty="0"/>
              <a:t>被覆</a:t>
            </a:r>
            <a:endParaRPr lang="en-US" altLang="ja-JP" sz="1400" dirty="0"/>
          </a:p>
        </p:txBody>
      </p:sp>
      <p:sp>
        <p:nvSpPr>
          <p:cNvPr id="328" name="Text Box 95"/>
          <p:cNvSpPr txBox="1">
            <a:spLocks noChangeArrowheads="1"/>
          </p:cNvSpPr>
          <p:nvPr/>
        </p:nvSpPr>
        <p:spPr bwMode="auto">
          <a:xfrm>
            <a:off x="5556086" y="36041"/>
            <a:ext cx="1619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400" dirty="0"/>
              <a:t>他</a:t>
            </a:r>
            <a:r>
              <a:rPr lang="ja-JP" altLang="en-US" sz="1400" dirty="0" smtClean="0"/>
              <a:t>の細胞区画</a:t>
            </a:r>
            <a:endParaRPr lang="en-US" altLang="ja-JP" sz="1400" dirty="0"/>
          </a:p>
        </p:txBody>
      </p:sp>
      <p:sp>
        <p:nvSpPr>
          <p:cNvPr id="329" name="Text Box 95"/>
          <p:cNvSpPr txBox="1">
            <a:spLocks noChangeArrowheads="1"/>
          </p:cNvSpPr>
          <p:nvPr/>
        </p:nvSpPr>
        <p:spPr bwMode="auto">
          <a:xfrm>
            <a:off x="2771800" y="5212997"/>
            <a:ext cx="603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400" dirty="0" smtClean="0"/>
              <a:t>小胞</a:t>
            </a:r>
            <a:endParaRPr lang="en-US" altLang="ja-JP" sz="1400" dirty="0"/>
          </a:p>
        </p:txBody>
      </p:sp>
      <p:sp>
        <p:nvSpPr>
          <p:cNvPr id="330" name="Line 97"/>
          <p:cNvSpPr>
            <a:spLocks noChangeShapeType="1"/>
          </p:cNvSpPr>
          <p:nvPr/>
        </p:nvSpPr>
        <p:spPr bwMode="auto">
          <a:xfrm flipH="1">
            <a:off x="3052761" y="4437703"/>
            <a:ext cx="374651" cy="79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5604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4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2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2" grpId="0" animBg="1"/>
      <p:bldP spid="303" grpId="0" animBg="1"/>
      <p:bldP spid="304" grpId="0" animBg="1"/>
      <p:bldP spid="305" grpId="0" animBg="1"/>
      <p:bldP spid="306" grpId="0" animBg="1"/>
    </p:bld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</Words>
  <Application>Microsoft Office PowerPoint</Application>
  <PresentationFormat>ユーザー設定</PresentationFormat>
  <Paragraphs>12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rsaito</dc:creator>
  <cp:lastModifiedBy>rsaito</cp:lastModifiedBy>
  <cp:revision>4</cp:revision>
  <dcterms:created xsi:type="dcterms:W3CDTF">2010-11-15T10:51:52Z</dcterms:created>
  <dcterms:modified xsi:type="dcterms:W3CDTF">2010-11-15T11:00:42Z</dcterms:modified>
</cp:coreProperties>
</file>