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2520950"/>
  <p:notesSz cx="6858000" cy="9144000"/>
  <p:defaultTextStyle>
    <a:defPPr>
      <a:defRPr lang="ja-JP"/>
    </a:defPPr>
    <a:lvl1pPr marL="0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298" y="-1614"/>
      </p:cViewPr>
      <p:guideLst>
        <p:guide orient="horz" pos="79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783130"/>
            <a:ext cx="3672999" cy="5403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1428539"/>
            <a:ext cx="3024823" cy="6442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21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2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2" y="100956"/>
            <a:ext cx="972264" cy="21509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16060" y="100956"/>
            <a:ext cx="2844773" cy="21509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18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41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4" y="1619945"/>
            <a:ext cx="3672999" cy="500688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1344" y="1068488"/>
            <a:ext cx="3672999" cy="55145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16060" y="588222"/>
            <a:ext cx="1908519" cy="16637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196598" y="588222"/>
            <a:ext cx="1908519" cy="16637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6060" y="564296"/>
            <a:ext cx="1909269" cy="23517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16060" y="799469"/>
            <a:ext cx="1909269" cy="145246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195098" y="564296"/>
            <a:ext cx="1910019" cy="23517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195098" y="799469"/>
            <a:ext cx="1910019" cy="145246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9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3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9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00372"/>
            <a:ext cx="1421637" cy="427161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9461" y="100373"/>
            <a:ext cx="2415657" cy="2151561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6060" y="527532"/>
            <a:ext cx="1421637" cy="1724400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2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2" y="1764665"/>
            <a:ext cx="2592705" cy="20832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46982" y="225253"/>
            <a:ext cx="2592705" cy="1512570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46982" y="1972994"/>
            <a:ext cx="2592705" cy="295861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16059" y="100956"/>
            <a:ext cx="3889058" cy="420159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6059" y="588222"/>
            <a:ext cx="3889058" cy="1663710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16060" y="2336549"/>
            <a:ext cx="1008275" cy="13421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2875-C741-4294-89EE-ACAE8A1DC0DD}" type="datetimeFigureOut">
              <a:rPr kumimoji="1" lang="ja-JP" altLang="en-US" smtClean="0"/>
              <a:t>2010/10/29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476402" y="2336549"/>
            <a:ext cx="1368372" cy="13421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096843" y="2336549"/>
            <a:ext cx="1008275" cy="134217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0EAD-17F0-4AB7-B48D-E508A3925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itchFamily="34" charset="0"/>
        <a:buChar char="–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itchFamily="34" charset="0"/>
        <a:buChar char="»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/>
          <p:cNvCxnSpPr/>
          <p:nvPr/>
        </p:nvCxnSpPr>
        <p:spPr>
          <a:xfrm>
            <a:off x="288379" y="1476499"/>
            <a:ext cx="352839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2075879" y="216359"/>
            <a:ext cx="0" cy="176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1184229" y="591199"/>
            <a:ext cx="1762096" cy="1762096"/>
            <a:chOff x="899592" y="1412776"/>
            <a:chExt cx="1224136" cy="1224136"/>
          </a:xfrm>
        </p:grpSpPr>
        <p:sp>
          <p:nvSpPr>
            <p:cNvPr id="62" name="円弧 61"/>
            <p:cNvSpPr/>
            <p:nvPr/>
          </p:nvSpPr>
          <p:spPr>
            <a:xfrm flipH="1">
              <a:off x="899592" y="1413932"/>
              <a:ext cx="1223176" cy="122298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/>
            <p:cNvSpPr/>
            <p:nvPr/>
          </p:nvSpPr>
          <p:spPr>
            <a:xfrm>
              <a:off x="899592" y="1412776"/>
              <a:ext cx="1224136" cy="1224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/>
          <p:cNvGrpSpPr/>
          <p:nvPr/>
        </p:nvGrpSpPr>
        <p:grpSpPr>
          <a:xfrm flipV="1">
            <a:off x="1728539" y="1118617"/>
            <a:ext cx="701030" cy="701030"/>
            <a:chOff x="899592" y="1412776"/>
            <a:chExt cx="1224136" cy="1224136"/>
          </a:xfrm>
        </p:grpSpPr>
        <p:sp>
          <p:nvSpPr>
            <p:cNvPr id="65" name="円弧 64"/>
            <p:cNvSpPr/>
            <p:nvPr/>
          </p:nvSpPr>
          <p:spPr>
            <a:xfrm flipH="1">
              <a:off x="899592" y="1413932"/>
              <a:ext cx="1223176" cy="122298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/>
            <p:cNvSpPr/>
            <p:nvPr/>
          </p:nvSpPr>
          <p:spPr>
            <a:xfrm>
              <a:off x="899592" y="1412776"/>
              <a:ext cx="1224136" cy="12241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/>
        </p:nvSpPr>
        <p:spPr>
          <a:xfrm>
            <a:off x="2049210" y="14498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839727" y="123291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082229" y="3633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Times New Roman" pitchFamily="18" charset="0"/>
                <a:cs typeface="Times New Roman" pitchFamily="18" charset="0"/>
              </a:rPr>
              <a:t>Im</a:t>
            </a:r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1" lang="ja-JP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565063" y="147649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Re </a:t>
            </a:r>
            <a:r>
              <a:rPr kumimoji="1" lang="en-US" altLang="ja-JP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1" lang="ja-JP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H="1" flipV="1">
            <a:off x="2666801" y="830585"/>
            <a:ext cx="72008" cy="720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712866" y="61170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016571" y="33218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31044" y="144983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170736" y="1476499"/>
            <a:ext cx="56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2416869" y="1476499"/>
            <a:ext cx="5443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1425245" y="144894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790248" y="178110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ja-JP" sz="14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354999" y="145040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815715" y="144894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1380410" y="1482849"/>
            <a:ext cx="1257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682904" y="1482849"/>
            <a:ext cx="1257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812871" y="1686173"/>
            <a:ext cx="61842" cy="720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中かっこ 1"/>
          <p:cNvSpPr/>
          <p:nvPr/>
        </p:nvSpPr>
        <p:spPr>
          <a:xfrm rot="5400000" flipH="1">
            <a:off x="2189212" y="1362472"/>
            <a:ext cx="133373" cy="347340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20329" y="1524660"/>
                <a:ext cx="2752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29" y="1524660"/>
                <a:ext cx="27526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中かっこ 29"/>
          <p:cNvSpPr/>
          <p:nvPr/>
        </p:nvSpPr>
        <p:spPr>
          <a:xfrm rot="5400000">
            <a:off x="2443949" y="967810"/>
            <a:ext cx="132923" cy="869064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63911" y="10903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kumimoji="1" lang="ja-JP" altLang="en-US" sz="14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rsaito</dc:creator>
  <cp:lastModifiedBy>rsaito</cp:lastModifiedBy>
  <cp:revision>8</cp:revision>
  <dcterms:created xsi:type="dcterms:W3CDTF">2010-10-29T03:05:40Z</dcterms:created>
  <dcterms:modified xsi:type="dcterms:W3CDTF">2010-10-29T04:03:34Z</dcterms:modified>
</cp:coreProperties>
</file>