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25209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96" y="-1398"/>
      </p:cViewPr>
      <p:guideLst>
        <p:guide orient="horz" pos="79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0069" y="783129"/>
            <a:ext cx="6120765" cy="5403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80136" y="1428538"/>
            <a:ext cx="5040631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6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20653" y="100957"/>
            <a:ext cx="1620203" cy="21509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60045" y="100957"/>
            <a:ext cx="4740592" cy="2150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823" y="1619946"/>
            <a:ext cx="6120765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8823" y="1068486"/>
            <a:ext cx="6120765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60047" y="588224"/>
            <a:ext cx="3180397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60459" y="588224"/>
            <a:ext cx="3180397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5" y="564298"/>
            <a:ext cx="3181648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0045" y="799470"/>
            <a:ext cx="3181648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657961" y="564298"/>
            <a:ext cx="3182897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657961" y="799470"/>
            <a:ext cx="3182897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1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2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48" y="100373"/>
            <a:ext cx="2369047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15354" y="100372"/>
            <a:ext cx="4025503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0048" y="527532"/>
            <a:ext cx="2369047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3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1427" y="1764668"/>
            <a:ext cx="4320540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11427" y="225254"/>
            <a:ext cx="4320540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11427" y="1972994"/>
            <a:ext cx="4320540" cy="295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1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0046" y="100955"/>
            <a:ext cx="6480811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6" y="588224"/>
            <a:ext cx="6480811" cy="166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60046" y="2336550"/>
            <a:ext cx="1680211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7EAC-14B9-4457-9E74-3FFFA608ECA2}" type="datetimeFigureOut">
              <a:rPr kumimoji="1" lang="ja-JP" altLang="en-US" smtClean="0"/>
              <a:t>2010/9/9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60309" y="2336550"/>
            <a:ext cx="2280285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60646" y="2336550"/>
            <a:ext cx="1680211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9735-09DA-4D5D-98D9-838561567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6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>
            <a:off x="1787535" y="1636042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417898" y="412079"/>
            <a:ext cx="0" cy="201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84"/>
          <p:cNvSpPr txBox="1">
            <a:spLocks noChangeArrowheads="1"/>
          </p:cNvSpPr>
          <p:nvPr/>
        </p:nvSpPr>
        <p:spPr bwMode="auto">
          <a:xfrm>
            <a:off x="6807596" y="1424904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テキスト ボックス 85"/>
          <p:cNvSpPr txBox="1">
            <a:spLocks noChangeArrowheads="1"/>
          </p:cNvSpPr>
          <p:nvPr/>
        </p:nvSpPr>
        <p:spPr bwMode="auto">
          <a:xfrm>
            <a:off x="3178185" y="51717"/>
            <a:ext cx="551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4011196" y="1636042"/>
            <a:ext cx="936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2832110" y="835942"/>
            <a:ext cx="1187450" cy="800100"/>
            <a:chOff x="3980890" y="2124844"/>
            <a:chExt cx="1187450" cy="800100"/>
          </a:xfrm>
        </p:grpSpPr>
        <p:cxnSp>
          <p:nvCxnSpPr>
            <p:cNvPr id="39" name="直線コネクタ 38"/>
            <p:cNvCxnSpPr/>
            <p:nvPr/>
          </p:nvCxnSpPr>
          <p:spPr>
            <a:xfrm flipV="1">
              <a:off x="398089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516834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980890" y="2134021"/>
              <a:ext cx="11874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左中かっこ 41"/>
          <p:cNvSpPr/>
          <p:nvPr/>
        </p:nvSpPr>
        <p:spPr>
          <a:xfrm rot="5400000">
            <a:off x="2979490" y="1211027"/>
            <a:ext cx="285032" cy="581025"/>
          </a:xfrm>
          <a:prstGeom prst="leftBrace">
            <a:avLst>
              <a:gd name="adj1" fmla="val 8333"/>
              <a:gd name="adj2" fmla="val 526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3" name="左中かっこ 42"/>
          <p:cNvSpPr/>
          <p:nvPr/>
        </p:nvSpPr>
        <p:spPr>
          <a:xfrm>
            <a:off x="2724160" y="831179"/>
            <a:ext cx="44450" cy="7794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66429" y="156075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urier" pitchFamily="49" charset="0"/>
              </a:rPr>
              <a:t>0</a:t>
            </a:r>
            <a:endParaRPr kumimoji="1" lang="ja-JP" altLang="en-US" sz="1600" dirty="0">
              <a:latin typeface="Courier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320315" y="882558"/>
                <a:ext cx="476541" cy="636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  <m:r>
                            <a:rPr kumimoji="1" lang="ja-JP" altLang="en-US" b="0" i="1" smtClean="0">
                              <a:latin typeface="Cambria Math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315" y="882558"/>
                <a:ext cx="476541" cy="6366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941620" y="105053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20" y="1050537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470892" y="1636042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1760935" y="1636042"/>
            <a:ext cx="10810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579586" y="843954"/>
            <a:ext cx="1187450" cy="800100"/>
            <a:chOff x="3980890" y="2124844"/>
            <a:chExt cx="1187450" cy="800100"/>
          </a:xfrm>
        </p:grpSpPr>
        <p:cxnSp>
          <p:nvCxnSpPr>
            <p:cNvPr id="50" name="直線コネクタ 49"/>
            <p:cNvCxnSpPr/>
            <p:nvPr/>
          </p:nvCxnSpPr>
          <p:spPr>
            <a:xfrm flipV="1">
              <a:off x="398089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516834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980890" y="2134021"/>
              <a:ext cx="11874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コネクタ 52"/>
          <p:cNvCxnSpPr/>
          <p:nvPr/>
        </p:nvCxnSpPr>
        <p:spPr>
          <a:xfrm>
            <a:off x="97968" y="1636042"/>
            <a:ext cx="4683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6256853" y="1636042"/>
            <a:ext cx="5405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5067884" y="843954"/>
            <a:ext cx="1187450" cy="800100"/>
            <a:chOff x="3980890" y="2124844"/>
            <a:chExt cx="1187450" cy="800100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398089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5168340" y="2124844"/>
              <a:ext cx="0" cy="8001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980890" y="2134021"/>
              <a:ext cx="11874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線コネクタ 58"/>
          <p:cNvCxnSpPr/>
          <p:nvPr/>
        </p:nvCxnSpPr>
        <p:spPr>
          <a:xfrm>
            <a:off x="4125574" y="1636042"/>
            <a:ext cx="936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中かっこ 59"/>
          <p:cNvSpPr/>
          <p:nvPr/>
        </p:nvSpPr>
        <p:spPr>
          <a:xfrm rot="16200000">
            <a:off x="3708090" y="830335"/>
            <a:ext cx="476542" cy="22316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9808" y="2144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左中かっこ 61"/>
          <p:cNvSpPr/>
          <p:nvPr/>
        </p:nvSpPr>
        <p:spPr>
          <a:xfrm rot="5400000">
            <a:off x="3592100" y="1202308"/>
            <a:ext cx="247449" cy="590740"/>
          </a:xfrm>
          <a:prstGeom prst="leftBrace">
            <a:avLst>
              <a:gd name="adj1" fmla="val 8333"/>
              <a:gd name="adj2" fmla="val 526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529424" y="1054450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424" y="1054450"/>
                <a:ext cx="348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rsaito</dc:creator>
  <cp:lastModifiedBy>rsaito</cp:lastModifiedBy>
  <cp:revision>5</cp:revision>
  <dcterms:created xsi:type="dcterms:W3CDTF">2010-09-08T05:31:38Z</dcterms:created>
  <dcterms:modified xsi:type="dcterms:W3CDTF">2010-09-09T06:18:52Z</dcterms:modified>
</cp:coreProperties>
</file>