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520950" cy="2520950"/>
  <p:notesSz cx="6858000" cy="9144000"/>
  <p:defaultTextStyle>
    <a:defPPr>
      <a:defRPr lang="ja-JP"/>
    </a:defPPr>
    <a:lvl1pPr marL="0" algn="l" defTabSz="64021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320107" algn="l" defTabSz="64021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640212" algn="l" defTabSz="64021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960319" algn="l" defTabSz="64021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280425" algn="l" defTabSz="64021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1600531" algn="l" defTabSz="64021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1920637" algn="l" defTabSz="64021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2240744" algn="l" defTabSz="64021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2560850" algn="l" defTabSz="64021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42" d="100"/>
          <a:sy n="342" d="100"/>
        </p:scale>
        <p:origin x="-1722" y="-90"/>
      </p:cViewPr>
      <p:guideLst>
        <p:guide orient="horz" pos="795"/>
        <p:guide pos="7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89072" y="783130"/>
            <a:ext cx="2142808" cy="54036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78143" y="1428539"/>
            <a:ext cx="1764665" cy="6442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20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40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603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80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00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20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40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60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B85F-3C32-4E59-B348-87315F5085AE}" type="datetimeFigureOut">
              <a:rPr kumimoji="1" lang="ja-JP" altLang="en-US" smtClean="0"/>
              <a:t>2010/12/6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1FDF-AE34-4598-8019-22ED857C17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5989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B85F-3C32-4E59-B348-87315F5085AE}" type="datetimeFigureOut">
              <a:rPr kumimoji="1" lang="ja-JP" altLang="en-US" smtClean="0"/>
              <a:t>2010/12/6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1FDF-AE34-4598-8019-22ED857C17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485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827689" y="100957"/>
            <a:ext cx="567214" cy="215097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26049" y="100957"/>
            <a:ext cx="1659625" cy="215097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B85F-3C32-4E59-B348-87315F5085AE}" type="datetimeFigureOut">
              <a:rPr kumimoji="1" lang="ja-JP" altLang="en-US" smtClean="0"/>
              <a:t>2010/12/6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1FDF-AE34-4598-8019-22ED857C17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63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B85F-3C32-4E59-B348-87315F5085AE}" type="datetimeFigureOut">
              <a:rPr kumimoji="1" lang="ja-JP" altLang="en-US" smtClean="0"/>
              <a:t>2010/12/6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1FDF-AE34-4598-8019-22ED857C17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2189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9139" y="1619946"/>
            <a:ext cx="2142808" cy="500688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99139" y="1068486"/>
            <a:ext cx="2142808" cy="551457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2010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4021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60319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28042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0053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92063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24074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56085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B85F-3C32-4E59-B348-87315F5085AE}" type="datetimeFigureOut">
              <a:rPr kumimoji="1" lang="ja-JP" altLang="en-US" smtClean="0"/>
              <a:t>2010/12/6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1FDF-AE34-4598-8019-22ED857C17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7740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26049" y="588223"/>
            <a:ext cx="1113420" cy="166371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281484" y="588223"/>
            <a:ext cx="1113420" cy="166371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B85F-3C32-4E59-B348-87315F5085AE}" type="datetimeFigureOut">
              <a:rPr kumimoji="1" lang="ja-JP" altLang="en-US" smtClean="0"/>
              <a:t>2010/12/6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1FDF-AE34-4598-8019-22ED857C17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7118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26048" y="564298"/>
            <a:ext cx="1113858" cy="235172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0107" indent="0">
              <a:buNone/>
              <a:defRPr sz="1400" b="1"/>
            </a:lvl2pPr>
            <a:lvl3pPr marL="640212" indent="0">
              <a:buNone/>
              <a:defRPr sz="1200" b="1"/>
            </a:lvl3pPr>
            <a:lvl4pPr marL="960319" indent="0">
              <a:buNone/>
              <a:defRPr sz="1100" b="1"/>
            </a:lvl4pPr>
            <a:lvl5pPr marL="1280425" indent="0">
              <a:buNone/>
              <a:defRPr sz="1100" b="1"/>
            </a:lvl5pPr>
            <a:lvl6pPr marL="1600531" indent="0">
              <a:buNone/>
              <a:defRPr sz="1100" b="1"/>
            </a:lvl6pPr>
            <a:lvl7pPr marL="1920637" indent="0">
              <a:buNone/>
              <a:defRPr sz="1100" b="1"/>
            </a:lvl7pPr>
            <a:lvl8pPr marL="2240744" indent="0">
              <a:buNone/>
              <a:defRPr sz="1100" b="1"/>
            </a:lvl8pPr>
            <a:lvl9pPr marL="2560850" indent="0">
              <a:buNone/>
              <a:defRPr sz="11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26048" y="799469"/>
            <a:ext cx="1113858" cy="1452464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280610" y="564298"/>
            <a:ext cx="1114295" cy="235172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0107" indent="0">
              <a:buNone/>
              <a:defRPr sz="1400" b="1"/>
            </a:lvl2pPr>
            <a:lvl3pPr marL="640212" indent="0">
              <a:buNone/>
              <a:defRPr sz="1200" b="1"/>
            </a:lvl3pPr>
            <a:lvl4pPr marL="960319" indent="0">
              <a:buNone/>
              <a:defRPr sz="1100" b="1"/>
            </a:lvl4pPr>
            <a:lvl5pPr marL="1280425" indent="0">
              <a:buNone/>
              <a:defRPr sz="1100" b="1"/>
            </a:lvl5pPr>
            <a:lvl6pPr marL="1600531" indent="0">
              <a:buNone/>
              <a:defRPr sz="1100" b="1"/>
            </a:lvl6pPr>
            <a:lvl7pPr marL="1920637" indent="0">
              <a:buNone/>
              <a:defRPr sz="1100" b="1"/>
            </a:lvl7pPr>
            <a:lvl8pPr marL="2240744" indent="0">
              <a:buNone/>
              <a:defRPr sz="1100" b="1"/>
            </a:lvl8pPr>
            <a:lvl9pPr marL="2560850" indent="0">
              <a:buNone/>
              <a:defRPr sz="11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280610" y="799469"/>
            <a:ext cx="1114295" cy="1452464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B85F-3C32-4E59-B348-87315F5085AE}" type="datetimeFigureOut">
              <a:rPr kumimoji="1" lang="ja-JP" altLang="en-US" smtClean="0"/>
              <a:t>2010/12/6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1FDF-AE34-4598-8019-22ED857C17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576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B85F-3C32-4E59-B348-87315F5085AE}" type="datetimeFigureOut">
              <a:rPr kumimoji="1" lang="ja-JP" altLang="en-US" smtClean="0"/>
              <a:t>2010/12/6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1FDF-AE34-4598-8019-22ED857C17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3765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B85F-3C32-4E59-B348-87315F5085AE}" type="datetimeFigureOut">
              <a:rPr kumimoji="1" lang="ja-JP" altLang="en-US" smtClean="0"/>
              <a:t>2010/12/6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1FDF-AE34-4598-8019-22ED857C17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5013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6049" y="100374"/>
            <a:ext cx="829375" cy="427160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85622" y="100372"/>
            <a:ext cx="1409282" cy="2151561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26049" y="527532"/>
            <a:ext cx="829375" cy="1724400"/>
          </a:xfrm>
        </p:spPr>
        <p:txBody>
          <a:bodyPr/>
          <a:lstStyle>
            <a:lvl1pPr marL="0" indent="0">
              <a:buNone/>
              <a:defRPr sz="1000"/>
            </a:lvl1pPr>
            <a:lvl2pPr marL="320107" indent="0">
              <a:buNone/>
              <a:defRPr sz="900"/>
            </a:lvl2pPr>
            <a:lvl3pPr marL="640212" indent="0">
              <a:buNone/>
              <a:defRPr sz="700"/>
            </a:lvl3pPr>
            <a:lvl4pPr marL="960319" indent="0">
              <a:buNone/>
              <a:defRPr sz="600"/>
            </a:lvl4pPr>
            <a:lvl5pPr marL="1280425" indent="0">
              <a:buNone/>
              <a:defRPr sz="600"/>
            </a:lvl5pPr>
            <a:lvl6pPr marL="1600531" indent="0">
              <a:buNone/>
              <a:defRPr sz="600"/>
            </a:lvl6pPr>
            <a:lvl7pPr marL="1920637" indent="0">
              <a:buNone/>
              <a:defRPr sz="600"/>
            </a:lvl7pPr>
            <a:lvl8pPr marL="2240744" indent="0">
              <a:buNone/>
              <a:defRPr sz="600"/>
            </a:lvl8pPr>
            <a:lvl9pPr marL="2560850" indent="0">
              <a:buNone/>
              <a:defRPr sz="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B85F-3C32-4E59-B348-87315F5085AE}" type="datetimeFigureOut">
              <a:rPr kumimoji="1" lang="ja-JP" altLang="en-US" smtClean="0"/>
              <a:t>2010/12/6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1FDF-AE34-4598-8019-22ED857C17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2422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4125" y="1764668"/>
            <a:ext cx="1512570" cy="208328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94125" y="225254"/>
            <a:ext cx="1512570" cy="1512570"/>
          </a:xfrm>
        </p:spPr>
        <p:txBody>
          <a:bodyPr/>
          <a:lstStyle>
            <a:lvl1pPr marL="0" indent="0">
              <a:buNone/>
              <a:defRPr sz="2300"/>
            </a:lvl1pPr>
            <a:lvl2pPr marL="320107" indent="0">
              <a:buNone/>
              <a:defRPr sz="1900"/>
            </a:lvl2pPr>
            <a:lvl3pPr marL="640212" indent="0">
              <a:buNone/>
              <a:defRPr sz="1700"/>
            </a:lvl3pPr>
            <a:lvl4pPr marL="960319" indent="0">
              <a:buNone/>
              <a:defRPr sz="1400"/>
            </a:lvl4pPr>
            <a:lvl5pPr marL="1280425" indent="0">
              <a:buNone/>
              <a:defRPr sz="1400"/>
            </a:lvl5pPr>
            <a:lvl6pPr marL="1600531" indent="0">
              <a:buNone/>
              <a:defRPr sz="1400"/>
            </a:lvl6pPr>
            <a:lvl7pPr marL="1920637" indent="0">
              <a:buNone/>
              <a:defRPr sz="1400"/>
            </a:lvl7pPr>
            <a:lvl8pPr marL="2240744" indent="0">
              <a:buNone/>
              <a:defRPr sz="1400"/>
            </a:lvl8pPr>
            <a:lvl9pPr marL="2560850" indent="0">
              <a:buNone/>
              <a:defRPr sz="14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4125" y="1972994"/>
            <a:ext cx="1512570" cy="295863"/>
          </a:xfrm>
        </p:spPr>
        <p:txBody>
          <a:bodyPr/>
          <a:lstStyle>
            <a:lvl1pPr marL="0" indent="0">
              <a:buNone/>
              <a:defRPr sz="1000"/>
            </a:lvl1pPr>
            <a:lvl2pPr marL="320107" indent="0">
              <a:buNone/>
              <a:defRPr sz="900"/>
            </a:lvl2pPr>
            <a:lvl3pPr marL="640212" indent="0">
              <a:buNone/>
              <a:defRPr sz="700"/>
            </a:lvl3pPr>
            <a:lvl4pPr marL="960319" indent="0">
              <a:buNone/>
              <a:defRPr sz="600"/>
            </a:lvl4pPr>
            <a:lvl5pPr marL="1280425" indent="0">
              <a:buNone/>
              <a:defRPr sz="600"/>
            </a:lvl5pPr>
            <a:lvl6pPr marL="1600531" indent="0">
              <a:buNone/>
              <a:defRPr sz="600"/>
            </a:lvl6pPr>
            <a:lvl7pPr marL="1920637" indent="0">
              <a:buNone/>
              <a:defRPr sz="600"/>
            </a:lvl7pPr>
            <a:lvl8pPr marL="2240744" indent="0">
              <a:buNone/>
              <a:defRPr sz="600"/>
            </a:lvl8pPr>
            <a:lvl9pPr marL="2560850" indent="0">
              <a:buNone/>
              <a:defRPr sz="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B85F-3C32-4E59-B348-87315F5085AE}" type="datetimeFigureOut">
              <a:rPr kumimoji="1" lang="ja-JP" altLang="en-US" smtClean="0"/>
              <a:t>2010/12/6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1FDF-AE34-4598-8019-22ED857C17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713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26049" y="100957"/>
            <a:ext cx="2268855" cy="420157"/>
          </a:xfrm>
          <a:prstGeom prst="rect">
            <a:avLst/>
          </a:prstGeom>
        </p:spPr>
        <p:txBody>
          <a:bodyPr vert="horz" lIns="64022" tIns="32011" rIns="64022" bIns="32011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26049" y="588223"/>
            <a:ext cx="2268855" cy="1663710"/>
          </a:xfrm>
          <a:prstGeom prst="rect">
            <a:avLst/>
          </a:prstGeom>
        </p:spPr>
        <p:txBody>
          <a:bodyPr vert="horz" lIns="64022" tIns="32011" rIns="64022" bIns="32011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26048" y="2336550"/>
            <a:ext cx="588223" cy="134218"/>
          </a:xfrm>
          <a:prstGeom prst="rect">
            <a:avLst/>
          </a:prstGeom>
        </p:spPr>
        <p:txBody>
          <a:bodyPr vert="horz" lIns="64022" tIns="32011" rIns="64022" bIns="32011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AB85F-3C32-4E59-B348-87315F5085AE}" type="datetimeFigureOut">
              <a:rPr kumimoji="1" lang="ja-JP" altLang="en-US" smtClean="0"/>
              <a:t>2010/12/6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861325" y="2336550"/>
            <a:ext cx="798301" cy="134218"/>
          </a:xfrm>
          <a:prstGeom prst="rect">
            <a:avLst/>
          </a:prstGeom>
        </p:spPr>
        <p:txBody>
          <a:bodyPr vert="horz" lIns="64022" tIns="32011" rIns="64022" bIns="32011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806681" y="2336550"/>
            <a:ext cx="588223" cy="134218"/>
          </a:xfrm>
          <a:prstGeom prst="rect">
            <a:avLst/>
          </a:prstGeom>
        </p:spPr>
        <p:txBody>
          <a:bodyPr vert="horz" lIns="64022" tIns="32011" rIns="64022" bIns="32011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71FDF-AE34-4598-8019-22ED857C17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7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40212" rtl="0" eaLnBrk="1" latinLnBrk="0" hangingPunct="1">
        <a:spcBef>
          <a:spcPct val="0"/>
        </a:spcBef>
        <a:buNone/>
        <a:defRPr kumimoji="1" sz="3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79" indent="-240079" algn="l" defTabSz="640212" rtl="0" eaLnBrk="1" latinLnBrk="0" hangingPunct="1">
        <a:spcBef>
          <a:spcPct val="20000"/>
        </a:spcBef>
        <a:buFont typeface="Arial" pitchFamily="34" charset="0"/>
        <a:buChar char="•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20172" indent="-200067" algn="l" defTabSz="640212" rtl="0" eaLnBrk="1" latinLnBrk="0" hangingPunct="1">
        <a:spcBef>
          <a:spcPct val="20000"/>
        </a:spcBef>
        <a:buFont typeface="Arial" pitchFamily="34" charset="0"/>
        <a:buChar char="–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800265" indent="-160053" algn="l" defTabSz="640212" rtl="0" eaLnBrk="1" latinLnBrk="0" hangingPunct="1">
        <a:spcBef>
          <a:spcPct val="20000"/>
        </a:spcBef>
        <a:buFont typeface="Arial" pitchFamily="34" charset="0"/>
        <a:buChar char="•"/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372" indent="-160053" algn="l" defTabSz="640212" rtl="0" eaLnBrk="1" latinLnBrk="0" hangingPunct="1">
        <a:spcBef>
          <a:spcPct val="20000"/>
        </a:spcBef>
        <a:buFont typeface="Arial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40479" indent="-160053" algn="l" defTabSz="640212" rtl="0" eaLnBrk="1" latinLnBrk="0" hangingPunct="1">
        <a:spcBef>
          <a:spcPct val="20000"/>
        </a:spcBef>
        <a:buFont typeface="Arial" pitchFamily="34" charset="0"/>
        <a:buChar char="»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60584" indent="-160053" algn="l" defTabSz="640212" rtl="0" eaLnBrk="1" latinLnBrk="0" hangingPunct="1">
        <a:spcBef>
          <a:spcPct val="20000"/>
        </a:spcBef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80691" indent="-160053" algn="l" defTabSz="640212" rtl="0" eaLnBrk="1" latinLnBrk="0" hangingPunct="1">
        <a:spcBef>
          <a:spcPct val="20000"/>
        </a:spcBef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797" indent="-160053" algn="l" defTabSz="640212" rtl="0" eaLnBrk="1" latinLnBrk="0" hangingPunct="1">
        <a:spcBef>
          <a:spcPct val="20000"/>
        </a:spcBef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20903" indent="-160053" algn="l" defTabSz="640212" rtl="0" eaLnBrk="1" latinLnBrk="0" hangingPunct="1">
        <a:spcBef>
          <a:spcPct val="20000"/>
        </a:spcBef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40212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20107" algn="l" defTabSz="640212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40212" algn="l" defTabSz="640212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319" algn="l" defTabSz="640212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425" algn="l" defTabSz="640212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531" algn="l" defTabSz="640212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637" algn="l" defTabSz="640212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40744" algn="l" defTabSz="640212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850" algn="l" defTabSz="640212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円/楕円 43"/>
          <p:cNvSpPr/>
          <p:nvPr/>
        </p:nvSpPr>
        <p:spPr>
          <a:xfrm>
            <a:off x="327159" y="397123"/>
            <a:ext cx="1800200" cy="18002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コネクタ 44"/>
          <p:cNvCxnSpPr/>
          <p:nvPr/>
        </p:nvCxnSpPr>
        <p:spPr>
          <a:xfrm>
            <a:off x="39127" y="1326754"/>
            <a:ext cx="2448272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>
            <a:off x="1235706" y="44703"/>
            <a:ext cx="0" cy="2376264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 flipV="1">
            <a:off x="1229608" y="829171"/>
            <a:ext cx="774000" cy="4909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左中かっこ 47"/>
          <p:cNvSpPr/>
          <p:nvPr/>
        </p:nvSpPr>
        <p:spPr>
          <a:xfrm rot="3462216">
            <a:off x="1520965" y="566724"/>
            <a:ext cx="124842" cy="912475"/>
          </a:xfrm>
          <a:prstGeom prst="leftBrace">
            <a:avLst>
              <a:gd name="adj1" fmla="val 8333"/>
              <a:gd name="adj2" fmla="val 5002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377568" y="77137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1" lang="ja-JP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左中かっこ 49"/>
          <p:cNvSpPr/>
          <p:nvPr/>
        </p:nvSpPr>
        <p:spPr>
          <a:xfrm rot="5400000">
            <a:off x="720976" y="808095"/>
            <a:ext cx="124842" cy="912475"/>
          </a:xfrm>
          <a:prstGeom prst="leftBrace">
            <a:avLst>
              <a:gd name="adj1" fmla="val 8333"/>
              <a:gd name="adj2" fmla="val 5002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654313" y="97152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1" lang="ja-JP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7" name="直線コネクタ 66"/>
          <p:cNvCxnSpPr/>
          <p:nvPr/>
        </p:nvCxnSpPr>
        <p:spPr>
          <a:xfrm>
            <a:off x="2002393" y="829171"/>
            <a:ext cx="0" cy="4903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左中かっこ 68"/>
          <p:cNvSpPr/>
          <p:nvPr/>
        </p:nvSpPr>
        <p:spPr>
          <a:xfrm rot="10800000">
            <a:off x="1998201" y="829171"/>
            <a:ext cx="91058" cy="490323"/>
          </a:xfrm>
          <a:prstGeom prst="leftBrace">
            <a:avLst>
              <a:gd name="adj1" fmla="val 8333"/>
              <a:gd name="adj2" fmla="val 34459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2069637" y="91832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kumimoji="1"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996660" y="1261219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Times New Roman" pitchFamily="18" charset="0"/>
                <a:cs typeface="Times New Roman" pitchFamily="18" charset="0"/>
              </a:rPr>
              <a:t>O</a:t>
            </a:r>
            <a:endParaRPr kumimoji="1" lang="ja-JP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左中かっこ 71"/>
          <p:cNvSpPr/>
          <p:nvPr/>
        </p:nvSpPr>
        <p:spPr>
          <a:xfrm rot="-5400000">
            <a:off x="1566603" y="989631"/>
            <a:ext cx="104896" cy="766689"/>
          </a:xfrm>
          <a:prstGeom prst="leftBrace">
            <a:avLst>
              <a:gd name="adj1" fmla="val 8333"/>
              <a:gd name="adj2" fmla="val 5002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1485637" y="1323935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kumimoji="1"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円弧 73"/>
          <p:cNvSpPr/>
          <p:nvPr/>
        </p:nvSpPr>
        <p:spPr>
          <a:xfrm>
            <a:off x="1078246" y="1158105"/>
            <a:ext cx="318016" cy="318016"/>
          </a:xfrm>
          <a:prstGeom prst="arc">
            <a:avLst>
              <a:gd name="adj1" fmla="val 19681550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テキスト ボックス 74"/>
              <p:cNvSpPr txBox="1"/>
              <p:nvPr/>
            </p:nvSpPr>
            <p:spPr>
              <a:xfrm>
                <a:off x="1344795" y="1086030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140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75" name="テキスト ボックス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795" y="1086030"/>
                <a:ext cx="330988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テキスト ボックス 75"/>
          <p:cNvSpPr txBox="1"/>
          <p:nvPr/>
        </p:nvSpPr>
        <p:spPr>
          <a:xfrm>
            <a:off x="1987608" y="679998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altLang="ja-JP" sz="1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ja-JP" sz="12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kumimoji="1" lang="ja-JP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円/楕円 76"/>
          <p:cNvSpPr/>
          <p:nvPr/>
        </p:nvSpPr>
        <p:spPr>
          <a:xfrm>
            <a:off x="1976200" y="80526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2059344" y="1267893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  <a:t>Q</a:t>
            </a:r>
            <a:endParaRPr kumimoji="1" lang="ja-JP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44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</Words>
  <Application>Microsoft Office PowerPoint</Application>
  <PresentationFormat>ユーザー設定</PresentationFormat>
  <Paragraphs>8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rsaito</dc:creator>
  <cp:lastModifiedBy>rsaito</cp:lastModifiedBy>
  <cp:revision>11</cp:revision>
  <dcterms:created xsi:type="dcterms:W3CDTF">2010-12-06T10:37:32Z</dcterms:created>
  <dcterms:modified xsi:type="dcterms:W3CDTF">2010-12-06T11:42:10Z</dcterms:modified>
</cp:coreProperties>
</file>