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9361488"/>
  <p:notesSz cx="6858000" cy="9144000"/>
  <p:defaultTextStyle>
    <a:defPPr>
      <a:defRPr lang="ja-JP"/>
    </a:defPPr>
    <a:lvl1pPr marL="0" algn="l" defTabSz="1131570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1pPr>
    <a:lvl2pPr marL="565785" algn="l" defTabSz="1131570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2pPr>
    <a:lvl3pPr marL="1131570" algn="l" defTabSz="1131570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3pPr>
    <a:lvl4pPr marL="1697355" algn="l" defTabSz="1131570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4pPr>
    <a:lvl5pPr marL="2263140" algn="l" defTabSz="1131570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5pPr>
    <a:lvl6pPr marL="2828925" algn="l" defTabSz="1131570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6pPr>
    <a:lvl7pPr marL="3394710" algn="l" defTabSz="1131570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7pPr>
    <a:lvl8pPr marL="3960495" algn="l" defTabSz="1131570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8pPr>
    <a:lvl9pPr marL="4526280" algn="l" defTabSz="1131570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12" y="-114"/>
      </p:cViewPr>
      <p:guideLst>
        <p:guide orient="horz" pos="2949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10101" y="2908129"/>
            <a:ext cx="9181148" cy="2006652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20204" y="5304843"/>
            <a:ext cx="7560945" cy="23923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5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3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97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63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2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94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60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26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7F44-DD4F-4848-807B-50F77A2F26B2}" type="datetimeFigureOut">
              <a:rPr kumimoji="1" lang="ja-JP" altLang="en-US" smtClean="0"/>
              <a:pPr/>
              <a:t>2010/6/10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80E8-F005-479E-8D92-9BF0FF04F6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7F44-DD4F-4848-807B-50F77A2F26B2}" type="datetimeFigureOut">
              <a:rPr kumimoji="1" lang="ja-JP" altLang="en-US" smtClean="0"/>
              <a:pPr/>
              <a:t>2010/6/10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80E8-F005-479E-8D92-9BF0FF04F6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830979" y="374895"/>
            <a:ext cx="2430304" cy="798760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40068" y="374895"/>
            <a:ext cx="7110889" cy="798760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7F44-DD4F-4848-807B-50F77A2F26B2}" type="datetimeFigureOut">
              <a:rPr kumimoji="1" lang="ja-JP" altLang="en-US" smtClean="0"/>
              <a:pPr/>
              <a:t>2010/6/10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80E8-F005-479E-8D92-9BF0FF04F6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7F44-DD4F-4848-807B-50F77A2F26B2}" type="datetimeFigureOut">
              <a:rPr kumimoji="1" lang="ja-JP" altLang="en-US" smtClean="0"/>
              <a:pPr/>
              <a:t>2010/6/10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80E8-F005-479E-8D92-9BF0FF04F6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3232" y="6015624"/>
            <a:ext cx="9181148" cy="1859295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853232" y="3967800"/>
            <a:ext cx="9181148" cy="2047824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6578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315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69735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631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82892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947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9604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5262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7F44-DD4F-4848-807B-50F77A2F26B2}" type="datetimeFigureOut">
              <a:rPr kumimoji="1" lang="ja-JP" altLang="en-US" smtClean="0"/>
              <a:pPr/>
              <a:t>2010/6/10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80E8-F005-479E-8D92-9BF0FF04F6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40068" y="2184348"/>
            <a:ext cx="4770596" cy="617814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490686" y="2184348"/>
            <a:ext cx="4770596" cy="617814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7F44-DD4F-4848-807B-50F77A2F26B2}" type="datetimeFigureOut">
              <a:rPr kumimoji="1" lang="ja-JP" altLang="en-US" smtClean="0"/>
              <a:pPr/>
              <a:t>2010/6/10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80E8-F005-479E-8D92-9BF0FF04F6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0068" y="2095501"/>
            <a:ext cx="4772472" cy="87330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5785" indent="0">
              <a:buNone/>
              <a:defRPr sz="2500" b="1"/>
            </a:lvl2pPr>
            <a:lvl3pPr marL="1131570" indent="0">
              <a:buNone/>
              <a:defRPr sz="2200" b="1"/>
            </a:lvl3pPr>
            <a:lvl4pPr marL="1697355" indent="0">
              <a:buNone/>
              <a:defRPr sz="2000" b="1"/>
            </a:lvl4pPr>
            <a:lvl5pPr marL="2263140" indent="0">
              <a:buNone/>
              <a:defRPr sz="2000" b="1"/>
            </a:lvl5pPr>
            <a:lvl6pPr marL="2828925" indent="0">
              <a:buNone/>
              <a:defRPr sz="2000" b="1"/>
            </a:lvl6pPr>
            <a:lvl7pPr marL="3394710" indent="0">
              <a:buNone/>
              <a:defRPr sz="2000" b="1"/>
            </a:lvl7pPr>
            <a:lvl8pPr marL="3960495" indent="0">
              <a:buNone/>
              <a:defRPr sz="2000" b="1"/>
            </a:lvl8pPr>
            <a:lvl9pPr marL="4526280" indent="0">
              <a:buNone/>
              <a:defRPr sz="2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40068" y="2968805"/>
            <a:ext cx="4772472" cy="5393692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486937" y="2095501"/>
            <a:ext cx="4774347" cy="87330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5785" indent="0">
              <a:buNone/>
              <a:defRPr sz="2500" b="1"/>
            </a:lvl2pPr>
            <a:lvl3pPr marL="1131570" indent="0">
              <a:buNone/>
              <a:defRPr sz="2200" b="1"/>
            </a:lvl3pPr>
            <a:lvl4pPr marL="1697355" indent="0">
              <a:buNone/>
              <a:defRPr sz="2000" b="1"/>
            </a:lvl4pPr>
            <a:lvl5pPr marL="2263140" indent="0">
              <a:buNone/>
              <a:defRPr sz="2000" b="1"/>
            </a:lvl5pPr>
            <a:lvl6pPr marL="2828925" indent="0">
              <a:buNone/>
              <a:defRPr sz="2000" b="1"/>
            </a:lvl6pPr>
            <a:lvl7pPr marL="3394710" indent="0">
              <a:buNone/>
              <a:defRPr sz="2000" b="1"/>
            </a:lvl7pPr>
            <a:lvl8pPr marL="3960495" indent="0">
              <a:buNone/>
              <a:defRPr sz="2000" b="1"/>
            </a:lvl8pPr>
            <a:lvl9pPr marL="4526280" indent="0">
              <a:buNone/>
              <a:defRPr sz="2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486937" y="2968805"/>
            <a:ext cx="4774347" cy="5393692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7F44-DD4F-4848-807B-50F77A2F26B2}" type="datetimeFigureOut">
              <a:rPr kumimoji="1" lang="ja-JP" altLang="en-US" smtClean="0"/>
              <a:pPr/>
              <a:t>2010/6/10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80E8-F005-479E-8D92-9BF0FF04F6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7F44-DD4F-4848-807B-50F77A2F26B2}" type="datetimeFigureOut">
              <a:rPr kumimoji="1" lang="ja-JP" altLang="en-US" smtClean="0"/>
              <a:pPr/>
              <a:t>2010/6/10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80E8-F005-479E-8D92-9BF0FF04F6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7F44-DD4F-4848-807B-50F77A2F26B2}" type="datetimeFigureOut">
              <a:rPr kumimoji="1" lang="ja-JP" altLang="en-US" smtClean="0"/>
              <a:pPr/>
              <a:t>2010/6/10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80E8-F005-479E-8D92-9BF0FF04F6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0068" y="372726"/>
            <a:ext cx="3553570" cy="1586253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223029" y="372727"/>
            <a:ext cx="6038255" cy="798977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40068" y="1958980"/>
            <a:ext cx="3553570" cy="6403518"/>
          </a:xfrm>
        </p:spPr>
        <p:txBody>
          <a:bodyPr/>
          <a:lstStyle>
            <a:lvl1pPr marL="0" indent="0">
              <a:buNone/>
              <a:defRPr sz="1700"/>
            </a:lvl1pPr>
            <a:lvl2pPr marL="565785" indent="0">
              <a:buNone/>
              <a:defRPr sz="1500"/>
            </a:lvl2pPr>
            <a:lvl3pPr marL="1131570" indent="0">
              <a:buNone/>
              <a:defRPr sz="1200"/>
            </a:lvl3pPr>
            <a:lvl4pPr marL="1697355" indent="0">
              <a:buNone/>
              <a:defRPr sz="1100"/>
            </a:lvl4pPr>
            <a:lvl5pPr marL="2263140" indent="0">
              <a:buNone/>
              <a:defRPr sz="1100"/>
            </a:lvl5pPr>
            <a:lvl6pPr marL="2828925" indent="0">
              <a:buNone/>
              <a:defRPr sz="1100"/>
            </a:lvl6pPr>
            <a:lvl7pPr marL="3394710" indent="0">
              <a:buNone/>
              <a:defRPr sz="1100"/>
            </a:lvl7pPr>
            <a:lvl8pPr marL="3960495" indent="0">
              <a:buNone/>
              <a:defRPr sz="1100"/>
            </a:lvl8pPr>
            <a:lvl9pPr marL="4526280" indent="0">
              <a:buNone/>
              <a:defRPr sz="11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7F44-DD4F-4848-807B-50F77A2F26B2}" type="datetimeFigureOut">
              <a:rPr kumimoji="1" lang="ja-JP" altLang="en-US" smtClean="0"/>
              <a:pPr/>
              <a:t>2010/6/10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80E8-F005-479E-8D92-9BF0FF04F6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17140" y="6553041"/>
            <a:ext cx="6480810" cy="773624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117140" y="836467"/>
            <a:ext cx="6480810" cy="5616893"/>
          </a:xfrm>
        </p:spPr>
        <p:txBody>
          <a:bodyPr/>
          <a:lstStyle>
            <a:lvl1pPr marL="0" indent="0">
              <a:buNone/>
              <a:defRPr sz="4000"/>
            </a:lvl1pPr>
            <a:lvl2pPr marL="565785" indent="0">
              <a:buNone/>
              <a:defRPr sz="3500"/>
            </a:lvl2pPr>
            <a:lvl3pPr marL="1131570" indent="0">
              <a:buNone/>
              <a:defRPr sz="3000"/>
            </a:lvl3pPr>
            <a:lvl4pPr marL="1697355" indent="0">
              <a:buNone/>
              <a:defRPr sz="2500"/>
            </a:lvl4pPr>
            <a:lvl5pPr marL="2263140" indent="0">
              <a:buNone/>
              <a:defRPr sz="2500"/>
            </a:lvl5pPr>
            <a:lvl6pPr marL="2828925" indent="0">
              <a:buNone/>
              <a:defRPr sz="2500"/>
            </a:lvl6pPr>
            <a:lvl7pPr marL="3394710" indent="0">
              <a:buNone/>
              <a:defRPr sz="2500"/>
            </a:lvl7pPr>
            <a:lvl8pPr marL="3960495" indent="0">
              <a:buNone/>
              <a:defRPr sz="2500"/>
            </a:lvl8pPr>
            <a:lvl9pPr marL="4526280" indent="0">
              <a:buNone/>
              <a:defRPr sz="2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17140" y="7326665"/>
            <a:ext cx="6480810" cy="1098674"/>
          </a:xfrm>
        </p:spPr>
        <p:txBody>
          <a:bodyPr/>
          <a:lstStyle>
            <a:lvl1pPr marL="0" indent="0">
              <a:buNone/>
              <a:defRPr sz="1700"/>
            </a:lvl1pPr>
            <a:lvl2pPr marL="565785" indent="0">
              <a:buNone/>
              <a:defRPr sz="1500"/>
            </a:lvl2pPr>
            <a:lvl3pPr marL="1131570" indent="0">
              <a:buNone/>
              <a:defRPr sz="1200"/>
            </a:lvl3pPr>
            <a:lvl4pPr marL="1697355" indent="0">
              <a:buNone/>
              <a:defRPr sz="1100"/>
            </a:lvl4pPr>
            <a:lvl5pPr marL="2263140" indent="0">
              <a:buNone/>
              <a:defRPr sz="1100"/>
            </a:lvl5pPr>
            <a:lvl6pPr marL="2828925" indent="0">
              <a:buNone/>
              <a:defRPr sz="1100"/>
            </a:lvl6pPr>
            <a:lvl7pPr marL="3394710" indent="0">
              <a:buNone/>
              <a:defRPr sz="1100"/>
            </a:lvl7pPr>
            <a:lvl8pPr marL="3960495" indent="0">
              <a:buNone/>
              <a:defRPr sz="1100"/>
            </a:lvl8pPr>
            <a:lvl9pPr marL="4526280" indent="0">
              <a:buNone/>
              <a:defRPr sz="11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7F44-DD4F-4848-807B-50F77A2F26B2}" type="datetimeFigureOut">
              <a:rPr kumimoji="1" lang="ja-JP" altLang="en-US" smtClean="0"/>
              <a:pPr/>
              <a:t>2010/6/10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80E8-F005-479E-8D92-9BF0FF04F6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540069" y="374893"/>
            <a:ext cx="9721215" cy="1560249"/>
          </a:xfrm>
          <a:prstGeom prst="rect">
            <a:avLst/>
          </a:prstGeom>
        </p:spPr>
        <p:txBody>
          <a:bodyPr vert="horz" lIns="113157" tIns="56579" rIns="113157" bIns="56579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0069" y="2184348"/>
            <a:ext cx="9721215" cy="6178149"/>
          </a:xfrm>
          <a:prstGeom prst="rect">
            <a:avLst/>
          </a:prstGeom>
        </p:spPr>
        <p:txBody>
          <a:bodyPr vert="horz" lIns="113157" tIns="56579" rIns="113157" bIns="56579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40068" y="8676714"/>
            <a:ext cx="2520315" cy="498413"/>
          </a:xfrm>
          <a:prstGeom prst="rect">
            <a:avLst/>
          </a:prstGeom>
        </p:spPr>
        <p:txBody>
          <a:bodyPr vert="horz" lIns="113157" tIns="56579" rIns="113157" bIns="56579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97F44-DD4F-4848-807B-50F77A2F26B2}" type="datetimeFigureOut">
              <a:rPr kumimoji="1" lang="ja-JP" altLang="en-US" smtClean="0"/>
              <a:pPr/>
              <a:t>2010/6/10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690461" y="8676714"/>
            <a:ext cx="3420428" cy="498413"/>
          </a:xfrm>
          <a:prstGeom prst="rect">
            <a:avLst/>
          </a:prstGeom>
        </p:spPr>
        <p:txBody>
          <a:bodyPr vert="horz" lIns="113157" tIns="56579" rIns="113157" bIns="56579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740969" y="8676714"/>
            <a:ext cx="2520315" cy="498413"/>
          </a:xfrm>
          <a:prstGeom prst="rect">
            <a:avLst/>
          </a:prstGeom>
        </p:spPr>
        <p:txBody>
          <a:bodyPr vert="horz" lIns="113157" tIns="56579" rIns="113157" bIns="56579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080E8-F005-479E-8D92-9BF0FF04F6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31570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4339" indent="-424339" algn="l" defTabSz="1131570" rtl="0" eaLnBrk="1" latinLnBrk="0" hangingPunct="1">
        <a:spcBef>
          <a:spcPct val="20000"/>
        </a:spcBef>
        <a:buFont typeface="Arial" pitchFamily="34" charset="0"/>
        <a:buChar char="•"/>
        <a:defRPr kumimoji="1"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19401" indent="-353616" algn="l" defTabSz="1131570" rtl="0" eaLnBrk="1" latinLnBrk="0" hangingPunct="1">
        <a:spcBef>
          <a:spcPct val="20000"/>
        </a:spcBef>
        <a:buFont typeface="Arial" pitchFamily="34" charset="0"/>
        <a:buChar char="–"/>
        <a:defRPr kumimoji="1"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14463" indent="-282893" algn="l" defTabSz="1131570" rtl="0" eaLnBrk="1" latinLnBrk="0" hangingPunct="1">
        <a:spcBef>
          <a:spcPct val="20000"/>
        </a:spcBef>
        <a:buFont typeface="Arial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980248" indent="-282893" algn="l" defTabSz="1131570" rtl="0" eaLnBrk="1" latinLnBrk="0" hangingPunct="1">
        <a:spcBef>
          <a:spcPct val="20000"/>
        </a:spcBef>
        <a:buFont typeface="Arial" pitchFamily="34" charset="0"/>
        <a:buChar char="–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46033" indent="-282893" algn="l" defTabSz="1131570" rtl="0" eaLnBrk="1" latinLnBrk="0" hangingPunct="1">
        <a:spcBef>
          <a:spcPct val="20000"/>
        </a:spcBef>
        <a:buFont typeface="Arial" pitchFamily="34" charset="0"/>
        <a:buChar char="»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11818" indent="-282893" algn="l" defTabSz="1131570" rtl="0" eaLnBrk="1" latinLnBrk="0" hangingPunct="1">
        <a:spcBef>
          <a:spcPct val="20000"/>
        </a:spcBef>
        <a:buFont typeface="Arial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677603" indent="-282893" algn="l" defTabSz="1131570" rtl="0" eaLnBrk="1" latinLnBrk="0" hangingPunct="1">
        <a:spcBef>
          <a:spcPct val="20000"/>
        </a:spcBef>
        <a:buFont typeface="Arial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43388" indent="-282893" algn="l" defTabSz="1131570" rtl="0" eaLnBrk="1" latinLnBrk="0" hangingPunct="1">
        <a:spcBef>
          <a:spcPct val="20000"/>
        </a:spcBef>
        <a:buFont typeface="Arial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09173" indent="-282893" algn="l" defTabSz="1131570" rtl="0" eaLnBrk="1" latinLnBrk="0" hangingPunct="1">
        <a:spcBef>
          <a:spcPct val="20000"/>
        </a:spcBef>
        <a:buFont typeface="Arial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31570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algn="l" defTabSz="1131570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1570" algn="l" defTabSz="1131570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97355" algn="l" defTabSz="1131570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algn="l" defTabSz="1131570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algn="l" defTabSz="1131570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94710" algn="l" defTabSz="1131570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60495" algn="l" defTabSz="1131570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26280" algn="l" defTabSz="1131570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/>
          <p:cNvSpPr/>
          <p:nvPr/>
        </p:nvSpPr>
        <p:spPr>
          <a:xfrm>
            <a:off x="1289191" y="1901004"/>
            <a:ext cx="8143932" cy="60722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>
              <a:rot lat="18602696" lon="1119126" rev="35737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Line 81"/>
          <p:cNvSpPr>
            <a:spLocks noChangeShapeType="1"/>
          </p:cNvSpPr>
          <p:nvPr/>
        </p:nvSpPr>
        <p:spPr bwMode="auto">
          <a:xfrm flipV="1">
            <a:off x="4608710" y="5025204"/>
            <a:ext cx="316865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" name="Line 82"/>
          <p:cNvSpPr>
            <a:spLocks noChangeShapeType="1"/>
          </p:cNvSpPr>
          <p:nvPr/>
        </p:nvSpPr>
        <p:spPr bwMode="auto">
          <a:xfrm rot="21480000" flipV="1">
            <a:off x="4601153" y="5901532"/>
            <a:ext cx="823885" cy="28575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" name="Line 83"/>
          <p:cNvSpPr>
            <a:spLocks noChangeAspect="1" noChangeShapeType="1"/>
          </p:cNvSpPr>
          <p:nvPr/>
        </p:nvSpPr>
        <p:spPr bwMode="auto">
          <a:xfrm flipV="1">
            <a:off x="4646496" y="3054422"/>
            <a:ext cx="1059465" cy="31052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" name="Text Box 84"/>
          <p:cNvSpPr txBox="1">
            <a:spLocks noChangeArrowheads="1"/>
          </p:cNvSpPr>
          <p:nvPr/>
        </p:nvSpPr>
        <p:spPr bwMode="auto">
          <a:xfrm>
            <a:off x="5248853" y="5496376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800" i="1" dirty="0">
                <a:latin typeface="Times New Roman" pitchFamily="18" charset="0"/>
              </a:rPr>
              <a:t>u</a:t>
            </a:r>
            <a:r>
              <a:rPr lang="en-US" altLang="ja-JP" sz="1800" baseline="-25000" dirty="0">
                <a:latin typeface="Times New Roman" pitchFamily="18" charset="0"/>
              </a:rPr>
              <a:t>1</a:t>
            </a:r>
          </a:p>
        </p:txBody>
      </p:sp>
      <p:sp>
        <p:nvSpPr>
          <p:cNvPr id="64" name="Text Box 85"/>
          <p:cNvSpPr txBox="1">
            <a:spLocks noChangeArrowheads="1"/>
          </p:cNvSpPr>
          <p:nvPr/>
        </p:nvSpPr>
        <p:spPr bwMode="auto">
          <a:xfrm>
            <a:off x="7797997" y="4809304"/>
            <a:ext cx="6937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800" i="1">
                <a:latin typeface="Times New Roman" pitchFamily="18" charset="0"/>
              </a:rPr>
              <a:t>x</a:t>
            </a:r>
            <a:r>
              <a:rPr lang="en-US" altLang="ja-JP" sz="1800" baseline="-25000">
                <a:latin typeface="Times New Roman" pitchFamily="18" charset="0"/>
              </a:rPr>
              <a:t>1</a:t>
            </a:r>
            <a:r>
              <a:rPr lang="en-US" altLang="ja-JP" sz="1800" i="1">
                <a:latin typeface="Times New Roman" pitchFamily="18" charset="0"/>
              </a:rPr>
              <a:t>=v</a:t>
            </a:r>
            <a:r>
              <a:rPr lang="en-US" altLang="ja-JP" sz="18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65" name="Text Box 86"/>
          <p:cNvSpPr txBox="1">
            <a:spLocks noChangeArrowheads="1"/>
          </p:cNvSpPr>
          <p:nvPr/>
        </p:nvSpPr>
        <p:spPr bwMode="auto">
          <a:xfrm>
            <a:off x="5600897" y="2650304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800" i="1">
                <a:latin typeface="Times New Roman" pitchFamily="18" charset="0"/>
              </a:rPr>
              <a:t>x</a:t>
            </a:r>
            <a:r>
              <a:rPr lang="en-US" altLang="ja-JP" sz="18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66" name="Line 87"/>
          <p:cNvSpPr>
            <a:spLocks noChangeShapeType="1"/>
          </p:cNvSpPr>
          <p:nvPr/>
        </p:nvSpPr>
        <p:spPr bwMode="auto">
          <a:xfrm flipV="1">
            <a:off x="4608711" y="5687217"/>
            <a:ext cx="1375162" cy="4905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7" name="Line 88"/>
          <p:cNvSpPr>
            <a:spLocks noChangeShapeType="1"/>
          </p:cNvSpPr>
          <p:nvPr/>
        </p:nvSpPr>
        <p:spPr bwMode="auto">
          <a:xfrm>
            <a:off x="5689148" y="3044012"/>
            <a:ext cx="299837" cy="263907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8" name="Text Box 89"/>
          <p:cNvSpPr txBox="1">
            <a:spLocks noChangeArrowheads="1"/>
          </p:cNvSpPr>
          <p:nvPr/>
        </p:nvSpPr>
        <p:spPr bwMode="auto">
          <a:xfrm>
            <a:off x="5575471" y="5687218"/>
            <a:ext cx="1290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ja-JP" sz="1800" i="1" dirty="0">
                <a:latin typeface="Times New Roman" pitchFamily="18" charset="0"/>
              </a:rPr>
              <a:t> </a:t>
            </a:r>
            <a:r>
              <a:rPr lang="en-US" altLang="ja-JP" sz="1800" i="1" dirty="0" smtClean="0">
                <a:latin typeface="Times New Roman" pitchFamily="18" charset="0"/>
              </a:rPr>
              <a:t>x</a:t>
            </a:r>
            <a:r>
              <a:rPr lang="en-US" altLang="ja-JP" sz="1800" baseline="-25000" dirty="0" smtClean="0">
                <a:latin typeface="Times New Roman" pitchFamily="18" charset="0"/>
              </a:rPr>
              <a:t>2</a:t>
            </a:r>
            <a:r>
              <a:rPr lang="en-US" altLang="ja-JP" sz="1800" dirty="0" smtClean="0">
                <a:latin typeface="Times New Roman" pitchFamily="18" charset="0"/>
              </a:rPr>
              <a:t>, </a:t>
            </a:r>
            <a:r>
              <a:rPr lang="en-US" altLang="ja-JP" sz="1800" i="1" dirty="0">
                <a:latin typeface="Times New Roman" pitchFamily="18" charset="0"/>
              </a:rPr>
              <a:t>u</a:t>
            </a:r>
            <a:r>
              <a:rPr lang="en-US" altLang="ja-JP" sz="1800" baseline="-25000" dirty="0">
                <a:latin typeface="Times New Roman" pitchFamily="18" charset="0"/>
              </a:rPr>
              <a:t>1 </a:t>
            </a:r>
            <a:r>
              <a:rPr lang="en-US" altLang="ja-JP" sz="1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ja-JP" sz="1800" dirty="0"/>
              <a:t> </a:t>
            </a:r>
            <a:r>
              <a:rPr lang="en-US" altLang="ja-JP" sz="1800" i="1" dirty="0">
                <a:latin typeface="Times New Roman" pitchFamily="18" charset="0"/>
              </a:rPr>
              <a:t>u</a:t>
            </a:r>
            <a:r>
              <a:rPr lang="en-US" altLang="ja-JP" sz="1800" baseline="-25000" dirty="0"/>
              <a:t>1</a:t>
            </a:r>
          </a:p>
        </p:txBody>
      </p:sp>
      <p:sp>
        <p:nvSpPr>
          <p:cNvPr id="69" name="Text Box 91"/>
          <p:cNvSpPr txBox="1">
            <a:spLocks noChangeArrowheads="1"/>
          </p:cNvSpPr>
          <p:nvPr/>
        </p:nvSpPr>
        <p:spPr bwMode="auto">
          <a:xfrm>
            <a:off x="5905697" y="3153541"/>
            <a:ext cx="22415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800" i="1" dirty="0">
                <a:latin typeface="Times New Roman" pitchFamily="18" charset="0"/>
              </a:rPr>
              <a:t>v</a:t>
            </a:r>
            <a:r>
              <a:rPr lang="en-US" altLang="ja-JP" sz="1800" baseline="-25000" dirty="0">
                <a:latin typeface="Times New Roman" pitchFamily="18" charset="0"/>
              </a:rPr>
              <a:t>2</a:t>
            </a:r>
            <a:r>
              <a:rPr lang="en-US" altLang="ja-JP" sz="1800" i="1" dirty="0">
                <a:latin typeface="Times New Roman" pitchFamily="18" charset="0"/>
              </a:rPr>
              <a:t>=x</a:t>
            </a:r>
            <a:r>
              <a:rPr lang="en-US" altLang="ja-JP" sz="1800" baseline="-25000" dirty="0">
                <a:latin typeface="Times New Roman" pitchFamily="18" charset="0"/>
              </a:rPr>
              <a:t>2 </a:t>
            </a:r>
            <a:r>
              <a:rPr lang="en-US" altLang="ja-JP" sz="18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ja-JP" sz="1800" dirty="0">
                <a:latin typeface="Times New Roman" pitchFamily="18" charset="0"/>
              </a:rPr>
              <a:t> </a:t>
            </a:r>
            <a:r>
              <a:rPr lang="en-US" altLang="ja-JP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ja-JP" sz="1800" i="1" dirty="0">
                <a:latin typeface="Times New Roman" pitchFamily="18" charset="0"/>
              </a:rPr>
              <a:t> </a:t>
            </a:r>
            <a:r>
              <a:rPr lang="en-US" altLang="ja-JP" sz="1800" i="1" dirty="0" smtClean="0">
                <a:latin typeface="Times New Roman" pitchFamily="18" charset="0"/>
              </a:rPr>
              <a:t>x</a:t>
            </a:r>
            <a:r>
              <a:rPr lang="en-US" altLang="ja-JP" sz="1800" baseline="-25000" dirty="0" smtClean="0">
                <a:latin typeface="Times New Roman" pitchFamily="18" charset="0"/>
              </a:rPr>
              <a:t>2</a:t>
            </a:r>
            <a:r>
              <a:rPr lang="en-US" altLang="ja-JP" sz="1800" dirty="0" smtClean="0">
                <a:latin typeface="Times New Roman" pitchFamily="18" charset="0"/>
              </a:rPr>
              <a:t>,</a:t>
            </a:r>
            <a:r>
              <a:rPr lang="en-US" altLang="ja-JP" sz="1800" baseline="-25000" dirty="0" smtClean="0">
                <a:latin typeface="Times New Roman" pitchFamily="18" charset="0"/>
              </a:rPr>
              <a:t> </a:t>
            </a:r>
            <a:r>
              <a:rPr lang="en-US" altLang="ja-JP" sz="1800" i="1" dirty="0">
                <a:latin typeface="Times New Roman" pitchFamily="18" charset="0"/>
              </a:rPr>
              <a:t>u</a:t>
            </a:r>
            <a:r>
              <a:rPr lang="en-US" altLang="ja-JP" sz="1800" baseline="-25000" dirty="0">
                <a:latin typeface="Times New Roman" pitchFamily="18" charset="0"/>
              </a:rPr>
              <a:t>1</a:t>
            </a:r>
            <a:r>
              <a:rPr lang="en-US" altLang="ja-JP" sz="1800" dirty="0">
                <a:latin typeface="Times New Roman" pitchFamily="18" charset="0"/>
              </a:rPr>
              <a:t> </a:t>
            </a:r>
            <a:r>
              <a:rPr lang="en-US" altLang="ja-JP" sz="1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ja-JP" sz="1800" dirty="0"/>
              <a:t> </a:t>
            </a:r>
            <a:r>
              <a:rPr lang="en-US" altLang="ja-JP" sz="1800" i="1" dirty="0">
                <a:latin typeface="Times New Roman" pitchFamily="18" charset="0"/>
              </a:rPr>
              <a:t>u</a:t>
            </a:r>
            <a:r>
              <a:rPr lang="en-US" altLang="ja-JP" sz="1800" baseline="-25000" dirty="0"/>
              <a:t>1</a:t>
            </a:r>
          </a:p>
        </p:txBody>
      </p:sp>
      <p:sp>
        <p:nvSpPr>
          <p:cNvPr id="70" name="Line 93"/>
          <p:cNvSpPr>
            <a:spLocks noChangeShapeType="1"/>
          </p:cNvSpPr>
          <p:nvPr/>
        </p:nvSpPr>
        <p:spPr bwMode="auto">
          <a:xfrm flipH="1" flipV="1">
            <a:off x="4512947" y="5281260"/>
            <a:ext cx="111159" cy="90485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71" name="Text Box 94"/>
          <p:cNvSpPr txBox="1">
            <a:spLocks noChangeArrowheads="1"/>
          </p:cNvSpPr>
          <p:nvPr/>
        </p:nvSpPr>
        <p:spPr bwMode="auto">
          <a:xfrm>
            <a:off x="4287241" y="4933088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800" i="1">
                <a:latin typeface="Times New Roman" pitchFamily="18" charset="0"/>
              </a:rPr>
              <a:t>u</a:t>
            </a:r>
            <a:r>
              <a:rPr lang="en-US" altLang="ja-JP" sz="18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72" name="Line 95"/>
          <p:cNvSpPr>
            <a:spLocks noChangeAspect="1" noChangeShapeType="1"/>
          </p:cNvSpPr>
          <p:nvPr/>
        </p:nvSpPr>
        <p:spPr bwMode="auto">
          <a:xfrm flipV="1">
            <a:off x="5702497" y="1901004"/>
            <a:ext cx="3136964" cy="114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73" name="Line 96"/>
          <p:cNvSpPr>
            <a:spLocks noChangeAspect="1" noChangeShapeType="1"/>
          </p:cNvSpPr>
          <p:nvPr/>
        </p:nvSpPr>
        <p:spPr bwMode="auto">
          <a:xfrm flipV="1">
            <a:off x="7775773" y="1893447"/>
            <a:ext cx="1070277" cy="313696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74" name="Line 97"/>
          <p:cNvSpPr>
            <a:spLocks noChangeShapeType="1"/>
          </p:cNvSpPr>
          <p:nvPr/>
        </p:nvSpPr>
        <p:spPr bwMode="auto">
          <a:xfrm>
            <a:off x="2483858" y="6178102"/>
            <a:ext cx="2124729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 type="non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5" name="Line 98"/>
          <p:cNvSpPr>
            <a:spLocks noChangeShapeType="1"/>
          </p:cNvSpPr>
          <p:nvPr/>
        </p:nvSpPr>
        <p:spPr bwMode="auto">
          <a:xfrm flipH="1">
            <a:off x="4608587" y="5303321"/>
            <a:ext cx="966882" cy="867953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 type="non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6" name="Line 99"/>
          <p:cNvSpPr>
            <a:spLocks noChangeShapeType="1"/>
          </p:cNvSpPr>
          <p:nvPr/>
        </p:nvSpPr>
        <p:spPr bwMode="auto">
          <a:xfrm flipV="1">
            <a:off x="4604758" y="5976888"/>
            <a:ext cx="0" cy="1769678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7" name="Line 82"/>
          <p:cNvSpPr>
            <a:spLocks noChangeShapeType="1"/>
          </p:cNvSpPr>
          <p:nvPr/>
        </p:nvSpPr>
        <p:spPr bwMode="auto">
          <a:xfrm flipV="1">
            <a:off x="4575339" y="5939317"/>
            <a:ext cx="205969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78" name="Line 93"/>
          <p:cNvSpPr>
            <a:spLocks noChangeShapeType="1"/>
          </p:cNvSpPr>
          <p:nvPr/>
        </p:nvSpPr>
        <p:spPr bwMode="auto">
          <a:xfrm flipH="1" flipV="1">
            <a:off x="4780149" y="5947626"/>
            <a:ext cx="32175" cy="174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79" name="Line 82"/>
          <p:cNvSpPr>
            <a:spLocks noChangeAspect="1" noChangeShapeType="1"/>
          </p:cNvSpPr>
          <p:nvPr/>
        </p:nvSpPr>
        <p:spPr bwMode="auto">
          <a:xfrm flipV="1">
            <a:off x="5819394" y="5544342"/>
            <a:ext cx="154477" cy="535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80" name="Line 93"/>
          <p:cNvSpPr>
            <a:spLocks noChangeShapeType="1"/>
          </p:cNvSpPr>
          <p:nvPr/>
        </p:nvSpPr>
        <p:spPr bwMode="auto">
          <a:xfrm flipH="1" flipV="1">
            <a:off x="5823438" y="5592050"/>
            <a:ext cx="17061" cy="1362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81" name="Text Box 89"/>
          <p:cNvSpPr txBox="1">
            <a:spLocks noChangeArrowheads="1"/>
          </p:cNvSpPr>
          <p:nvPr/>
        </p:nvSpPr>
        <p:spPr bwMode="auto">
          <a:xfrm rot="20403717">
            <a:off x="1464806" y="3940216"/>
            <a:ext cx="2698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800" i="1" dirty="0" smtClean="0">
                <a:latin typeface="Times New Roman" pitchFamily="18" charset="0"/>
              </a:rPr>
              <a:t>x</a:t>
            </a:r>
            <a:r>
              <a:rPr lang="en-US" altLang="ja-JP" sz="1800" baseline="-25000" dirty="0" smtClean="0">
                <a:latin typeface="Times New Roman" pitchFamily="18" charset="0"/>
              </a:rPr>
              <a:t>1</a:t>
            </a:r>
            <a:r>
              <a:rPr lang="ja-JP" altLang="en-US" sz="1800" dirty="0" smtClean="0">
                <a:latin typeface="Times New Roman" pitchFamily="18" charset="0"/>
              </a:rPr>
              <a:t>と</a:t>
            </a:r>
            <a:r>
              <a:rPr lang="en-US" altLang="ja-JP" sz="1800" i="1" dirty="0" smtClean="0">
                <a:latin typeface="Times New Roman" pitchFamily="18" charset="0"/>
              </a:rPr>
              <a:t>x</a:t>
            </a:r>
            <a:r>
              <a:rPr lang="en-US" altLang="ja-JP" sz="1800" baseline="-25000" dirty="0" smtClean="0">
                <a:latin typeface="Times New Roman" pitchFamily="18" charset="0"/>
              </a:rPr>
              <a:t>2</a:t>
            </a:r>
            <a:r>
              <a:rPr lang="ja-JP" altLang="en-US" sz="1800" dirty="0" smtClean="0">
                <a:latin typeface="Times New Roman" pitchFamily="18" charset="0"/>
              </a:rPr>
              <a:t>で張られる部分空間</a:t>
            </a:r>
            <a:endParaRPr lang="en-US" altLang="ja-JP" sz="1800" baseline="-25000" dirty="0"/>
          </a:p>
        </p:txBody>
      </p:sp>
      <p:cxnSp>
        <p:nvCxnSpPr>
          <p:cNvPr id="82" name="直線コネクタ 81"/>
          <p:cNvCxnSpPr/>
          <p:nvPr/>
        </p:nvCxnSpPr>
        <p:spPr>
          <a:xfrm rot="16200000" flipH="1">
            <a:off x="-1680294" y="5612541"/>
            <a:ext cx="6519151" cy="690263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 rot="16200000" flipH="1">
            <a:off x="5808538" y="3058684"/>
            <a:ext cx="6519151" cy="690263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 flipV="1">
            <a:off x="504131" y="1327541"/>
            <a:ext cx="9073008" cy="3394767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 flipV="1">
            <a:off x="864171" y="5215244"/>
            <a:ext cx="9073008" cy="3394767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Line 98"/>
          <p:cNvSpPr>
            <a:spLocks noChangeShapeType="1"/>
          </p:cNvSpPr>
          <p:nvPr/>
        </p:nvSpPr>
        <p:spPr bwMode="auto">
          <a:xfrm flipH="1">
            <a:off x="1614677" y="6192912"/>
            <a:ext cx="2967972" cy="2664295"/>
          </a:xfrm>
          <a:prstGeom prst="line">
            <a:avLst/>
          </a:prstGeom>
          <a:noFill/>
          <a:ln w="317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89" name="Line 99"/>
          <p:cNvSpPr>
            <a:spLocks noChangeShapeType="1"/>
          </p:cNvSpPr>
          <p:nvPr/>
        </p:nvSpPr>
        <p:spPr bwMode="auto">
          <a:xfrm flipV="1">
            <a:off x="4598196" y="1656408"/>
            <a:ext cx="0" cy="4464496"/>
          </a:xfrm>
          <a:prstGeom prst="line">
            <a:avLst/>
          </a:prstGeom>
          <a:noFill/>
          <a:ln w="317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90" name="Line 97"/>
          <p:cNvSpPr>
            <a:spLocks noChangeShapeType="1"/>
          </p:cNvSpPr>
          <p:nvPr/>
        </p:nvSpPr>
        <p:spPr bwMode="auto">
          <a:xfrm>
            <a:off x="4608588" y="6182521"/>
            <a:ext cx="504056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25</Words>
  <Application>Microsoft Office PowerPoint</Application>
  <PresentationFormat>ユーザー設定</PresentationFormat>
  <Paragraphs>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rsaito</dc:creator>
  <cp:lastModifiedBy>rsaito</cp:lastModifiedBy>
  <cp:revision>12</cp:revision>
  <dcterms:created xsi:type="dcterms:W3CDTF">2010-06-09T13:25:25Z</dcterms:created>
  <dcterms:modified xsi:type="dcterms:W3CDTF">2010-06-10T10:19:51Z</dcterms:modified>
</cp:coreProperties>
</file>