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56" r:id="rId6"/>
    <p:sldId id="265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1E8AF-9748-4F07-947C-9A5745A86301}" v="49" dt="2021-11-21T20:55:03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9E3C4-F046-4170-A39A-220B74C94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0A1916-6723-4E09-B7F9-F1E338803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5CF21B-7DA3-47DD-B404-0D814894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0815C-4726-47E5-AD6A-173CE806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5BF607-2C20-4C88-B64C-602D6D61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DF4F-12CA-4F24-B4F0-FAF0E99A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1DE922-C8E4-454D-9ECD-A24E02E7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4B125-E472-4412-923B-81571C88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C17D0-62A7-47DF-9753-DF46A257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C796F-8E9C-470B-A1A1-FFE41EE3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1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5AAC65-4179-4114-9ECC-4B3396BBC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F3736-6986-45ED-A5B5-4B88D487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4794E-6039-44D1-BE7E-7CF80B08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376D-8832-49A6-A773-C8451CB0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4F2E3-1544-4533-8B6C-A7EF641C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3F330-3880-40BF-90FF-8E7E5059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6E524D-80B5-479E-B1D6-14867FA4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2CC6C3-0DA2-4915-B946-8B1ED324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4360E-B4EE-4BE5-915B-9D7564B3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CF1A55-2C73-4D10-AA6C-9DEAE34A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9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98B92-28B4-4AC4-B161-2DBEA26F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0225CF-65C4-439D-9049-61079CF3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66B31-5370-4FB9-8B70-DE260D2F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CD6C89-8601-48F6-A1EE-4B7FFF2C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9F35CD-D667-4636-B56A-7FDCCE36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1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0523-447E-4D7A-853B-26BB8A4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DB82E-0351-4398-ACD1-719E8A27F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8D7D55-0B23-4A56-8596-B945CD014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3B4525-0DEF-4614-B724-D0E65496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842FE-7459-4ED5-83AE-09D63F5C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826659-C635-4433-BF21-777C371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2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2A22-49B5-4113-A3B2-5EB38667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4ACA6C-B65B-4786-8FE0-7D5C3F12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3FB3C5-4C15-41F5-BA8A-7EDE453D1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15AC0F-0B5C-4FBE-B576-695CD5B38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C5A186-AEDF-44C4-8372-3D44C2C8C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683775-81B7-411B-B262-A6A9BAA2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4AB637-82D2-4AFC-9E30-78756E20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41FCD5-B508-4126-9AF7-9F968200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4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B6AEA-85E5-42E5-9B0B-36927798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546C09-D10C-448F-9D17-06F0BECB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0C9794-74A1-4238-9331-3273B475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09A329-7F28-4319-928A-C6EE904C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78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111EB1-0A6F-4669-AD3D-B713B372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0B6903-9306-47B8-97B5-95E96CE4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C07322-6FA6-4AF1-A06C-699B9763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6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0A2A9-D271-45EC-98A3-679CE936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74300-59DE-4379-8D5B-3B67CA84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505505-A23B-4F67-9AE8-011120B9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3FA29-4E65-4B16-AF24-1BD873A7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93AEDC-4731-4BF5-BCC9-99E2A5B8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B1112C-5A67-4B6C-94B8-81DD87C5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18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BD375-CDE3-4AB6-B573-12FAF275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9CCA9F-FDA7-498E-B443-B8E5C2AD8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3A1DD5-7120-4EA8-880E-D170EF290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36E9F5-84C3-4139-A606-4BB7D216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050BDA-5295-4AD8-B4B5-1A2D202E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B6BB00-DD7C-497E-9CC7-F4F0622D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98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A6EA71-3466-457C-9197-BD94F0C3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1B53D-C5F5-40AF-8075-65C45B49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CDCCB-CF46-4E16-B22D-3DADE17FC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A6A8-DE7F-41A4-AB7F-E93E9E46229E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AFE64-F983-4D95-A0EF-D017A449F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7AB5E-97FE-44FD-B260-FCC427C98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1203-722B-4CB5-B73C-5929178B0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85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Texto&#10;&#10;Descrição gerada automaticamente com confiança média">
            <a:extLst>
              <a:ext uri="{FF2B5EF4-FFF2-40B4-BE49-F238E27FC236}">
                <a16:creationId xmlns:a16="http://schemas.microsoft.com/office/drawing/2014/main" id="{FA1A1126-F9CC-4E9B-B540-A384ADBA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431" y="-1303595"/>
            <a:ext cx="9232899" cy="473259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CD3361-A1AC-4BA8-9599-5804B94CFCA4}"/>
              </a:ext>
            </a:extLst>
          </p:cNvPr>
          <p:cNvSpPr txBox="1"/>
          <p:nvPr/>
        </p:nvSpPr>
        <p:spPr>
          <a:xfrm>
            <a:off x="9635068" y="8467"/>
            <a:ext cx="516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97994-C9B5-44F3-814B-C4DD92127E2E}"/>
              </a:ext>
            </a:extLst>
          </p:cNvPr>
          <p:cNvSpPr txBox="1"/>
          <p:nvPr/>
        </p:nvSpPr>
        <p:spPr>
          <a:xfrm>
            <a:off x="10236201" y="8467"/>
            <a:ext cx="677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Cadastro</a:t>
            </a:r>
          </a:p>
        </p:txBody>
      </p:sp>
      <p:pic>
        <p:nvPicPr>
          <p:cNvPr id="7" name="Imagem 6" descr="Foto preta e branca de homens posando para foto&#10;&#10;Descrição gerada automaticamente">
            <a:extLst>
              <a:ext uri="{FF2B5EF4-FFF2-40B4-BE49-F238E27FC236}">
                <a16:creationId xmlns:a16="http://schemas.microsoft.com/office/drawing/2014/main" id="{6DC93982-427D-4064-9D0B-4CE4A4212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9533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F558DC-F18E-4C12-91FD-68DE0544814A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00C255-0567-4C0F-92CA-F4A2C78CF917}"/>
              </a:ext>
            </a:extLst>
          </p:cNvPr>
          <p:cNvSpPr txBox="1"/>
          <p:nvPr/>
        </p:nvSpPr>
        <p:spPr>
          <a:xfrm>
            <a:off x="9665626" y="52400"/>
            <a:ext cx="52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Inicio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3F09FF-F452-4006-AB98-F20FF306E423}"/>
              </a:ext>
            </a:extLst>
          </p:cNvPr>
          <p:cNvSpPr txBox="1"/>
          <p:nvPr/>
        </p:nvSpPr>
        <p:spPr>
          <a:xfrm>
            <a:off x="10346046" y="52400"/>
            <a:ext cx="53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login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ADEBD08B-A663-4237-BFAB-EEE6BC9E7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00" y="52401"/>
            <a:ext cx="369333" cy="369333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45F016E-A81A-4281-9FE3-90562312C2BB}"/>
              </a:ext>
            </a:extLst>
          </p:cNvPr>
          <p:cNvSpPr/>
          <p:nvPr/>
        </p:nvSpPr>
        <p:spPr>
          <a:xfrm>
            <a:off x="219075" y="666750"/>
            <a:ext cx="10859557" cy="6235183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D2B69F-C49A-4278-BC33-46194EA6481C}"/>
              </a:ext>
            </a:extLst>
          </p:cNvPr>
          <p:cNvSpPr txBox="1"/>
          <p:nvPr/>
        </p:nvSpPr>
        <p:spPr>
          <a:xfrm>
            <a:off x="1113368" y="1128726"/>
            <a:ext cx="2637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Adidas 2014" panose="02000500000000000000" pitchFamily="2" charset="0"/>
              </a:rPr>
              <a:t>Bem-vindo!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DBD2FD-06D4-419C-9D3A-D7C0DA189A16}"/>
              </a:ext>
            </a:extLst>
          </p:cNvPr>
          <p:cNvSpPr txBox="1"/>
          <p:nvPr/>
        </p:nvSpPr>
        <p:spPr>
          <a:xfrm>
            <a:off x="1583794" y="2182816"/>
            <a:ext cx="3709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"At vero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eos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accusamus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iusto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dignissimos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ducimus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blanditiis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praesentium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deleniti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atque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corrupti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quos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molestias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excepturi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cupiditate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provident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similique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sunt in culpa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mollitia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animi, id est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fuga.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harum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quidem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rerum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est et expedita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distinctio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pt-BR" dirty="0">
              <a:latin typeface="Adidas 2014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3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ECD3361-A1AC-4BA8-9599-5804B94CFCA4}"/>
              </a:ext>
            </a:extLst>
          </p:cNvPr>
          <p:cNvSpPr txBox="1"/>
          <p:nvPr/>
        </p:nvSpPr>
        <p:spPr>
          <a:xfrm>
            <a:off x="9635068" y="8467"/>
            <a:ext cx="516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97994-C9B5-44F3-814B-C4DD92127E2E}"/>
              </a:ext>
            </a:extLst>
          </p:cNvPr>
          <p:cNvSpPr txBox="1"/>
          <p:nvPr/>
        </p:nvSpPr>
        <p:spPr>
          <a:xfrm>
            <a:off x="10236201" y="8467"/>
            <a:ext cx="677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Cadastro</a:t>
            </a:r>
          </a:p>
        </p:txBody>
      </p:sp>
      <p:pic>
        <p:nvPicPr>
          <p:cNvPr id="7" name="Imagem 6" descr="Foto preta e branca de homens posando para foto&#10;&#10;Descrição gerada automaticamente">
            <a:extLst>
              <a:ext uri="{FF2B5EF4-FFF2-40B4-BE49-F238E27FC236}">
                <a16:creationId xmlns:a16="http://schemas.microsoft.com/office/drawing/2014/main" id="{6DC93982-427D-4064-9D0B-4CE4A421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9533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F558DC-F18E-4C12-91FD-68DE0544814A}"/>
              </a:ext>
            </a:extLst>
          </p:cNvPr>
          <p:cNvSpPr/>
          <p:nvPr/>
        </p:nvSpPr>
        <p:spPr>
          <a:xfrm>
            <a:off x="0" y="8467"/>
            <a:ext cx="12192000" cy="457200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00C255-0567-4C0F-92CA-F4A2C78CF917}"/>
              </a:ext>
            </a:extLst>
          </p:cNvPr>
          <p:cNvSpPr txBox="1"/>
          <p:nvPr/>
        </p:nvSpPr>
        <p:spPr>
          <a:xfrm>
            <a:off x="10054169" y="47614"/>
            <a:ext cx="52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Inicio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E439E1-C7D9-448F-8022-9AEB5E288C64}"/>
              </a:ext>
            </a:extLst>
          </p:cNvPr>
          <p:cNvSpPr txBox="1"/>
          <p:nvPr/>
        </p:nvSpPr>
        <p:spPr>
          <a:xfrm>
            <a:off x="10790766" y="52401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Login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ADEBD08B-A663-4237-BFAB-EEE6BC9E7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00" y="52401"/>
            <a:ext cx="369333" cy="369333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45F016E-A81A-4281-9FE3-90562312C2BB}"/>
              </a:ext>
            </a:extLst>
          </p:cNvPr>
          <p:cNvSpPr/>
          <p:nvPr/>
        </p:nvSpPr>
        <p:spPr>
          <a:xfrm>
            <a:off x="219075" y="666750"/>
            <a:ext cx="10859557" cy="6235183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D2B69F-C49A-4278-BC33-46194EA6481C}"/>
              </a:ext>
            </a:extLst>
          </p:cNvPr>
          <p:cNvSpPr txBox="1"/>
          <p:nvPr/>
        </p:nvSpPr>
        <p:spPr>
          <a:xfrm>
            <a:off x="648757" y="1128726"/>
            <a:ext cx="2637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Adidas 2014" panose="02000500000000000000" pitchFamily="2" charset="0"/>
              </a:rPr>
              <a:t>Quem somos?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DBD2FD-06D4-419C-9D3A-D7C0DA189A16}"/>
              </a:ext>
            </a:extLst>
          </p:cNvPr>
          <p:cNvSpPr txBox="1"/>
          <p:nvPr/>
        </p:nvSpPr>
        <p:spPr>
          <a:xfrm>
            <a:off x="1113368" y="2099250"/>
            <a:ext cx="3709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"At vero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eos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accusamus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iusto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odio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dignissimos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ducimus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blanditiis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praesentium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deleniti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atque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corrupti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quos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dolores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molestias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excepturi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cupiditate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provident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similique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sunt in culpa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mollitia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animi, id est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fuga. Et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harum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quidem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rerum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facilis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est et expedita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distinctio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pt-BR" dirty="0">
              <a:latin typeface="Adidas 2014" panose="020005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62048B6-7C94-42E4-A3B7-DFC21089815B}"/>
              </a:ext>
            </a:extLst>
          </p:cNvPr>
          <p:cNvSpPr txBox="1"/>
          <p:nvPr/>
        </p:nvSpPr>
        <p:spPr>
          <a:xfrm>
            <a:off x="1828802" y="-109858"/>
            <a:ext cx="16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idas 2014" panose="02000500000000000000" pitchFamily="2" charset="0"/>
              </a:rPr>
              <a:t>SOLUTIONS</a:t>
            </a:r>
          </a:p>
        </p:txBody>
      </p:sp>
      <p:pic>
        <p:nvPicPr>
          <p:cNvPr id="18" name="Imagem 17" descr="Texto&#10;&#10;Descrição gerada automaticamente com confiança média">
            <a:extLst>
              <a:ext uri="{FF2B5EF4-FFF2-40B4-BE49-F238E27FC236}">
                <a16:creationId xmlns:a16="http://schemas.microsoft.com/office/drawing/2014/main" id="{FA1A1126-F9CC-4E9B-B540-A384ADBA5B2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5" y="1879859"/>
            <a:ext cx="9232899" cy="47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1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ECD3361-A1AC-4BA8-9599-5804B94CFCA4}"/>
              </a:ext>
            </a:extLst>
          </p:cNvPr>
          <p:cNvSpPr txBox="1"/>
          <p:nvPr/>
        </p:nvSpPr>
        <p:spPr>
          <a:xfrm>
            <a:off x="9635068" y="8467"/>
            <a:ext cx="516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97994-C9B5-44F3-814B-C4DD92127E2E}"/>
              </a:ext>
            </a:extLst>
          </p:cNvPr>
          <p:cNvSpPr txBox="1"/>
          <p:nvPr/>
        </p:nvSpPr>
        <p:spPr>
          <a:xfrm>
            <a:off x="10236201" y="8467"/>
            <a:ext cx="677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Cadastro</a:t>
            </a:r>
          </a:p>
        </p:txBody>
      </p:sp>
      <p:pic>
        <p:nvPicPr>
          <p:cNvPr id="7" name="Imagem 6" descr="Foto preta e branca de homens posando para foto&#10;&#10;Descrição gerada automaticamente">
            <a:extLst>
              <a:ext uri="{FF2B5EF4-FFF2-40B4-BE49-F238E27FC236}">
                <a16:creationId xmlns:a16="http://schemas.microsoft.com/office/drawing/2014/main" id="{6DC93982-427D-4064-9D0B-4CE4A421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95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E00C255-0567-4C0F-92CA-F4A2C78CF917}"/>
              </a:ext>
            </a:extLst>
          </p:cNvPr>
          <p:cNvSpPr txBox="1"/>
          <p:nvPr/>
        </p:nvSpPr>
        <p:spPr>
          <a:xfrm>
            <a:off x="9395886" y="52400"/>
            <a:ext cx="52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Inicio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3F09FF-F452-4006-AB98-F20FF306E423}"/>
              </a:ext>
            </a:extLst>
          </p:cNvPr>
          <p:cNvSpPr txBox="1"/>
          <p:nvPr/>
        </p:nvSpPr>
        <p:spPr>
          <a:xfrm>
            <a:off x="9893301" y="52401"/>
            <a:ext cx="94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CADASTRO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E439E1-C7D9-448F-8022-9AEB5E288C64}"/>
              </a:ext>
            </a:extLst>
          </p:cNvPr>
          <p:cNvSpPr txBox="1"/>
          <p:nvPr/>
        </p:nvSpPr>
        <p:spPr>
          <a:xfrm>
            <a:off x="10790766" y="52401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Login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ADEBD08B-A663-4237-BFAB-EEE6BC9E7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00" y="52401"/>
            <a:ext cx="369333" cy="369333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45F016E-A81A-4281-9FE3-90562312C2BB}"/>
              </a:ext>
            </a:extLst>
          </p:cNvPr>
          <p:cNvSpPr/>
          <p:nvPr/>
        </p:nvSpPr>
        <p:spPr>
          <a:xfrm>
            <a:off x="762001" y="0"/>
            <a:ext cx="10859557" cy="6901933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D2B69F-C49A-4278-BC33-46194EA6481C}"/>
              </a:ext>
            </a:extLst>
          </p:cNvPr>
          <p:cNvSpPr txBox="1"/>
          <p:nvPr/>
        </p:nvSpPr>
        <p:spPr>
          <a:xfrm>
            <a:off x="928157" y="842937"/>
            <a:ext cx="1662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Adidas 2014" panose="02000500000000000000" pitchFamily="2" charset="0"/>
              </a:rPr>
              <a:t>O criador</a:t>
            </a:r>
          </a:p>
        </p:txBody>
      </p:sp>
    </p:spTree>
    <p:extLst>
      <p:ext uri="{BB962C8B-B14F-4D97-AF65-F5344CB8AC3E}">
        <p14:creationId xmlns:p14="http://schemas.microsoft.com/office/powerpoint/2010/main" val="34989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ECD3361-A1AC-4BA8-9599-5804B94CFCA4}"/>
              </a:ext>
            </a:extLst>
          </p:cNvPr>
          <p:cNvSpPr txBox="1"/>
          <p:nvPr/>
        </p:nvSpPr>
        <p:spPr>
          <a:xfrm>
            <a:off x="9635068" y="8467"/>
            <a:ext cx="516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97994-C9B5-44F3-814B-C4DD92127E2E}"/>
              </a:ext>
            </a:extLst>
          </p:cNvPr>
          <p:cNvSpPr txBox="1"/>
          <p:nvPr/>
        </p:nvSpPr>
        <p:spPr>
          <a:xfrm>
            <a:off x="10236201" y="8467"/>
            <a:ext cx="677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Cadastro</a:t>
            </a:r>
          </a:p>
        </p:txBody>
      </p:sp>
      <p:pic>
        <p:nvPicPr>
          <p:cNvPr id="7" name="Imagem 6" descr="Foto preta e branca de homens posando para foto&#10;&#10;Descrição gerada automaticamente">
            <a:extLst>
              <a:ext uri="{FF2B5EF4-FFF2-40B4-BE49-F238E27FC236}">
                <a16:creationId xmlns:a16="http://schemas.microsoft.com/office/drawing/2014/main" id="{6DC93982-427D-4064-9D0B-4CE4A421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9533"/>
          </a:xfrm>
          <a:prstGeom prst="rect">
            <a:avLst/>
          </a:prstGeom>
        </p:spPr>
      </p:pic>
      <p:pic>
        <p:nvPicPr>
          <p:cNvPr id="18" name="Imagem 17" descr="Texto&#10;&#10;Descrição gerada automaticamente com confiança média">
            <a:extLst>
              <a:ext uri="{FF2B5EF4-FFF2-40B4-BE49-F238E27FC236}">
                <a16:creationId xmlns:a16="http://schemas.microsoft.com/office/drawing/2014/main" id="{FA1A1126-F9CC-4E9B-B540-A384ADBA5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790" y="-2103915"/>
            <a:ext cx="9232899" cy="473259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F558DC-F18E-4C12-91FD-68DE0544814A}"/>
              </a:ext>
            </a:extLst>
          </p:cNvPr>
          <p:cNvSpPr/>
          <p:nvPr/>
        </p:nvSpPr>
        <p:spPr>
          <a:xfrm>
            <a:off x="0" y="8467"/>
            <a:ext cx="12192000" cy="457200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00C255-0567-4C0F-92CA-F4A2C78CF917}"/>
              </a:ext>
            </a:extLst>
          </p:cNvPr>
          <p:cNvSpPr txBox="1"/>
          <p:nvPr/>
        </p:nvSpPr>
        <p:spPr>
          <a:xfrm>
            <a:off x="10210801" y="52401"/>
            <a:ext cx="52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Inicio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E439E1-C7D9-448F-8022-9AEB5E288C64}"/>
              </a:ext>
            </a:extLst>
          </p:cNvPr>
          <p:cNvSpPr txBox="1"/>
          <p:nvPr/>
        </p:nvSpPr>
        <p:spPr>
          <a:xfrm>
            <a:off x="10790766" y="52401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Login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ADEBD08B-A663-4237-BFAB-EEE6BC9E7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00" y="52401"/>
            <a:ext cx="369333" cy="369333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45F016E-A81A-4281-9FE3-90562312C2BB}"/>
              </a:ext>
            </a:extLst>
          </p:cNvPr>
          <p:cNvSpPr/>
          <p:nvPr/>
        </p:nvSpPr>
        <p:spPr>
          <a:xfrm>
            <a:off x="3047471" y="1848534"/>
            <a:ext cx="6097057" cy="3675965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62048B6-7C94-42E4-A3B7-DFC21089815B}"/>
              </a:ext>
            </a:extLst>
          </p:cNvPr>
          <p:cNvSpPr txBox="1"/>
          <p:nvPr/>
        </p:nvSpPr>
        <p:spPr>
          <a:xfrm>
            <a:off x="2103122" y="-866190"/>
            <a:ext cx="16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idas 2014" panose="02000500000000000000" pitchFamily="2" charset="0"/>
              </a:rPr>
              <a:t>Sports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3C9F006-2E67-46A0-9C03-D26A018A75C0}"/>
              </a:ext>
            </a:extLst>
          </p:cNvPr>
          <p:cNvSpPr txBox="1"/>
          <p:nvPr/>
        </p:nvSpPr>
        <p:spPr>
          <a:xfrm>
            <a:off x="6490760" y="1995501"/>
            <a:ext cx="23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didas 2014" panose="02000500000000000000" pitchFamily="2" charset="0"/>
              </a:rPr>
              <a:t>CADASTRE-SE NA</a:t>
            </a:r>
          </a:p>
        </p:txBody>
      </p:sp>
      <p:pic>
        <p:nvPicPr>
          <p:cNvPr id="20" name="Imagem 19" descr="Texto&#10;&#10;Descrição gerada automaticamente com confiança média">
            <a:extLst>
              <a:ext uri="{FF2B5EF4-FFF2-40B4-BE49-F238E27FC236}">
                <a16:creationId xmlns:a16="http://schemas.microsoft.com/office/drawing/2014/main" id="{88743AB9-2981-4A35-A1FC-9693B33E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82" y="1106635"/>
            <a:ext cx="9106171" cy="473259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40FA0C-CE1A-428C-9AFB-92E5C745AB09}"/>
              </a:ext>
            </a:extLst>
          </p:cNvPr>
          <p:cNvSpPr txBox="1"/>
          <p:nvPr/>
        </p:nvSpPr>
        <p:spPr>
          <a:xfrm>
            <a:off x="7576214" y="2300372"/>
            <a:ext cx="15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idas 2014" panose="02000500000000000000" pitchFamily="2" charset="0"/>
              </a:rPr>
              <a:t>SOLUTIONS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25CE734-8728-4414-B8DC-26A39090DD96}"/>
              </a:ext>
            </a:extLst>
          </p:cNvPr>
          <p:cNvSpPr/>
          <p:nvPr/>
        </p:nvSpPr>
        <p:spPr>
          <a:xfrm>
            <a:off x="6872556" y="2999759"/>
            <a:ext cx="1947593" cy="3029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E0E9F33-AAAC-471F-91ED-50C1FEEF1D82}"/>
              </a:ext>
            </a:extLst>
          </p:cNvPr>
          <p:cNvSpPr/>
          <p:nvPr/>
        </p:nvSpPr>
        <p:spPr>
          <a:xfrm>
            <a:off x="6872556" y="3362756"/>
            <a:ext cx="1947593" cy="3029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A97F36-DF0B-4D85-82D4-73C9CC73C522}"/>
              </a:ext>
            </a:extLst>
          </p:cNvPr>
          <p:cNvSpPr/>
          <p:nvPr/>
        </p:nvSpPr>
        <p:spPr>
          <a:xfrm>
            <a:off x="6851919" y="3715159"/>
            <a:ext cx="1947593" cy="3029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544AB09-AB87-454C-8FAF-B45C9DB9E63B}"/>
              </a:ext>
            </a:extLst>
          </p:cNvPr>
          <p:cNvSpPr/>
          <p:nvPr/>
        </p:nvSpPr>
        <p:spPr>
          <a:xfrm>
            <a:off x="6851918" y="4080630"/>
            <a:ext cx="1947593" cy="3029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D1FAD37-71CC-4DC8-BA42-E618E6067B51}"/>
              </a:ext>
            </a:extLst>
          </p:cNvPr>
          <p:cNvSpPr/>
          <p:nvPr/>
        </p:nvSpPr>
        <p:spPr>
          <a:xfrm>
            <a:off x="6858995" y="4436547"/>
            <a:ext cx="1947593" cy="3029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EAB83C-9AAD-4040-8DB9-559B85230506}"/>
              </a:ext>
            </a:extLst>
          </p:cNvPr>
          <p:cNvSpPr txBox="1"/>
          <p:nvPr/>
        </p:nvSpPr>
        <p:spPr>
          <a:xfrm>
            <a:off x="6881980" y="3037318"/>
            <a:ext cx="1066318" cy="253916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1">
                    <a:alpha val="34000"/>
                  </a:schemeClr>
                </a:solidFill>
              </a:rPr>
              <a:t>Nome completo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9DBB3A-F264-4ADC-8A9F-7344D112D20D}"/>
              </a:ext>
            </a:extLst>
          </p:cNvPr>
          <p:cNvSpPr txBox="1"/>
          <p:nvPr/>
        </p:nvSpPr>
        <p:spPr>
          <a:xfrm>
            <a:off x="6881980" y="3391209"/>
            <a:ext cx="881973" cy="253916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1">
                    <a:alpha val="34000"/>
                  </a:schemeClr>
                </a:solidFill>
              </a:rPr>
              <a:t>E-mail valido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FAA090E-E797-4CEC-9C50-901F60A644FD}"/>
              </a:ext>
            </a:extLst>
          </p:cNvPr>
          <p:cNvSpPr txBox="1"/>
          <p:nvPr/>
        </p:nvSpPr>
        <p:spPr>
          <a:xfrm>
            <a:off x="6881980" y="3744436"/>
            <a:ext cx="519694" cy="253916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1">
                    <a:alpha val="34000"/>
                  </a:schemeClr>
                </a:solidFill>
              </a:rPr>
              <a:t>Senha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7EE722E-782F-49C0-9371-A61939197934}"/>
              </a:ext>
            </a:extLst>
          </p:cNvPr>
          <p:cNvSpPr txBox="1"/>
          <p:nvPr/>
        </p:nvSpPr>
        <p:spPr>
          <a:xfrm>
            <a:off x="6881980" y="4090242"/>
            <a:ext cx="1099981" cy="253916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1">
                    <a:alpha val="34000"/>
                  </a:schemeClr>
                </a:solidFill>
              </a:rPr>
              <a:t>Confirmar Senha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4BBCCCB-BA73-41A4-9C2F-C92FDB45C67A}"/>
              </a:ext>
            </a:extLst>
          </p:cNvPr>
          <p:cNvSpPr txBox="1"/>
          <p:nvPr/>
        </p:nvSpPr>
        <p:spPr>
          <a:xfrm>
            <a:off x="6881980" y="4460605"/>
            <a:ext cx="1088760" cy="253916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1">
                    <a:alpha val="34000"/>
                  </a:schemeClr>
                </a:solidFill>
              </a:rPr>
              <a:t>Time do coração</a:t>
            </a:r>
          </a:p>
        </p:txBody>
      </p:sp>
    </p:spTree>
    <p:extLst>
      <p:ext uri="{BB962C8B-B14F-4D97-AF65-F5344CB8AC3E}">
        <p14:creationId xmlns:p14="http://schemas.microsoft.com/office/powerpoint/2010/main" val="250756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ECD3361-A1AC-4BA8-9599-5804B94CFCA4}"/>
              </a:ext>
            </a:extLst>
          </p:cNvPr>
          <p:cNvSpPr txBox="1"/>
          <p:nvPr/>
        </p:nvSpPr>
        <p:spPr>
          <a:xfrm>
            <a:off x="9635068" y="8467"/>
            <a:ext cx="516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97994-C9B5-44F3-814B-C4DD92127E2E}"/>
              </a:ext>
            </a:extLst>
          </p:cNvPr>
          <p:cNvSpPr txBox="1"/>
          <p:nvPr/>
        </p:nvSpPr>
        <p:spPr>
          <a:xfrm>
            <a:off x="10236201" y="8467"/>
            <a:ext cx="677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Cadastro</a:t>
            </a:r>
          </a:p>
        </p:txBody>
      </p:sp>
      <p:pic>
        <p:nvPicPr>
          <p:cNvPr id="7" name="Imagem 6" descr="Foto preta e branca de homens posando para foto&#10;&#10;Descrição gerada automaticamente">
            <a:extLst>
              <a:ext uri="{FF2B5EF4-FFF2-40B4-BE49-F238E27FC236}">
                <a16:creationId xmlns:a16="http://schemas.microsoft.com/office/drawing/2014/main" id="{6DC93982-427D-4064-9D0B-4CE4A421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9533"/>
          </a:xfrm>
          <a:prstGeom prst="rect">
            <a:avLst/>
          </a:prstGeom>
        </p:spPr>
      </p:pic>
      <p:pic>
        <p:nvPicPr>
          <p:cNvPr id="20" name="Imagem 19" descr="Texto&#10;&#10;Descrição gerada automaticamente com confiança média">
            <a:extLst>
              <a:ext uri="{FF2B5EF4-FFF2-40B4-BE49-F238E27FC236}">
                <a16:creationId xmlns:a16="http://schemas.microsoft.com/office/drawing/2014/main" id="{88743AB9-2981-4A35-A1FC-9693B33E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82" y="1106635"/>
            <a:ext cx="9106171" cy="4732595"/>
          </a:xfrm>
          <a:prstGeom prst="rect">
            <a:avLst/>
          </a:prstGeom>
        </p:spPr>
      </p:pic>
      <p:pic>
        <p:nvPicPr>
          <p:cNvPr id="18" name="Imagem 17" descr="Texto&#10;&#10;Descrição gerada automaticamente com confiança média">
            <a:extLst>
              <a:ext uri="{FF2B5EF4-FFF2-40B4-BE49-F238E27FC236}">
                <a16:creationId xmlns:a16="http://schemas.microsoft.com/office/drawing/2014/main" id="{FA1A1126-F9CC-4E9B-B540-A384ADBA5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431" y="-1303595"/>
            <a:ext cx="9232899" cy="473259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F558DC-F18E-4C12-91FD-68DE0544814A}"/>
              </a:ext>
            </a:extLst>
          </p:cNvPr>
          <p:cNvSpPr/>
          <p:nvPr/>
        </p:nvSpPr>
        <p:spPr>
          <a:xfrm>
            <a:off x="0" y="8467"/>
            <a:ext cx="12192000" cy="457200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00C255-0567-4C0F-92CA-F4A2C78CF917}"/>
              </a:ext>
            </a:extLst>
          </p:cNvPr>
          <p:cNvSpPr txBox="1"/>
          <p:nvPr/>
        </p:nvSpPr>
        <p:spPr>
          <a:xfrm>
            <a:off x="10210801" y="52401"/>
            <a:ext cx="52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Inicio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E439E1-C7D9-448F-8022-9AEB5E288C64}"/>
              </a:ext>
            </a:extLst>
          </p:cNvPr>
          <p:cNvSpPr txBox="1"/>
          <p:nvPr/>
        </p:nvSpPr>
        <p:spPr>
          <a:xfrm>
            <a:off x="10790766" y="52401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Login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ADEBD08B-A663-4237-BFAB-EEE6BC9E7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00" y="52401"/>
            <a:ext cx="369333" cy="369333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45F016E-A81A-4281-9FE3-90562312C2BB}"/>
              </a:ext>
            </a:extLst>
          </p:cNvPr>
          <p:cNvSpPr/>
          <p:nvPr/>
        </p:nvSpPr>
        <p:spPr>
          <a:xfrm>
            <a:off x="3047471" y="1848534"/>
            <a:ext cx="6097057" cy="3675965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62048B6-7C94-42E4-A3B7-DFC21089815B}"/>
              </a:ext>
            </a:extLst>
          </p:cNvPr>
          <p:cNvSpPr txBox="1"/>
          <p:nvPr/>
        </p:nvSpPr>
        <p:spPr>
          <a:xfrm>
            <a:off x="1828802" y="-109858"/>
            <a:ext cx="16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idas 2014" panose="02000500000000000000" pitchFamily="2" charset="0"/>
              </a:rPr>
              <a:t>SOLUTIONS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3C9F006-2E67-46A0-9C03-D26A018A75C0}"/>
              </a:ext>
            </a:extLst>
          </p:cNvPr>
          <p:cNvSpPr txBox="1"/>
          <p:nvPr/>
        </p:nvSpPr>
        <p:spPr>
          <a:xfrm>
            <a:off x="6143890" y="1971100"/>
            <a:ext cx="301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didas 2014" panose="02000500000000000000" pitchFamily="2" charset="0"/>
              </a:rPr>
              <a:t>Entre com seu login na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40FA0C-CE1A-428C-9AFB-92E5C745AB09}"/>
              </a:ext>
            </a:extLst>
          </p:cNvPr>
          <p:cNvSpPr txBox="1"/>
          <p:nvPr/>
        </p:nvSpPr>
        <p:spPr>
          <a:xfrm>
            <a:off x="7576214" y="2300372"/>
            <a:ext cx="15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idas 2014" panose="02000500000000000000" pitchFamily="2" charset="0"/>
              </a:rPr>
              <a:t>SOLUTIONS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E0E9F33-AAAC-471F-91ED-50C1FEEF1D82}"/>
              </a:ext>
            </a:extLst>
          </p:cNvPr>
          <p:cNvSpPr/>
          <p:nvPr/>
        </p:nvSpPr>
        <p:spPr>
          <a:xfrm>
            <a:off x="6881980" y="3235950"/>
            <a:ext cx="1947593" cy="3029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CA97F36-DF0B-4D85-82D4-73C9CC73C522}"/>
              </a:ext>
            </a:extLst>
          </p:cNvPr>
          <p:cNvSpPr/>
          <p:nvPr/>
        </p:nvSpPr>
        <p:spPr>
          <a:xfrm>
            <a:off x="6851919" y="3715159"/>
            <a:ext cx="1947593" cy="3029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D1FAD37-71CC-4DC8-BA42-E618E6067B51}"/>
              </a:ext>
            </a:extLst>
          </p:cNvPr>
          <p:cNvSpPr/>
          <p:nvPr/>
        </p:nvSpPr>
        <p:spPr>
          <a:xfrm>
            <a:off x="6851918" y="4224544"/>
            <a:ext cx="1947593" cy="3029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69DBB3A-F264-4ADC-8A9F-7344D112D20D}"/>
              </a:ext>
            </a:extLst>
          </p:cNvPr>
          <p:cNvSpPr txBox="1"/>
          <p:nvPr/>
        </p:nvSpPr>
        <p:spPr>
          <a:xfrm>
            <a:off x="6881980" y="3273331"/>
            <a:ext cx="881973" cy="253916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1">
                    <a:alpha val="34000"/>
                  </a:schemeClr>
                </a:solidFill>
              </a:rPr>
              <a:t>E-mail valido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FAA090E-E797-4CEC-9C50-901F60A644FD}"/>
              </a:ext>
            </a:extLst>
          </p:cNvPr>
          <p:cNvSpPr txBox="1"/>
          <p:nvPr/>
        </p:nvSpPr>
        <p:spPr>
          <a:xfrm>
            <a:off x="6881980" y="3744436"/>
            <a:ext cx="519694" cy="253916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1">
                    <a:alpha val="34000"/>
                  </a:schemeClr>
                </a:solidFill>
              </a:rPr>
              <a:t>Senha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4BBCCCB-BA73-41A4-9C2F-C92FDB45C67A}"/>
              </a:ext>
            </a:extLst>
          </p:cNvPr>
          <p:cNvSpPr txBox="1"/>
          <p:nvPr/>
        </p:nvSpPr>
        <p:spPr>
          <a:xfrm>
            <a:off x="6881980" y="4242955"/>
            <a:ext cx="1088760" cy="253916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1">
                    <a:alpha val="34000"/>
                  </a:schemeClr>
                </a:solidFill>
              </a:rPr>
              <a:t>Time do coração</a:t>
            </a:r>
          </a:p>
        </p:txBody>
      </p:sp>
    </p:spTree>
    <p:extLst>
      <p:ext uri="{BB962C8B-B14F-4D97-AF65-F5344CB8AC3E}">
        <p14:creationId xmlns:p14="http://schemas.microsoft.com/office/powerpoint/2010/main" val="402755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6B405BBD-09FC-4D22-93FE-9F210D6DBC1C}"/>
              </a:ext>
            </a:extLst>
          </p:cNvPr>
          <p:cNvSpPr/>
          <p:nvPr/>
        </p:nvSpPr>
        <p:spPr>
          <a:xfrm>
            <a:off x="4197410" y="1219199"/>
            <a:ext cx="2997200" cy="4732595"/>
          </a:xfrm>
          <a:prstGeom prst="rect">
            <a:avLst/>
          </a:prstGeom>
          <a:solidFill>
            <a:schemeClr val="tx1">
              <a:lumMod val="65000"/>
              <a:lumOff val="35000"/>
              <a:alpha val="59000"/>
            </a:schemeClr>
          </a:solid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CD3361-A1AC-4BA8-9599-5804B94CFCA4}"/>
              </a:ext>
            </a:extLst>
          </p:cNvPr>
          <p:cNvSpPr txBox="1"/>
          <p:nvPr/>
        </p:nvSpPr>
        <p:spPr>
          <a:xfrm>
            <a:off x="9635068" y="8467"/>
            <a:ext cx="5164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97994-C9B5-44F3-814B-C4DD92127E2E}"/>
              </a:ext>
            </a:extLst>
          </p:cNvPr>
          <p:cNvSpPr txBox="1"/>
          <p:nvPr/>
        </p:nvSpPr>
        <p:spPr>
          <a:xfrm>
            <a:off x="10236201" y="8467"/>
            <a:ext cx="6773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Cadastro</a:t>
            </a:r>
          </a:p>
        </p:txBody>
      </p:sp>
      <p:pic>
        <p:nvPicPr>
          <p:cNvPr id="7" name="Imagem 6" descr="Foto preta e branca de homens posando para foto&#10;&#10;Descrição gerada automaticamente">
            <a:extLst>
              <a:ext uri="{FF2B5EF4-FFF2-40B4-BE49-F238E27FC236}">
                <a16:creationId xmlns:a16="http://schemas.microsoft.com/office/drawing/2014/main" id="{6DC93982-427D-4064-9D0B-4CE4A421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7"/>
            <a:ext cx="12192000" cy="6849533"/>
          </a:xfrm>
          <a:prstGeom prst="rect">
            <a:avLst/>
          </a:prstGeom>
        </p:spPr>
      </p:pic>
      <p:pic>
        <p:nvPicPr>
          <p:cNvPr id="18" name="Imagem 17" descr="Texto&#10;&#10;Descrição gerada automaticamente com confiança média">
            <a:extLst>
              <a:ext uri="{FF2B5EF4-FFF2-40B4-BE49-F238E27FC236}">
                <a16:creationId xmlns:a16="http://schemas.microsoft.com/office/drawing/2014/main" id="{FA1A1126-F9CC-4E9B-B540-A384ADBA5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5431" y="-1303595"/>
            <a:ext cx="9232899" cy="473259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AF558DC-F18E-4C12-91FD-68DE0544814A}"/>
              </a:ext>
            </a:extLst>
          </p:cNvPr>
          <p:cNvSpPr/>
          <p:nvPr/>
        </p:nvSpPr>
        <p:spPr>
          <a:xfrm>
            <a:off x="0" y="8467"/>
            <a:ext cx="12192000" cy="457200"/>
          </a:xfrm>
          <a:prstGeom prst="round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00C255-0567-4C0F-92CA-F4A2C78CF917}"/>
              </a:ext>
            </a:extLst>
          </p:cNvPr>
          <p:cNvSpPr txBox="1"/>
          <p:nvPr/>
        </p:nvSpPr>
        <p:spPr>
          <a:xfrm>
            <a:off x="9219387" y="52402"/>
            <a:ext cx="52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Inicio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E439E1-C7D9-448F-8022-9AEB5E288C64}"/>
              </a:ext>
            </a:extLst>
          </p:cNvPr>
          <p:cNvSpPr txBox="1"/>
          <p:nvPr/>
        </p:nvSpPr>
        <p:spPr>
          <a:xfrm>
            <a:off x="9760735" y="42336"/>
            <a:ext cx="16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didas 2014" panose="02000500000000000000" pitchFamily="2" charset="0"/>
              </a:rPr>
              <a:t>Seja bem vindo,CARLOS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ADEBD08B-A663-4237-BFAB-EEE6BC9E7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100" y="52401"/>
            <a:ext cx="369333" cy="36933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62048B6-7C94-42E4-A3B7-DFC21089815B}"/>
              </a:ext>
            </a:extLst>
          </p:cNvPr>
          <p:cNvSpPr txBox="1"/>
          <p:nvPr/>
        </p:nvSpPr>
        <p:spPr>
          <a:xfrm>
            <a:off x="1828802" y="-109858"/>
            <a:ext cx="16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didas 2014" panose="02000500000000000000" pitchFamily="2" charset="0"/>
              </a:rPr>
              <a:t>SOLUTIONS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996F1CF-0BDD-4261-A52A-80F6DC4EE35E}"/>
              </a:ext>
            </a:extLst>
          </p:cNvPr>
          <p:cNvSpPr/>
          <p:nvPr/>
        </p:nvSpPr>
        <p:spPr>
          <a:xfrm>
            <a:off x="913659" y="1240774"/>
            <a:ext cx="2997200" cy="4732595"/>
          </a:xfrm>
          <a:prstGeom prst="rect">
            <a:avLst/>
          </a:prstGeom>
          <a:solidFill>
            <a:schemeClr val="tx1">
              <a:lumMod val="65000"/>
              <a:lumOff val="35000"/>
              <a:alpha val="59000"/>
            </a:schemeClr>
          </a:solid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1862B18-3AFA-493E-8E87-F99CE8A38F91}"/>
              </a:ext>
            </a:extLst>
          </p:cNvPr>
          <p:cNvSpPr/>
          <p:nvPr/>
        </p:nvSpPr>
        <p:spPr>
          <a:xfrm>
            <a:off x="4293917" y="1219199"/>
            <a:ext cx="2997200" cy="4732595"/>
          </a:xfrm>
          <a:prstGeom prst="rect">
            <a:avLst/>
          </a:prstGeom>
          <a:solidFill>
            <a:schemeClr val="tx1">
              <a:lumMod val="65000"/>
              <a:lumOff val="35000"/>
              <a:alpha val="59000"/>
            </a:schemeClr>
          </a:solid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0CACF08-9888-46DA-A257-8A7B9638A6AC}"/>
              </a:ext>
            </a:extLst>
          </p:cNvPr>
          <p:cNvSpPr/>
          <p:nvPr/>
        </p:nvSpPr>
        <p:spPr>
          <a:xfrm>
            <a:off x="7577668" y="1219199"/>
            <a:ext cx="2997200" cy="4732595"/>
          </a:xfrm>
          <a:prstGeom prst="rect">
            <a:avLst/>
          </a:prstGeom>
          <a:solidFill>
            <a:schemeClr val="tx1">
              <a:lumMod val="65000"/>
              <a:lumOff val="35000"/>
              <a:alpha val="59000"/>
            </a:schemeClr>
          </a:solidFill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1B0305-ECDA-4C73-8123-E7D91FE1B1A3}"/>
              </a:ext>
            </a:extLst>
          </p:cNvPr>
          <p:cNvSpPr txBox="1"/>
          <p:nvPr/>
        </p:nvSpPr>
        <p:spPr>
          <a:xfrm>
            <a:off x="1332115" y="1454562"/>
            <a:ext cx="215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didas 2014" panose="02000500000000000000" pitchFamily="2" charset="0"/>
              </a:rPr>
              <a:t>Futebol Mundial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D031E8C-A579-49B3-B13E-38566878E804}"/>
              </a:ext>
            </a:extLst>
          </p:cNvPr>
          <p:cNvSpPr txBox="1"/>
          <p:nvPr/>
        </p:nvSpPr>
        <p:spPr>
          <a:xfrm>
            <a:off x="4887213" y="1454563"/>
            <a:ext cx="209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didas 2014" panose="02000500000000000000" pitchFamily="2" charset="0"/>
              </a:rPr>
              <a:t>SOBRE SEU TIME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F3C0AA8-1524-45B4-9E84-251431CF603D}"/>
              </a:ext>
            </a:extLst>
          </p:cNvPr>
          <p:cNvSpPr txBox="1"/>
          <p:nvPr/>
        </p:nvSpPr>
        <p:spPr>
          <a:xfrm>
            <a:off x="8054635" y="1454562"/>
            <a:ext cx="204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Adidas 2014" panose="02000500000000000000" pitchFamily="2" charset="0"/>
              </a:rPr>
              <a:t>Proximos jogos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C3DE3E9-D77B-4113-B670-0B434B2892CF}"/>
              </a:ext>
            </a:extLst>
          </p:cNvPr>
          <p:cNvSpPr/>
          <p:nvPr/>
        </p:nvSpPr>
        <p:spPr>
          <a:xfrm>
            <a:off x="1295445" y="2100893"/>
            <a:ext cx="2153309" cy="35163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D73011E-76E7-48E6-84C5-01C8F84E50D4}"/>
              </a:ext>
            </a:extLst>
          </p:cNvPr>
          <p:cNvSpPr/>
          <p:nvPr/>
        </p:nvSpPr>
        <p:spPr>
          <a:xfrm>
            <a:off x="4744437" y="2100893"/>
            <a:ext cx="2153309" cy="35163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C15BE95-DF76-4576-A8AB-FF89F9921A55}"/>
              </a:ext>
            </a:extLst>
          </p:cNvPr>
          <p:cNvSpPr/>
          <p:nvPr/>
        </p:nvSpPr>
        <p:spPr>
          <a:xfrm>
            <a:off x="8098345" y="2123937"/>
            <a:ext cx="2153309" cy="35163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08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26B6800077740943CAA0EE0A90325" ma:contentTypeVersion="2" ma:contentTypeDescription="Create a new document." ma:contentTypeScope="" ma:versionID="e4f360c796227b09886f4bfbee30396b">
  <xsd:schema xmlns:xsd="http://www.w3.org/2001/XMLSchema" xmlns:xs="http://www.w3.org/2001/XMLSchema" xmlns:p="http://schemas.microsoft.com/office/2006/metadata/properties" xmlns:ns3="c14df721-83d0-478d-aefc-5e63513a87b4" targetNamespace="http://schemas.microsoft.com/office/2006/metadata/properties" ma:root="true" ma:fieldsID="1f9149c01d2bfb0a23a755c9e5c35f9f" ns3:_="">
    <xsd:import namespace="c14df721-83d0-478d-aefc-5e63513a87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df721-83d0-478d-aefc-5e63513a87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6C880-9D10-4641-8685-8D8E6BF6FA5B}">
  <ds:schemaRefs>
    <ds:schemaRef ds:uri="http://schemas.microsoft.com/office/2006/documentManagement/types"/>
    <ds:schemaRef ds:uri="http://purl.org/dc/elements/1.1/"/>
    <ds:schemaRef ds:uri="http://purl.org/dc/terms/"/>
    <ds:schemaRef ds:uri="c14df721-83d0-478d-aefc-5e63513a87b4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F50851C-ECB6-4262-8782-E3E4AC99C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E4D48C-2D0F-44B1-A642-1426B2B618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4df721-83d0-478d-aefc-5e63513a87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186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Adidas 2014</vt:lpstr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ROBERTO MACHOSKI</dc:creator>
  <cp:lastModifiedBy>CARLOS ROBERTO MACHOSKI</cp:lastModifiedBy>
  <cp:revision>2</cp:revision>
  <dcterms:created xsi:type="dcterms:W3CDTF">2021-11-20T21:56:29Z</dcterms:created>
  <dcterms:modified xsi:type="dcterms:W3CDTF">2021-11-22T01:07:15Z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0x010100B8E26B6800077740943CAA0EE0A90325</vt:lpwstr>
  </property>
</Properties>
</file>