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67" r:id="rId5"/>
    <p:sldId id="271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6356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4828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74650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PersonInNeedFactory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814150" y="4935648"/>
            <a:ext cx="1787505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14150" y="5392926"/>
            <a:ext cx="1787505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814150" y="5395444"/>
            <a:ext cx="1787505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87E3B1-E1AA-FA4D-A6EC-3EC47F87FAD3}"/>
              </a:ext>
            </a:extLst>
          </p:cNvPr>
          <p:cNvSpPr txBox="1"/>
          <p:nvPr/>
        </p:nvSpPr>
        <p:spPr>
          <a:xfrm>
            <a:off x="595729" y="1421416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Connect web3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Register the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Retrieve a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Display a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one disguise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810472" y="1987474"/>
            <a:ext cx="2576360" cy="174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the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6444340" y="2870885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2204054" y="2187654"/>
            <a:ext cx="1817120" cy="17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648883" y="20922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394536" y="1987475"/>
            <a:ext cx="2164301" cy="324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EBCE-E31D-FF46-B8C5-98C821A1D48E}"/>
              </a:ext>
            </a:extLst>
          </p:cNvPr>
          <p:cNvSpPr txBox="1"/>
          <p:nvPr/>
        </p:nvSpPr>
        <p:spPr>
          <a:xfrm>
            <a:off x="4021174" y="227050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FDB98B-0B11-6F49-B71A-827B98D8CB9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149626" y="2340054"/>
            <a:ext cx="1817120" cy="591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4AA269-B755-A04C-8512-76B993CA2D5B}"/>
              </a:ext>
            </a:extLst>
          </p:cNvPr>
          <p:cNvSpPr txBox="1"/>
          <p:nvPr/>
        </p:nvSpPr>
        <p:spPr>
          <a:xfrm>
            <a:off x="1594455" y="22446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95526-ECF9-4E40-B3C1-BE653F0D00D2}"/>
              </a:ext>
            </a:extLst>
          </p:cNvPr>
          <p:cNvSpPr txBox="1"/>
          <p:nvPr/>
        </p:nvSpPr>
        <p:spPr>
          <a:xfrm>
            <a:off x="3966746" y="283656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546E230-A7F0-C146-B7D9-EF3B308431B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46984" y="2921463"/>
            <a:ext cx="1871550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9F01A-4342-064F-B817-D94A33B8A8B3}"/>
              </a:ext>
            </a:extLst>
          </p:cNvPr>
          <p:cNvSpPr txBox="1"/>
          <p:nvPr/>
        </p:nvSpPr>
        <p:spPr>
          <a:xfrm>
            <a:off x="5191813" y="28260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0AF8-6B93-A842-AF27-E632023B4B25}"/>
              </a:ext>
            </a:extLst>
          </p:cNvPr>
          <p:cNvSpPr txBox="1"/>
          <p:nvPr/>
        </p:nvSpPr>
        <p:spPr>
          <a:xfrm>
            <a:off x="7618534" y="447388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B51DD2-54FB-164A-9A51-CDB32532D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268012" y="3106521"/>
            <a:ext cx="2361407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9A4BB9-E94D-7F4B-BD63-97B8769028A9}"/>
              </a:ext>
            </a:extLst>
          </p:cNvPr>
          <p:cNvSpPr txBox="1"/>
          <p:nvPr/>
        </p:nvSpPr>
        <p:spPr>
          <a:xfrm>
            <a:off x="4712841" y="30111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F4CD5-DC65-654A-8E8E-2A85E5A5FF5D}"/>
              </a:ext>
            </a:extLst>
          </p:cNvPr>
          <p:cNvSpPr txBox="1"/>
          <p:nvPr/>
        </p:nvSpPr>
        <p:spPr>
          <a:xfrm>
            <a:off x="7629419" y="465893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953329"/>
            <a:ext cx="3694509" cy="23994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pepitoAddress</a:t>
            </a:r>
            <a:r>
              <a:rPr lang="en-US" sz="1200" dirty="0"/>
              <a:t>, web3connected, </a:t>
            </a:r>
            <a:r>
              <a:rPr lang="en-US" sz="1200" dirty="0" err="1"/>
              <a:t>ownerPepito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  <a:tabLst>
                <a:tab pos="531813" algn="l"/>
              </a:tabLst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pepitoInstance</a:t>
            </a:r>
            <a:r>
              <a:rPr lang="en-US" sz="1200" dirty="0"/>
              <a:t> : </a:t>
            </a:r>
            <a:r>
              <a:rPr lang="en-US" sz="1200" dirty="0" err="1"/>
              <a:t>pepitoInstance</a:t>
            </a:r>
            <a:br>
              <a:rPr lang="en-US" sz="1200" dirty="0"/>
            </a:br>
            <a:r>
              <a:rPr lang="en-US" sz="1200" dirty="0"/>
              <a:t>	web3: web3, accounts: accounts,</a:t>
            </a:r>
            <a:br>
              <a:rPr lang="en-US" sz="1200" dirty="0"/>
            </a:br>
            <a:r>
              <a:rPr lang="en-US" sz="1200" dirty="0"/>
              <a:t>	etc.})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145208"/>
            <a:ext cx="1418596" cy="16641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71399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1"/>
            <a:ext cx="4271451" cy="124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this.props.connectedB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232587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767943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Deploying on testnet instead of ganache-truffle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519388"/>
            <a:ext cx="3694509" cy="184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…  /&gt;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652243" y="1451282"/>
            <a:ext cx="2656116" cy="10452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097072" y="240113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275320" y="1308107"/>
            <a:ext cx="2518851" cy="853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=…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StoreDisguise</a:t>
            </a:r>
            <a:r>
              <a:rPr lang="en-US" sz="1200" dirty="0"/>
              <a:t>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5275320" y="2767831"/>
            <a:ext cx="2055444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6696255" y="341671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5400000">
            <a:off x="5066335" y="2194338"/>
            <a:ext cx="1250022" cy="832052"/>
          </a:xfrm>
          <a:prstGeom prst="bentConnector4">
            <a:avLst>
              <a:gd name="adj1" fmla="val 31299"/>
              <a:gd name="adj2" fmla="val 1274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5829786" y="17945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21611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323698" y="-42625"/>
            <a:ext cx="1350948" cy="5949339"/>
          </a:xfrm>
          <a:prstGeom prst="bentConnector4">
            <a:avLst>
              <a:gd name="adj1" fmla="val -16921"/>
              <a:gd name="adj2" fmla="val 106404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2D0A16-45A8-D04E-9A8D-7945BB4CD969}"/>
              </a:ext>
            </a:extLst>
          </p:cNvPr>
          <p:cNvSpPr txBox="1"/>
          <p:nvPr/>
        </p:nvSpPr>
        <p:spPr>
          <a:xfrm>
            <a:off x="7913914" y="2730270"/>
            <a:ext cx="39180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getWeb3 generates a </a:t>
            </a:r>
            <a:r>
              <a:rPr lang="en-US" sz="1100" dirty="0" err="1"/>
              <a:t>HDWalletProvider</a:t>
            </a:r>
            <a:r>
              <a:rPr lang="en-US" sz="1100" dirty="0"/>
              <a:t> with the 12 words of Metamask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assign web3 to this </a:t>
            </a:r>
            <a:r>
              <a:rPr lang="en-US" sz="1100" dirty="0" err="1"/>
              <a:t>HDWalletProvider</a:t>
            </a:r>
            <a:r>
              <a:rPr lang="en-US" sz="1100" dirty="0"/>
              <a:t> of a testnet and return web3</a:t>
            </a:r>
            <a:endParaRPr lang="en-LU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FFB94D-6A49-A143-A8D3-A9A49F79F78A}"/>
              </a:ext>
            </a:extLst>
          </p:cNvPr>
          <p:cNvSpPr txBox="1"/>
          <p:nvPr/>
        </p:nvSpPr>
        <p:spPr>
          <a:xfrm>
            <a:off x="5308359" y="135588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46A4A6-1BAE-F841-B035-85F4B5791F64}"/>
              </a:ext>
            </a:extLst>
          </p:cNvPr>
          <p:cNvSpPr txBox="1"/>
          <p:nvPr/>
        </p:nvSpPr>
        <p:spPr>
          <a:xfrm>
            <a:off x="7913914" y="3499711"/>
            <a:ext cx="391803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uses one of our Metamask accounts connected to this testnet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sends a Pepito creation transaction from this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calls back </a:t>
            </a:r>
            <a:r>
              <a:rPr lang="en-US" sz="1100" dirty="0" err="1"/>
              <a:t>connectdB</a:t>
            </a:r>
            <a:r>
              <a:rPr lang="en-US" sz="1100" dirty="0"/>
              <a:t>()</a:t>
            </a:r>
            <a:endParaRPr lang="en-LU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B83A1-80C0-764A-B63B-A8499C9A3BD1}"/>
              </a:ext>
            </a:extLst>
          </p:cNvPr>
          <p:cNvSpPr txBox="1"/>
          <p:nvPr/>
        </p:nvSpPr>
        <p:spPr>
          <a:xfrm>
            <a:off x="5275319" y="4554809"/>
            <a:ext cx="2518851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Pepito to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</a:t>
            </a:r>
            <a:r>
              <a:rPr lang="en-US" sz="1200" dirty="0" err="1"/>
              <a:t>PepitoDisguise</a:t>
            </a:r>
            <a:r>
              <a:rPr lang="en-US" sz="1200" dirty="0"/>
              <a:t> to record on-chain its disguise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E2AB8-7304-3449-9076-8CFCA3933B44}"/>
              </a:ext>
            </a:extLst>
          </p:cNvPr>
          <p:cNvSpPr txBox="1"/>
          <p:nvPr/>
        </p:nvSpPr>
        <p:spPr>
          <a:xfrm>
            <a:off x="6696255" y="52036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019B9-3DD2-A543-9666-83DCEC57B6F9}"/>
              </a:ext>
            </a:extLst>
          </p:cNvPr>
          <p:cNvSpPr txBox="1"/>
          <p:nvPr/>
        </p:nvSpPr>
        <p:spPr>
          <a:xfrm>
            <a:off x="5590300" y="19469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D648D5F-1873-E746-BF3B-586C9630B167}"/>
              </a:ext>
            </a:extLst>
          </p:cNvPr>
          <p:cNvCxnSpPr>
            <a:cxnSpLocks/>
            <a:stCxn id="47" idx="1"/>
            <a:endCxn id="40" idx="1"/>
          </p:cNvCxnSpPr>
          <p:nvPr/>
        </p:nvCxnSpPr>
        <p:spPr>
          <a:xfrm rot="10800000" flipV="1">
            <a:off x="5275320" y="2042353"/>
            <a:ext cx="314981" cy="2980000"/>
          </a:xfrm>
          <a:prstGeom prst="bentConnector3">
            <a:avLst>
              <a:gd name="adj1" fmla="val 25206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EA8457-5D16-534F-B342-38F9A262A2E8}"/>
              </a:ext>
            </a:extLst>
          </p:cNvPr>
          <p:cNvSpPr txBox="1"/>
          <p:nvPr/>
        </p:nvSpPr>
        <p:spPr>
          <a:xfrm>
            <a:off x="7913913" y="4729296"/>
            <a:ext cx="39180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createPepitoDisguise</a:t>
            </a:r>
            <a:r>
              <a:rPr lang="en-US" sz="1100" dirty="0"/>
              <a:t> and </a:t>
            </a:r>
            <a:r>
              <a:rPr lang="en-US" sz="1100" dirty="0" err="1"/>
              <a:t>storeDisguise</a:t>
            </a:r>
            <a:r>
              <a:rPr lang="en-US" sz="1100" dirty="0"/>
              <a:t> are 2 transactions sent to the testnet referred to by web3</a:t>
            </a:r>
            <a:endParaRPr lang="en-LU" sz="1100" dirty="0"/>
          </a:p>
        </p:txBody>
      </p:sp>
    </p:spTree>
    <p:extLst>
      <p:ext uri="{BB962C8B-B14F-4D97-AF65-F5344CB8AC3E}">
        <p14:creationId xmlns:p14="http://schemas.microsoft.com/office/powerpoint/2010/main" val="309959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Same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({disguise = disguise});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this.state.disguise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623930" y="1029530"/>
            <a:ext cx="2265241" cy="369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setDisguise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r>
              <a:rPr lang="en-US" sz="1200" dirty="0"/>
              <a:t>’ props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554171" y="1029531"/>
            <a:ext cx="2439412" cy="4125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r>
              <a:rPr lang="en-US" sz="1600" dirty="0"/>
              <a:t>’ props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Own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r>
              <a:rPr lang="en-US" sz="1200" dirty="0"/>
              <a:t> – display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 –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Disguise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MakePepito</a:t>
            </a:r>
            <a:endParaRPr lang="en-US" sz="1200" dirty="0"/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DisguiseStore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DisguiseRetrieve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575-FB4A-D84F-B0F0-32A4817F251E}"/>
              </a:ext>
            </a:extLst>
          </p:cNvPr>
          <p:cNvSpPr txBox="1"/>
          <p:nvPr/>
        </p:nvSpPr>
        <p:spPr>
          <a:xfrm>
            <a:off x="3630170" y="4724252"/>
            <a:ext cx="392447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ownerPepito</a:t>
            </a:r>
            <a:r>
              <a:rPr lang="en-US" sz="1100" dirty="0"/>
              <a:t> is the address that has ETH, sent to pay transactions</a:t>
            </a:r>
          </a:p>
          <a:p>
            <a:r>
              <a:rPr lang="en-US" sz="1100" dirty="0" err="1"/>
              <a:t>pepitoAddress</a:t>
            </a:r>
            <a:r>
              <a:rPr lang="en-US" sz="1100" dirty="0"/>
              <a:t> is only the disguise Factory, sent to display</a:t>
            </a:r>
            <a:endParaRPr lang="en-L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D4A73-A3AF-374B-988D-A2DF05B34A04}"/>
              </a:ext>
            </a:extLst>
          </p:cNvPr>
          <p:cNvSpPr txBox="1"/>
          <p:nvPr/>
        </p:nvSpPr>
        <p:spPr>
          <a:xfrm>
            <a:off x="6225615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96897-3BD0-EA4E-A9CC-BA522C3FFF17}"/>
              </a:ext>
            </a:extLst>
          </p:cNvPr>
          <p:cNvSpPr txBox="1"/>
          <p:nvPr/>
        </p:nvSpPr>
        <p:spPr>
          <a:xfrm>
            <a:off x="3824070" y="261601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FE3039E-78C6-7342-BB62-BD63826662B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9801" y="1240970"/>
            <a:ext cx="1234269" cy="14704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B25B0-0DA2-BF44-9389-1A5714412290}"/>
              </a:ext>
            </a:extLst>
          </p:cNvPr>
          <p:cNvSpPr txBox="1"/>
          <p:nvPr/>
        </p:nvSpPr>
        <p:spPr>
          <a:xfrm>
            <a:off x="2034630" y="11455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E4FB1-6FEA-4542-8C2D-F7EF969DAFB4}"/>
              </a:ext>
            </a:extLst>
          </p:cNvPr>
          <p:cNvSpPr txBox="1"/>
          <p:nvPr/>
        </p:nvSpPr>
        <p:spPr>
          <a:xfrm>
            <a:off x="8827300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r>
              <a:rPr lang="en-US" sz="1200" dirty="0"/>
              <a:t>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disguiseStored</a:t>
            </a:r>
            <a:endParaRPr lang="en-US" sz="1200" dirty="0"/>
          </a:p>
          <a:p>
            <a:endParaRPr lang="en-US" sz="1200"/>
          </a:p>
          <a:p>
            <a:r>
              <a:rPr lang="en-US" sz="1200"/>
              <a:t>(*) </a:t>
            </a:r>
            <a:r>
              <a:rPr lang="en-US" sz="1200" dirty="0"/>
              <a:t>updated </a:t>
            </a:r>
            <a:r>
              <a:rPr lang="en-US" sz="1200"/>
              <a:t>when retrieved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Test in JavaScript and in Solidity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1579673" y="3163131"/>
            <a:ext cx="2350069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address public owner;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2667622" y="34689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rot="5400000">
            <a:off x="2476911" y="2358421"/>
            <a:ext cx="1578853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2277678" y="44276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DD846-1BEC-C84C-BF1C-1227A7C0F683}"/>
              </a:ext>
            </a:extLst>
          </p:cNvPr>
          <p:cNvSpPr txBox="1"/>
          <p:nvPr/>
        </p:nvSpPr>
        <p:spPr>
          <a:xfrm>
            <a:off x="620485" y="1240778"/>
            <a:ext cx="3309257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PepitoTest.js</a:t>
            </a:r>
            <a:endParaRPr lang="en-US" sz="1600" dirty="0"/>
          </a:p>
          <a:p>
            <a:r>
              <a:rPr lang="en-US" sz="1200" dirty="0" err="1"/>
              <a:t>pepitoInstance</a:t>
            </a:r>
            <a:r>
              <a:rPr lang="en-US" sz="1200" dirty="0"/>
              <a:t> = await </a:t>
            </a:r>
            <a:r>
              <a:rPr lang="en-US" sz="1200" dirty="0" err="1"/>
              <a:t>Pepito.deployed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ownerPepito</a:t>
            </a:r>
            <a:r>
              <a:rPr lang="en-US" sz="1200" dirty="0"/>
              <a:t> = await </a:t>
            </a:r>
            <a:r>
              <a:rPr lang="en-US" sz="1200" dirty="0" err="1"/>
              <a:t>pepitoInstance.owner</a:t>
            </a:r>
            <a:r>
              <a:rPr lang="en-US" sz="1200" dirty="0"/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B5194-1E1B-CB4D-AAC8-93DA568050B4}"/>
              </a:ext>
            </a:extLst>
          </p:cNvPr>
          <p:cNvSpPr txBox="1"/>
          <p:nvPr/>
        </p:nvSpPr>
        <p:spPr>
          <a:xfrm>
            <a:off x="3309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E58C0-460F-8C41-B4DD-2FD33CE67A94}"/>
              </a:ext>
            </a:extLst>
          </p:cNvPr>
          <p:cNvSpPr txBox="1"/>
          <p:nvPr/>
        </p:nvSpPr>
        <p:spPr>
          <a:xfrm>
            <a:off x="5008673" y="3163131"/>
            <a:ext cx="2350069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uint</a:t>
            </a:r>
            <a:r>
              <a:rPr lang="en-US" sz="1200" dirty="0"/>
              <a:t> public </a:t>
            </a:r>
            <a:r>
              <a:rPr lang="en-US" sz="1200" dirty="0" err="1"/>
              <a:t>tokenBalance</a:t>
            </a:r>
            <a:r>
              <a:rPr lang="en-US" sz="1200" dirty="0"/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7B54F-F9AD-F049-AEF8-EC2A64E26DEE}"/>
              </a:ext>
            </a:extLst>
          </p:cNvPr>
          <p:cNvSpPr txBox="1"/>
          <p:nvPr/>
        </p:nvSpPr>
        <p:spPr>
          <a:xfrm>
            <a:off x="6096622" y="34689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F3DB3BA-A47D-1D45-BBDC-F0D3A3E41F1A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rot="5400000">
            <a:off x="5905911" y="2358421"/>
            <a:ext cx="1578853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851F09-D6EF-C541-AAC9-ECE8CEFDDFEE}"/>
              </a:ext>
            </a:extLst>
          </p:cNvPr>
          <p:cNvSpPr txBox="1"/>
          <p:nvPr/>
        </p:nvSpPr>
        <p:spPr>
          <a:xfrm>
            <a:off x="4049484" y="1240778"/>
            <a:ext cx="3962401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PepitoDisguiseTest.js</a:t>
            </a:r>
            <a:endParaRPr lang="en-US" sz="1600" dirty="0"/>
          </a:p>
          <a:p>
            <a:r>
              <a:rPr lang="en-US" sz="1200" dirty="0" err="1"/>
              <a:t>disguiseInstance</a:t>
            </a:r>
            <a:r>
              <a:rPr lang="en-US" sz="1200" dirty="0"/>
              <a:t> = await </a:t>
            </a:r>
            <a:r>
              <a:rPr lang="en-US" sz="1200" dirty="0" err="1"/>
              <a:t>PepitoDisguise.deployed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tokenBalance1 = await </a:t>
            </a:r>
            <a:r>
              <a:rPr lang="en-US" sz="1200" dirty="0" err="1"/>
              <a:t>disguiseInstance.tokenBalance</a:t>
            </a:r>
            <a:r>
              <a:rPr lang="en-US" sz="1200" dirty="0"/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C567CF-AA03-FD4E-B38E-F17FD1620E3B}"/>
              </a:ext>
            </a:extLst>
          </p:cNvPr>
          <p:cNvSpPr txBox="1"/>
          <p:nvPr/>
        </p:nvSpPr>
        <p:spPr>
          <a:xfrm>
            <a:off x="6738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77E44-3A40-4647-9509-101AD8B0F66C}"/>
              </a:ext>
            </a:extLst>
          </p:cNvPr>
          <p:cNvSpPr txBox="1"/>
          <p:nvPr/>
        </p:nvSpPr>
        <p:spPr>
          <a:xfrm>
            <a:off x="2527352" y="5611713"/>
            <a:ext cx="3144105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storeDisguise</a:t>
            </a:r>
            <a:r>
              <a:rPr lang="en-US" sz="1200" dirty="0"/>
              <a:t>(</a:t>
            </a:r>
            <a:r>
              <a:rPr lang="en-US" sz="1200" dirty="0" err="1"/>
              <a:t>uint</a:t>
            </a:r>
            <a:r>
              <a:rPr lang="en-US" sz="1200" dirty="0"/>
              <a:t>[12]memory _disguise) {};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EA60F-05E7-2644-8BF4-598F3DB06BDB}"/>
              </a:ext>
            </a:extLst>
          </p:cNvPr>
          <p:cNvSpPr txBox="1"/>
          <p:nvPr/>
        </p:nvSpPr>
        <p:spPr>
          <a:xfrm>
            <a:off x="3615301" y="591755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D21DBAD-EA46-DA41-943D-9DAB7E26AF1C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rot="16200000" flipH="1">
            <a:off x="3208848" y="5233520"/>
            <a:ext cx="1062656" cy="3054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1D3A3F-98BD-E943-9D0D-B6A09D391DCC}"/>
              </a:ext>
            </a:extLst>
          </p:cNvPr>
          <p:cNvSpPr txBox="1"/>
          <p:nvPr/>
        </p:nvSpPr>
        <p:spPr>
          <a:xfrm>
            <a:off x="620485" y="4205557"/>
            <a:ext cx="3962401" cy="94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TestMakeDisguise.sol</a:t>
            </a:r>
            <a:endParaRPr lang="en-US" sz="1600" dirty="0"/>
          </a:p>
          <a:p>
            <a:r>
              <a:rPr lang="en-US" sz="1200" dirty="0"/>
              <a:t>disguise = [1, 2, 3, 4, 5, 6, 7, 8, 9, 10, 11]</a:t>
            </a:r>
          </a:p>
          <a:p>
            <a:r>
              <a:rPr lang="en-US" sz="1200" dirty="0" err="1"/>
              <a:t>PepitoDisguise</a:t>
            </a:r>
            <a:r>
              <a:rPr lang="en-US" sz="1200" dirty="0"/>
              <a:t> </a:t>
            </a:r>
            <a:r>
              <a:rPr lang="en-US" sz="1200" dirty="0" err="1"/>
              <a:t>pepitoDisguise</a:t>
            </a:r>
            <a:r>
              <a:rPr lang="en-US" sz="1200" dirty="0"/>
              <a:t> = new </a:t>
            </a:r>
            <a:r>
              <a:rPr lang="en-US" sz="1200" dirty="0" err="1"/>
              <a:t>PepitoDisguise</a:t>
            </a:r>
            <a:r>
              <a:rPr lang="en-US" sz="1200" dirty="0"/>
              <a:t>(owner);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ownerPepito</a:t>
            </a:r>
            <a:r>
              <a:rPr lang="en-US" sz="1200" dirty="0"/>
              <a:t> = </a:t>
            </a:r>
            <a:r>
              <a:rPr lang="en-US" sz="1200" dirty="0" err="1"/>
              <a:t>pepitoDisguise.storeDisguise</a:t>
            </a:r>
            <a:r>
              <a:rPr lang="en-US" sz="1200" dirty="0"/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CF477C-5CF8-824E-8B1B-66ACD1E4714A}"/>
              </a:ext>
            </a:extLst>
          </p:cNvPr>
          <p:cNvSpPr txBox="1"/>
          <p:nvPr/>
        </p:nvSpPr>
        <p:spPr>
          <a:xfrm>
            <a:off x="3309880" y="466410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25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7640</TotalTime>
  <Words>931</Words>
  <Application>Microsoft Macintosh PowerPoint</Application>
  <PresentationFormat>Widescreen</PresentationFormat>
  <Paragraphs>300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184</cp:revision>
  <dcterms:created xsi:type="dcterms:W3CDTF">2020-12-02T16:32:56Z</dcterms:created>
  <dcterms:modified xsi:type="dcterms:W3CDTF">2021-01-28T09:52:23Z</dcterms:modified>
</cp:coreProperties>
</file>