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67" r:id="rId4"/>
    <p:sldId id="257" r:id="rId5"/>
    <p:sldId id="262" r:id="rId6"/>
    <p:sldId id="258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585CF-80E4-4259-BA90-6D9CB9473F2F}" type="doc">
      <dgm:prSet loTypeId="urn:microsoft.com/office/officeart/2005/8/layout/vList5" loCatId="list" qsTypeId="urn:microsoft.com/office/officeart/2005/8/quickstyle/3d7#1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C81B7FE8-7A2B-40BC-85C6-2407EA5DC309}">
      <dgm:prSet custT="1"/>
      <dgm:spPr/>
      <dgm:t>
        <a:bodyPr/>
        <a:lstStyle/>
        <a:p>
          <a:r>
            <a:rPr lang="en-US" sz="3300" dirty="0"/>
            <a:t>WHO ARE WE!!!!!!</a:t>
          </a:r>
          <a:br>
            <a:rPr lang="en-US" sz="3300" dirty="0"/>
          </a:br>
          <a:endParaRPr lang="en-US" sz="3300" dirty="0"/>
        </a:p>
      </dgm:t>
    </dgm:pt>
    <dgm:pt modelId="{045452CD-C567-4EEB-B533-69D779AAD7F9}" type="parTrans" cxnId="{F6F450FD-0B07-4641-8034-CEE3E23E4225}">
      <dgm:prSet/>
      <dgm:spPr/>
      <dgm:t>
        <a:bodyPr/>
        <a:lstStyle/>
        <a:p>
          <a:endParaRPr lang="en-US"/>
        </a:p>
      </dgm:t>
    </dgm:pt>
    <dgm:pt modelId="{7CAE589E-6445-4BCC-8B13-574BF14575C2}" type="sibTrans" cxnId="{F6F450FD-0B07-4641-8034-CEE3E23E4225}">
      <dgm:prSet/>
      <dgm:spPr/>
      <dgm:t>
        <a:bodyPr/>
        <a:lstStyle/>
        <a:p>
          <a:endParaRPr lang="en-US"/>
        </a:p>
      </dgm:t>
    </dgm:pt>
    <dgm:pt modelId="{8202B3C6-299A-49BA-8376-9F25FA531B14}" type="pres">
      <dgm:prSet presAssocID="{103585CF-80E4-4259-BA90-6D9CB9473F2F}" presName="Name0" presStyleCnt="0">
        <dgm:presLayoutVars>
          <dgm:dir/>
          <dgm:animLvl val="lvl"/>
          <dgm:resizeHandles val="exact"/>
        </dgm:presLayoutVars>
      </dgm:prSet>
      <dgm:spPr/>
    </dgm:pt>
    <dgm:pt modelId="{93134BE8-D9BA-4CAE-BE76-9B34E1891742}" type="pres">
      <dgm:prSet presAssocID="{C81B7FE8-7A2B-40BC-85C6-2407EA5DC309}" presName="linNode" presStyleCnt="0"/>
      <dgm:spPr/>
    </dgm:pt>
    <dgm:pt modelId="{9BD6D6BC-C851-4746-AC35-57AC2A59E6BD}" type="pres">
      <dgm:prSet presAssocID="{C81B7FE8-7A2B-40BC-85C6-2407EA5DC309}" presName="parentText" presStyleLbl="node1" presStyleIdx="0" presStyleCnt="1" custScaleX="276544" custLinFactNeighborX="-823" custLinFactNeighborY="-7333">
        <dgm:presLayoutVars>
          <dgm:chMax val="1"/>
          <dgm:bulletEnabled val="1"/>
        </dgm:presLayoutVars>
      </dgm:prSet>
      <dgm:spPr/>
    </dgm:pt>
  </dgm:ptLst>
  <dgm:cxnLst>
    <dgm:cxn modelId="{95411AEA-0B90-4ECC-9D97-2A89DE3BC0DB}" type="presOf" srcId="{103585CF-80E4-4259-BA90-6D9CB9473F2F}" destId="{8202B3C6-299A-49BA-8376-9F25FA531B14}" srcOrd="0" destOrd="0" presId="urn:microsoft.com/office/officeart/2005/8/layout/vList5"/>
    <dgm:cxn modelId="{93652DFD-238C-4233-8703-2DC04F687858}" type="presOf" srcId="{C81B7FE8-7A2B-40BC-85C6-2407EA5DC309}" destId="{9BD6D6BC-C851-4746-AC35-57AC2A59E6BD}" srcOrd="0" destOrd="0" presId="urn:microsoft.com/office/officeart/2005/8/layout/vList5"/>
    <dgm:cxn modelId="{F6F450FD-0B07-4641-8034-CEE3E23E4225}" srcId="{103585CF-80E4-4259-BA90-6D9CB9473F2F}" destId="{C81B7FE8-7A2B-40BC-85C6-2407EA5DC309}" srcOrd="0" destOrd="0" parTransId="{045452CD-C567-4EEB-B533-69D779AAD7F9}" sibTransId="{7CAE589E-6445-4BCC-8B13-574BF14575C2}"/>
    <dgm:cxn modelId="{F4FFE413-32C0-413E-BAF1-4EB0A406CA85}" type="presParOf" srcId="{8202B3C6-299A-49BA-8376-9F25FA531B14}" destId="{93134BE8-D9BA-4CAE-BE76-9B34E1891742}" srcOrd="0" destOrd="0" presId="urn:microsoft.com/office/officeart/2005/8/layout/vList5"/>
    <dgm:cxn modelId="{7F49C403-252B-4BA7-AE4B-C20E0DBBB73A}" type="presParOf" srcId="{93134BE8-D9BA-4CAE-BE76-9B34E1891742}" destId="{9BD6D6BC-C851-4746-AC35-57AC2A59E6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6D6BC-C851-4746-AC35-57AC2A59E6BD}">
      <dsp:nvSpPr>
        <dsp:cNvPr id="0" name=""/>
        <dsp:cNvSpPr/>
      </dsp:nvSpPr>
      <dsp:spPr bwMode="white">
        <a:xfrm>
          <a:off x="0" y="0"/>
          <a:ext cx="8107961" cy="1149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WHO ARE WE!!!!!!</a:t>
          </a:r>
          <a:br>
            <a:rPr lang="en-US" sz="3300" kern="1200" dirty="0"/>
          </a:br>
          <a:endParaRPr lang="en-US" sz="3300" kern="1200" dirty="0"/>
        </a:p>
      </dsp:txBody>
      <dsp:txXfrm>
        <a:off x="56133" y="56133"/>
        <a:ext cx="7995695" cy="103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#1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B1EC-8666-40AB-B597-CDF2700159F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2ADB-9A78-4558-81DD-A94B13EC26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8" y="1000023"/>
            <a:ext cx="10355327" cy="1438377"/>
          </a:xfrm>
        </p:spPr>
        <p:txBody>
          <a:bodyPr>
            <a:normAutofit fontScale="90000"/>
          </a:bodyPr>
          <a:lstStyle/>
          <a:p>
            <a:r>
              <a:rPr lang="en-US" sz="4400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KENYA AGRICULTURAL VIRTUAL ASSISTANT(KAVA)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9118" y="2858678"/>
            <a:ext cx="10353763" cy="1140644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REDIFINING AGRICULTURAL SPACE INTO A MODERN AND EASIER FORM THROUGH USE OF MODERN 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4951" y="1375348"/>
            <a:ext cx="6201278" cy="4310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341504" y="664420"/>
          <a:ext cx="8144134" cy="115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429000"/>
            <a:ext cx="9001462" cy="1655762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 ARE THE NEXT BIG THING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PROGRAMMERS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C64A-8543-D61B-81D1-7C70458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4415"/>
          </a:xfrm>
        </p:spPr>
        <p:txBody>
          <a:bodyPr/>
          <a:lstStyle/>
          <a:p>
            <a:r>
              <a:rPr lang="en-US" dirty="0"/>
              <a:t>PROBLEMS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A9DF-2B79-2922-4BA1-550C88AA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670538"/>
            <a:ext cx="10353761" cy="18903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OF INSTINCTS TO PLANT CROPS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TRAVELLING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16" y="830943"/>
            <a:ext cx="8825659" cy="706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1854919"/>
            <a:ext cx="3298956" cy="823305"/>
          </a:xfrm>
        </p:spPr>
        <p:txBody>
          <a:bodyPr/>
          <a:lstStyle/>
          <a:p>
            <a:r>
              <a:rPr lang="en-US" dirty="0"/>
              <a:t>PLATFORM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uses our dataset to come with best plants for areas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REAL-TIME PROCESSING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73298" y="2911624"/>
            <a:ext cx="3291211" cy="2879576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Fetcher real-time data from geometric stations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platform for buyers and sellers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349" y="2108688"/>
            <a:ext cx="3298558" cy="823304"/>
          </a:xfrm>
        </p:spPr>
        <p:txBody>
          <a:bodyPr/>
          <a:lstStyle/>
          <a:p>
            <a:r>
              <a:rPr lang="en-US" dirty="0"/>
              <a:t>LIST OF BEST PLANTS AVAILABLE FOR FARMERS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14" y="2394857"/>
            <a:ext cx="8267700" cy="32058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972457"/>
          </a:xfrm>
        </p:spPr>
        <p:txBody>
          <a:bodyPr/>
          <a:lstStyle/>
          <a:p>
            <a:r>
              <a:rPr lang="en-US" dirty="0"/>
              <a:t>KAVA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93669" y="1576047"/>
            <a:ext cx="9001462" cy="818810"/>
          </a:xfrm>
        </p:spPr>
        <p:txBody>
          <a:bodyPr>
            <a:normAutofit fontScale="92500"/>
          </a:bodyPr>
          <a:lstStyle/>
          <a:p>
            <a:r>
              <a:rPr lang="en-US" dirty="0"/>
              <a:t>FORTIFYING THE AGRICULTURAL FUTURE WITH 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EXPENSIVE ARE WE?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SMARTPHONE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8798" y="3091502"/>
            <a:ext cx="8825659" cy="24765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User data and 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Validate In our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 Response based on query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0960" y="868362"/>
            <a:ext cx="9001462" cy="2387600"/>
          </a:xfrm>
        </p:spPr>
        <p:txBody>
          <a:bodyPr/>
          <a:lstStyle/>
          <a:p>
            <a:r>
              <a:rPr lang="en-US" dirty="0"/>
              <a:t>HOW DO WE MAKE PROFIT!!???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Getting some commission on sales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Premium membership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Selling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15" y="1773238"/>
            <a:ext cx="2404382" cy="1482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SHOULD THE FARMER CHOOSE US?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localized and specialized to Kenyan Data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Provide Market for Both Sellers and Buyers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146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</vt:lpstr>
      <vt:lpstr>Damask</vt:lpstr>
      <vt:lpstr>KENYA AGRICULTURAL VIRTUAL ASSISTANT(KAVA) </vt:lpstr>
      <vt:lpstr>PowerPoint Presentation</vt:lpstr>
      <vt:lpstr>PROBLEMS </vt:lpstr>
      <vt:lpstr>AGENDA</vt:lpstr>
      <vt:lpstr>KAVA</vt:lpstr>
      <vt:lpstr>HOW EXPENSIVE ARE WE?</vt:lpstr>
      <vt:lpstr>HOW</vt:lpstr>
      <vt:lpstr>HOW DO WE MAKE PROFIT!!???</vt:lpstr>
      <vt:lpstr>WHY SHOULD THE FARMER CHOOSE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Jeff Wah</dc:creator>
  <cp:lastModifiedBy>Hillary Mutai</cp:lastModifiedBy>
  <cp:revision>7</cp:revision>
  <dcterms:created xsi:type="dcterms:W3CDTF">2023-12-01T00:52:00Z</dcterms:created>
  <dcterms:modified xsi:type="dcterms:W3CDTF">2023-12-01T14:43:02Z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974C7FA72C884FADB9D32FA4ED33FFE6_12</vt:lpwstr>
  </property>
  <property fmtid="{D5CDD505-2E9C-101B-9397-08002B2CF9AE}" pid="3" name="KSOProductBuildVer">
    <vt:lpwstr>1033-12.2.0.13306</vt:lpwstr>
  </property>
</Properties>
</file>