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Horacio Machuca Santos" userId="031be0fce81a82e9" providerId="LiveId" clId="{A7FDFF61-CFD7-400C-9ABA-0A83BF3AB588}"/>
    <pc:docChg chg="undo custSel modSld">
      <pc:chgData name="Ruben Horacio Machuca Santos" userId="031be0fce81a82e9" providerId="LiveId" clId="{A7FDFF61-CFD7-400C-9ABA-0A83BF3AB588}" dt="2025-03-21T03:33:55.337" v="446" actId="1076"/>
      <pc:docMkLst>
        <pc:docMk/>
      </pc:docMkLst>
      <pc:sldChg chg="modSp mod">
        <pc:chgData name="Ruben Horacio Machuca Santos" userId="031be0fce81a82e9" providerId="LiveId" clId="{A7FDFF61-CFD7-400C-9ABA-0A83BF3AB588}" dt="2025-03-20T05:52:22.454" v="205" actId="1076"/>
        <pc:sldMkLst>
          <pc:docMk/>
          <pc:sldMk cId="1809534397" sldId="256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1809534397" sldId="256"/>
            <ac:spMk id="2" creationId="{8325C792-8699-0C91-8968-D2837C0FB6A3}"/>
          </ac:spMkLst>
        </pc:spChg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1809534397" sldId="256"/>
            <ac:spMk id="3" creationId="{8D37ADFB-AD80-1BFD-1EE0-A26943001A48}"/>
          </ac:spMkLst>
        </pc:spChg>
        <pc:picChg chg="mod">
          <ac:chgData name="Ruben Horacio Machuca Santos" userId="031be0fce81a82e9" providerId="LiveId" clId="{A7FDFF61-CFD7-400C-9ABA-0A83BF3AB588}" dt="2025-03-20T05:52:22.454" v="205" actId="1076"/>
          <ac:picMkLst>
            <pc:docMk/>
            <pc:sldMk cId="1809534397" sldId="256"/>
            <ac:picMk id="4" creationId="{FD138D08-DDB5-5D67-E6C2-B5D67D0653E8}"/>
          </ac:picMkLst>
        </pc:picChg>
      </pc:sldChg>
      <pc:sldChg chg="addSp delSp modSp mod">
        <pc:chgData name="Ruben Horacio Machuca Santos" userId="031be0fce81a82e9" providerId="LiveId" clId="{A7FDFF61-CFD7-400C-9ABA-0A83BF3AB588}" dt="2025-03-20T05:53:39.366" v="211" actId="732"/>
        <pc:sldMkLst>
          <pc:docMk/>
          <pc:sldMk cId="2532072376" sldId="257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2532072376" sldId="257"/>
            <ac:spMk id="2" creationId="{D66C28A3-E2AC-2075-E8EE-BB061C60A7CF}"/>
          </ac:spMkLst>
        </pc:spChg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2532072376" sldId="257"/>
            <ac:spMk id="3" creationId="{488F9A5D-218B-ACF2-2CC5-F3B5E696E179}"/>
          </ac:spMkLst>
        </pc:spChg>
        <pc:spChg chg="add del">
          <ac:chgData name="Ruben Horacio Machuca Santos" userId="031be0fce81a82e9" providerId="LiveId" clId="{A7FDFF61-CFD7-400C-9ABA-0A83BF3AB588}" dt="2025-03-20T05:53:17.561" v="207" actId="478"/>
          <ac:spMkLst>
            <pc:docMk/>
            <pc:sldMk cId="2532072376" sldId="257"/>
            <ac:spMk id="4" creationId="{DB2D5245-FFFC-22F8-6921-7ACFF2E80023}"/>
          </ac:spMkLst>
        </pc:spChg>
        <pc:picChg chg="add mod modCrop">
          <ac:chgData name="Ruben Horacio Machuca Santos" userId="031be0fce81a82e9" providerId="LiveId" clId="{A7FDFF61-CFD7-400C-9ABA-0A83BF3AB588}" dt="2025-03-20T05:53:39.366" v="211" actId="732"/>
          <ac:picMkLst>
            <pc:docMk/>
            <pc:sldMk cId="2532072376" sldId="257"/>
            <ac:picMk id="5" creationId="{93D8D720-D1AA-8547-D873-14C8FC679254}"/>
          </ac:picMkLst>
        </pc:picChg>
      </pc:sldChg>
      <pc:sldChg chg="addSp delSp modSp mod">
        <pc:chgData name="Ruben Horacio Machuca Santos" userId="031be0fce81a82e9" providerId="LiveId" clId="{A7FDFF61-CFD7-400C-9ABA-0A83BF3AB588}" dt="2025-03-21T03:25:50.796" v="225" actId="1076"/>
        <pc:sldMkLst>
          <pc:docMk/>
          <pc:sldMk cId="3185111184" sldId="258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3185111184" sldId="258"/>
            <ac:spMk id="2" creationId="{7D5964ED-14AD-E2F0-6960-B152019C84A4}"/>
          </ac:spMkLst>
        </pc:spChg>
        <pc:spChg chg="mod">
          <ac:chgData name="Ruben Horacio Machuca Santos" userId="031be0fce81a82e9" providerId="LiveId" clId="{A7FDFF61-CFD7-400C-9ABA-0A83BF3AB588}" dt="2025-03-20T05:52:02.202" v="204" actId="1076"/>
          <ac:spMkLst>
            <pc:docMk/>
            <pc:sldMk cId="3185111184" sldId="258"/>
            <ac:spMk id="3" creationId="{F9B33BA5-4094-77C5-F350-FF691B9F10A9}"/>
          </ac:spMkLst>
        </pc:spChg>
        <pc:spChg chg="del mod">
          <ac:chgData name="Ruben Horacio Machuca Santos" userId="031be0fce81a82e9" providerId="LiveId" clId="{A7FDFF61-CFD7-400C-9ABA-0A83BF3AB588}" dt="2025-03-20T05:45:54.218" v="12"/>
          <ac:spMkLst>
            <pc:docMk/>
            <pc:sldMk cId="3185111184" sldId="258"/>
            <ac:spMk id="4" creationId="{2D526569-9CFC-4D5A-CB39-3E87EA331061}"/>
          </ac:spMkLst>
        </pc:spChg>
        <pc:spChg chg="del">
          <ac:chgData name="Ruben Horacio Machuca Santos" userId="031be0fce81a82e9" providerId="LiveId" clId="{A7FDFF61-CFD7-400C-9ABA-0A83BF3AB588}" dt="2025-03-20T05:46:15.562" v="16" actId="478"/>
          <ac:spMkLst>
            <pc:docMk/>
            <pc:sldMk cId="3185111184" sldId="258"/>
            <ac:spMk id="5" creationId="{879C14EF-AB1D-F5E6-FA68-C015B98181EB}"/>
          </ac:spMkLst>
        </pc:spChg>
        <pc:spChg chg="add del mod">
          <ac:chgData name="Ruben Horacio Machuca Santos" userId="031be0fce81a82e9" providerId="LiveId" clId="{A7FDFF61-CFD7-400C-9ABA-0A83BF3AB588}" dt="2025-03-20T05:51:46.047" v="200" actId="478"/>
          <ac:spMkLst>
            <pc:docMk/>
            <pc:sldMk cId="3185111184" sldId="258"/>
            <ac:spMk id="6" creationId="{D8367797-5155-CA71-1211-CF67FBB856F9}"/>
          </ac:spMkLst>
        </pc:spChg>
        <pc:spChg chg="add del mod">
          <ac:chgData name="Ruben Horacio Machuca Santos" userId="031be0fce81a82e9" providerId="LiveId" clId="{A7FDFF61-CFD7-400C-9ABA-0A83BF3AB588}" dt="2025-03-20T05:48:07.375" v="28" actId="478"/>
          <ac:spMkLst>
            <pc:docMk/>
            <pc:sldMk cId="3185111184" sldId="258"/>
            <ac:spMk id="7" creationId="{C8B47DAC-C401-91F0-A792-47486A9E252C}"/>
          </ac:spMkLst>
        </pc:spChg>
        <pc:spChg chg="add mod">
          <ac:chgData name="Ruben Horacio Machuca Santos" userId="031be0fce81a82e9" providerId="LiveId" clId="{A7FDFF61-CFD7-400C-9ABA-0A83BF3AB588}" dt="2025-03-21T03:25:47.619" v="224" actId="1076"/>
          <ac:spMkLst>
            <pc:docMk/>
            <pc:sldMk cId="3185111184" sldId="258"/>
            <ac:spMk id="8" creationId="{6E8EAC88-C595-0406-9A83-42121784FA14}"/>
          </ac:spMkLst>
        </pc:spChg>
        <pc:spChg chg="add mod">
          <ac:chgData name="Ruben Horacio Machuca Santos" userId="031be0fce81a82e9" providerId="LiveId" clId="{A7FDFF61-CFD7-400C-9ABA-0A83BF3AB588}" dt="2025-03-21T03:25:50.796" v="225" actId="1076"/>
          <ac:spMkLst>
            <pc:docMk/>
            <pc:sldMk cId="3185111184" sldId="258"/>
            <ac:spMk id="9" creationId="{F3482B53-A3ED-792B-1921-CE6DFB313E8B}"/>
          </ac:spMkLst>
        </pc:spChg>
      </pc:sldChg>
      <pc:sldChg chg="addSp modSp mod">
        <pc:chgData name="Ruben Horacio Machuca Santos" userId="031be0fce81a82e9" providerId="LiveId" clId="{A7FDFF61-CFD7-400C-9ABA-0A83BF3AB588}" dt="2025-03-21T03:33:55.337" v="446" actId="1076"/>
        <pc:sldMkLst>
          <pc:docMk/>
          <pc:sldMk cId="2222761037" sldId="259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2222761037" sldId="259"/>
            <ac:spMk id="2" creationId="{DB18599C-2406-6EAD-3797-9662A839F17A}"/>
          </ac:spMkLst>
        </pc:spChg>
        <pc:spChg chg="mod">
          <ac:chgData name="Ruben Horacio Machuca Santos" userId="031be0fce81a82e9" providerId="LiveId" clId="{A7FDFF61-CFD7-400C-9ABA-0A83BF3AB588}" dt="2025-03-21T03:33:55.337" v="446" actId="1076"/>
          <ac:spMkLst>
            <pc:docMk/>
            <pc:sldMk cId="2222761037" sldId="259"/>
            <ac:spMk id="3" creationId="{B3FD5981-A783-9671-3612-5B5E9BEAA6C8}"/>
          </ac:spMkLst>
        </pc:spChg>
        <pc:picChg chg="add mod modCrop">
          <ac:chgData name="Ruben Horacio Machuca Santos" userId="031be0fce81a82e9" providerId="LiveId" clId="{A7FDFF61-CFD7-400C-9ABA-0A83BF3AB588}" dt="2025-03-21T03:33:52.408" v="445" actId="1076"/>
          <ac:picMkLst>
            <pc:docMk/>
            <pc:sldMk cId="2222761037" sldId="259"/>
            <ac:picMk id="5" creationId="{B88573E3-0A88-175C-613B-F5BAF29BBE1F}"/>
          </ac:picMkLst>
        </pc:picChg>
      </pc:sldChg>
      <pc:sldChg chg="addSp modSp mod">
        <pc:chgData name="Ruben Horacio Machuca Santos" userId="031be0fce81a82e9" providerId="LiveId" clId="{A7FDFF61-CFD7-400C-9ABA-0A83BF3AB588}" dt="2025-03-21T03:32:08.656" v="436" actId="113"/>
        <pc:sldMkLst>
          <pc:docMk/>
          <pc:sldMk cId="2234860330" sldId="260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2234860330" sldId="260"/>
            <ac:spMk id="2" creationId="{36BCD835-AD32-E7DD-A6D0-401A334DB821}"/>
          </ac:spMkLst>
        </pc:spChg>
        <pc:spChg chg="mod">
          <ac:chgData name="Ruben Horacio Machuca Santos" userId="031be0fce81a82e9" providerId="LiveId" clId="{A7FDFF61-CFD7-400C-9ABA-0A83BF3AB588}" dt="2025-03-21T03:32:01.305" v="433" actId="113"/>
          <ac:spMkLst>
            <pc:docMk/>
            <pc:sldMk cId="2234860330" sldId="260"/>
            <ac:spMk id="3" creationId="{64ED4931-C411-E751-5774-ECB21F4A975A}"/>
          </ac:spMkLst>
        </pc:spChg>
        <pc:spChg chg="add mod">
          <ac:chgData name="Ruben Horacio Machuca Santos" userId="031be0fce81a82e9" providerId="LiveId" clId="{A7FDFF61-CFD7-400C-9ABA-0A83BF3AB588}" dt="2025-03-21T03:31:58.574" v="432" actId="113"/>
          <ac:spMkLst>
            <pc:docMk/>
            <pc:sldMk cId="2234860330" sldId="260"/>
            <ac:spMk id="4" creationId="{9B63DA98-FE83-6A60-D9AE-978C085117D9}"/>
          </ac:spMkLst>
        </pc:spChg>
        <pc:spChg chg="add mod">
          <ac:chgData name="Ruben Horacio Machuca Santos" userId="031be0fce81a82e9" providerId="LiveId" clId="{A7FDFF61-CFD7-400C-9ABA-0A83BF3AB588}" dt="2025-03-21T03:32:03.954" v="434" actId="113"/>
          <ac:spMkLst>
            <pc:docMk/>
            <pc:sldMk cId="2234860330" sldId="260"/>
            <ac:spMk id="5" creationId="{CC23C0C6-9576-26D3-38CB-D2D68D8777DD}"/>
          </ac:spMkLst>
        </pc:spChg>
        <pc:spChg chg="add mod">
          <ac:chgData name="Ruben Horacio Machuca Santos" userId="031be0fce81a82e9" providerId="LiveId" clId="{A7FDFF61-CFD7-400C-9ABA-0A83BF3AB588}" dt="2025-03-21T03:32:06.113" v="435" actId="113"/>
          <ac:spMkLst>
            <pc:docMk/>
            <pc:sldMk cId="2234860330" sldId="260"/>
            <ac:spMk id="6" creationId="{D77B6274-2F37-736E-4DC0-F58FE29D5D29}"/>
          </ac:spMkLst>
        </pc:spChg>
        <pc:spChg chg="add mod">
          <ac:chgData name="Ruben Horacio Machuca Santos" userId="031be0fce81a82e9" providerId="LiveId" clId="{A7FDFF61-CFD7-400C-9ABA-0A83BF3AB588}" dt="2025-03-21T03:32:08.656" v="436" actId="113"/>
          <ac:spMkLst>
            <pc:docMk/>
            <pc:sldMk cId="2234860330" sldId="260"/>
            <ac:spMk id="7" creationId="{A9F124C8-4AAF-BA7F-EEEC-1E732D66598F}"/>
          </ac:spMkLst>
        </pc:spChg>
      </pc:sldChg>
      <pc:sldChg chg="addSp modSp mod">
        <pc:chgData name="Ruben Horacio Machuca Santos" userId="031be0fce81a82e9" providerId="LiveId" clId="{A7FDFF61-CFD7-400C-9ABA-0A83BF3AB588}" dt="2025-03-21T03:25:21.935" v="223" actId="1076"/>
        <pc:sldMkLst>
          <pc:docMk/>
          <pc:sldMk cId="2883005084" sldId="261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2883005084" sldId="261"/>
            <ac:spMk id="2" creationId="{4CAE9FC0-9682-FF3B-4563-5E0CB4121053}"/>
          </ac:spMkLst>
        </pc:spChg>
        <pc:spChg chg="mod">
          <ac:chgData name="Ruben Horacio Machuca Santos" userId="031be0fce81a82e9" providerId="LiveId" clId="{A7FDFF61-CFD7-400C-9ABA-0A83BF3AB588}" dt="2025-03-21T03:25:12.853" v="220" actId="1076"/>
          <ac:spMkLst>
            <pc:docMk/>
            <pc:sldMk cId="2883005084" sldId="261"/>
            <ac:spMk id="3" creationId="{7606A9E2-6C23-6983-B8C3-CCE259A1EF99}"/>
          </ac:spMkLst>
        </pc:spChg>
        <pc:picChg chg="add mod modCrop">
          <ac:chgData name="Ruben Horacio Machuca Santos" userId="031be0fce81a82e9" providerId="LiveId" clId="{A7FDFF61-CFD7-400C-9ABA-0A83BF3AB588}" dt="2025-03-21T03:25:21.935" v="223" actId="1076"/>
          <ac:picMkLst>
            <pc:docMk/>
            <pc:sldMk cId="2883005084" sldId="261"/>
            <ac:picMk id="5" creationId="{9D3236C0-631E-3E37-3159-BD4600679406}"/>
          </ac:picMkLst>
        </pc:picChg>
      </pc:sldChg>
      <pc:sldChg chg="modSp mod">
        <pc:chgData name="Ruben Horacio Machuca Santos" userId="031be0fce81a82e9" providerId="LiveId" clId="{A7FDFF61-CFD7-400C-9ABA-0A83BF3AB588}" dt="2025-03-20T05:44:34.825" v="4" actId="1076"/>
        <pc:sldMkLst>
          <pc:docMk/>
          <pc:sldMk cId="475190782" sldId="262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475190782" sldId="262"/>
            <ac:spMk id="2" creationId="{6DDB857B-B1D2-20E7-BE28-1AB33EFE4805}"/>
          </ac:spMkLst>
        </pc:spChg>
        <pc:graphicFrameChg chg="mod modGraphic">
          <ac:chgData name="Ruben Horacio Machuca Santos" userId="031be0fce81a82e9" providerId="LiveId" clId="{A7FDFF61-CFD7-400C-9ABA-0A83BF3AB588}" dt="2025-03-20T05:44:34.825" v="4" actId="1076"/>
          <ac:graphicFrameMkLst>
            <pc:docMk/>
            <pc:sldMk cId="475190782" sldId="262"/>
            <ac:graphicFrameMk id="4" creationId="{B55122F2-8F1B-F2B8-DF67-62A05FD50197}"/>
          </ac:graphicFrameMkLst>
        </pc:graphicFrameChg>
      </pc:sldChg>
      <pc:sldChg chg="modSp">
        <pc:chgData name="Ruben Horacio Machuca Santos" userId="031be0fce81a82e9" providerId="LiveId" clId="{A7FDFF61-CFD7-400C-9ABA-0A83BF3AB588}" dt="2025-03-20T05:44:17.704" v="0"/>
        <pc:sldMkLst>
          <pc:docMk/>
          <pc:sldMk cId="4294437645" sldId="263"/>
        </pc:sldMkLst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4294437645" sldId="263"/>
            <ac:spMk id="2" creationId="{FA6DD0AB-65F5-15C0-D7A1-7F263642AEB6}"/>
          </ac:spMkLst>
        </pc:spChg>
        <pc:spChg chg="mod">
          <ac:chgData name="Ruben Horacio Machuca Santos" userId="031be0fce81a82e9" providerId="LiveId" clId="{A7FDFF61-CFD7-400C-9ABA-0A83BF3AB588}" dt="2025-03-20T05:44:17.704" v="0"/>
          <ac:spMkLst>
            <pc:docMk/>
            <pc:sldMk cId="4294437645" sldId="263"/>
            <ac:spMk id="3" creationId="{55C7EB9A-096B-DD47-3062-26EBEFF413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41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165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0277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78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179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44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44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40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8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81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2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2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018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06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808DE44-223F-4D73-879B-52756F88BCBC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1BCD23-2A3D-4541-83CB-7BB0394F50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5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5C792-8699-0C91-8968-D2837C0FB6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Flor Iris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ADFB-AD80-1BFD-1EE0-A26943001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Alumno: Rubén Horacio Machuca Santos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138D08-DDB5-5D67-E6C2-B5D67D06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83" y="405628"/>
            <a:ext cx="4309082" cy="28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C28A3-E2AC-2075-E8EE-BB061C60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F9A5D-218B-ACF2-2CC5-F3B5E696E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Se desea clasificar las flores del conjunto de datos Iris en tres tipos:</a:t>
            </a:r>
          </a:p>
          <a:p>
            <a:r>
              <a:rPr lang="es-MX" dirty="0"/>
              <a:t>Iris Setosa</a:t>
            </a:r>
          </a:p>
          <a:p>
            <a:r>
              <a:rPr lang="es-MX" dirty="0"/>
              <a:t>Iris Versicolor</a:t>
            </a:r>
          </a:p>
          <a:p>
            <a:r>
              <a:rPr lang="es-MX" dirty="0"/>
              <a:t>Iris Virginica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Para ello, se usa una red neuronal artificial.</a:t>
            </a:r>
          </a:p>
          <a:p>
            <a:pPr marL="0" indent="0">
              <a:buNone/>
            </a:pPr>
            <a:r>
              <a:rPr lang="es-MX" dirty="0"/>
              <a:t>La red aprende a partir de ejemplos etiquetados.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D8D720-D1AA-8547-D873-14C8FC67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921"/>
          <a:stretch/>
        </p:blipFill>
        <p:spPr>
          <a:xfrm>
            <a:off x="6670159" y="3429000"/>
            <a:ext cx="5192232" cy="23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964ED-14AD-E2F0-6960-B152019C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Conjunto de datos Iris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33BA5-4094-77C5-F350-FF691B9F1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084"/>
            <a:ext cx="3244702" cy="4543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¿Qué contiene el dataset?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En este programa se usan 30 muestras.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E8EAC88-C595-0406-9A83-42121784FA14}"/>
              </a:ext>
            </a:extLst>
          </p:cNvPr>
          <p:cNvSpPr txBox="1">
            <a:spLocks/>
          </p:cNvSpPr>
          <p:nvPr/>
        </p:nvSpPr>
        <p:spPr>
          <a:xfrm>
            <a:off x="2460551" y="2541181"/>
            <a:ext cx="3244702" cy="27965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4 características de la flor: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Longitud del sépalo</a:t>
            </a:r>
          </a:p>
          <a:p>
            <a:r>
              <a:rPr lang="es-MX" dirty="0"/>
              <a:t>Ancho del sépalo</a:t>
            </a:r>
          </a:p>
          <a:p>
            <a:r>
              <a:rPr lang="es-MX" dirty="0"/>
              <a:t>Longitud del pétalo</a:t>
            </a:r>
          </a:p>
          <a:p>
            <a:r>
              <a:rPr lang="es-MX" dirty="0"/>
              <a:t>Ancho del pétalo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3482B53-A3ED-792B-1921-CE6DFB313E8B}"/>
              </a:ext>
            </a:extLst>
          </p:cNvPr>
          <p:cNvSpPr txBox="1">
            <a:spLocks/>
          </p:cNvSpPr>
          <p:nvPr/>
        </p:nvSpPr>
        <p:spPr>
          <a:xfrm>
            <a:off x="7327604" y="2541181"/>
            <a:ext cx="3244702" cy="279651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3 clases posibles: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[1,0,0] = Iris Setosa</a:t>
            </a:r>
          </a:p>
          <a:p>
            <a:r>
              <a:rPr lang="es-MX" dirty="0"/>
              <a:t>[0,1,0] = Iris Versicolor</a:t>
            </a:r>
          </a:p>
          <a:p>
            <a:r>
              <a:rPr lang="es-MX" dirty="0"/>
              <a:t>[0,0,1] = Iris Virginica</a:t>
            </a:r>
          </a:p>
        </p:txBody>
      </p:sp>
    </p:spTree>
    <p:extLst>
      <p:ext uri="{BB962C8B-B14F-4D97-AF65-F5344CB8AC3E}">
        <p14:creationId xmlns:p14="http://schemas.microsoft.com/office/powerpoint/2010/main" val="318511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8599C-2406-6EAD-3797-9662A839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la Red Neuronal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D5981-A783-9671-3612-5B5E9BEAA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97" y="2953427"/>
            <a:ext cx="5847902" cy="2838811"/>
          </a:xfrm>
        </p:spPr>
        <p:txBody>
          <a:bodyPr/>
          <a:lstStyle/>
          <a:p>
            <a:r>
              <a:rPr lang="es-MX" dirty="0"/>
              <a:t>Entradas: 4 (características de la flor).</a:t>
            </a:r>
          </a:p>
          <a:p>
            <a:r>
              <a:rPr lang="es-MX" dirty="0"/>
              <a:t>Capa oculta: 10 neuronas.</a:t>
            </a:r>
          </a:p>
          <a:p>
            <a:r>
              <a:rPr lang="es-MX" dirty="0"/>
              <a:t>Salidas: 3 neuronas (una por cada tipo de flor).</a:t>
            </a:r>
          </a:p>
          <a:p>
            <a:r>
              <a:rPr lang="es-MX" dirty="0"/>
              <a:t>Función de activación: Sigmoide.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8573E3-0A88-175C-613B-F5BAF29B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78" t="45271" r="38081" b="11008"/>
          <a:stretch/>
        </p:blipFill>
        <p:spPr>
          <a:xfrm>
            <a:off x="6453961" y="2094784"/>
            <a:ext cx="5380075" cy="455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6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CD835-AD32-E7DD-A6D0-401A334D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Funcionamiento de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D4931-C411-E751-5774-ECB21F4A9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47" y="2879429"/>
            <a:ext cx="3749744" cy="156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b="1" dirty="0"/>
              <a:t>Propagación hacia adelante:</a:t>
            </a:r>
          </a:p>
          <a:p>
            <a:r>
              <a:rPr lang="es-MX" dirty="0"/>
              <a:t>Se calculan los valores de activación en la capa oculta y de salida.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B63DA98-FE83-6A60-D9AE-978C085117D9}"/>
              </a:ext>
            </a:extLst>
          </p:cNvPr>
          <p:cNvSpPr txBox="1">
            <a:spLocks/>
          </p:cNvSpPr>
          <p:nvPr/>
        </p:nvSpPr>
        <p:spPr>
          <a:xfrm>
            <a:off x="266315" y="2879429"/>
            <a:ext cx="2885904" cy="15666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s-MX" b="1" dirty="0"/>
              <a:t>Inicialización:</a:t>
            </a:r>
          </a:p>
          <a:p>
            <a:r>
              <a:rPr lang="es-MX" dirty="0"/>
              <a:t>Se asignan pesos y sesgos aleatorios.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C23C0C6-9576-26D3-38CB-D2D68D8777DD}"/>
              </a:ext>
            </a:extLst>
          </p:cNvPr>
          <p:cNvSpPr txBox="1">
            <a:spLocks/>
          </p:cNvSpPr>
          <p:nvPr/>
        </p:nvSpPr>
        <p:spPr>
          <a:xfrm>
            <a:off x="8022419" y="2720255"/>
            <a:ext cx="3589736" cy="172582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s-MX" b="1" dirty="0"/>
              <a:t>Cálculo del error:</a:t>
            </a:r>
          </a:p>
          <a:p>
            <a:r>
              <a:rPr lang="es-MX" dirty="0"/>
              <a:t>Se compara la salida obtenida con la esperada.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77B6274-2F37-736E-4DC0-F58FE29D5D29}"/>
              </a:ext>
            </a:extLst>
          </p:cNvPr>
          <p:cNvSpPr txBox="1">
            <a:spLocks/>
          </p:cNvSpPr>
          <p:nvPr/>
        </p:nvSpPr>
        <p:spPr>
          <a:xfrm>
            <a:off x="1589429" y="4862663"/>
            <a:ext cx="3125581" cy="15666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s-MX" b="1" dirty="0"/>
              <a:t>Retro propagación:</a:t>
            </a:r>
          </a:p>
          <a:p>
            <a:r>
              <a:rPr lang="es-MX" dirty="0"/>
              <a:t>Se ajustan los pesos para minimizar el error.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9F124C8-4AAF-BA7F-EEEC-1E732D66598F}"/>
              </a:ext>
            </a:extLst>
          </p:cNvPr>
          <p:cNvSpPr txBox="1">
            <a:spLocks/>
          </p:cNvSpPr>
          <p:nvPr/>
        </p:nvSpPr>
        <p:spPr>
          <a:xfrm>
            <a:off x="7476991" y="4738658"/>
            <a:ext cx="3749744" cy="181466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s-MX" b="1" dirty="0"/>
              <a:t>Actualización de pesos:</a:t>
            </a:r>
          </a:p>
          <a:p>
            <a:r>
              <a:rPr lang="es-MX" dirty="0"/>
              <a:t>Se repite el proceso hasta que el error sea pequeño.</a:t>
            </a:r>
          </a:p>
        </p:txBody>
      </p:sp>
    </p:spTree>
    <p:extLst>
      <p:ext uri="{BB962C8B-B14F-4D97-AF65-F5344CB8AC3E}">
        <p14:creationId xmlns:p14="http://schemas.microsoft.com/office/powerpoint/2010/main" val="223486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9FC0-9682-FF3B-4563-5E0CB412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Entrenamiento de la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06A9E2-6C23-6983-B8C3-CCE259A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71" y="3046270"/>
            <a:ext cx="5099782" cy="2179592"/>
          </a:xfrm>
        </p:spPr>
        <p:txBody>
          <a:bodyPr/>
          <a:lstStyle/>
          <a:p>
            <a:r>
              <a:rPr lang="es-MX" dirty="0"/>
              <a:t>Se usa un algoritmo de retro propagación del error.</a:t>
            </a:r>
          </a:p>
          <a:p>
            <a:r>
              <a:rPr lang="es-MX" dirty="0"/>
              <a:t>Tasa de aprendizaje: 0.1.</a:t>
            </a:r>
          </a:p>
          <a:p>
            <a:r>
              <a:rPr lang="es-MX" dirty="0"/>
              <a:t>Iteraciones: 1000.</a:t>
            </a:r>
          </a:p>
          <a:p>
            <a:r>
              <a:rPr lang="es-MX" dirty="0"/>
              <a:t>Se optimizan los pesos para mejorar la clasificación.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3236C0-631E-3E37-3159-BD460067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44" t="42791" r="13430" b="28372"/>
          <a:stretch/>
        </p:blipFill>
        <p:spPr>
          <a:xfrm>
            <a:off x="6096000" y="2769780"/>
            <a:ext cx="5731579" cy="287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857B-B1D2-20E7-BE28-1AB33EFE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y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35142F-4B69-B868-47B0-2BDC4A46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s-MX" dirty="0"/>
              <a:t>Una vez entrenada, la red recibe nuevas entradas y predice su tipo de flor.</a:t>
            </a:r>
          </a:p>
          <a:p>
            <a:r>
              <a:rPr lang="es-MX" dirty="0"/>
              <a:t>La salida es aproximada a [1,0,0], [0,1,0] o [0,0,1].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55122F2-8F1B-F2B8-DF67-62A05FD5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55037"/>
              </p:ext>
            </p:extLst>
          </p:nvPr>
        </p:nvGraphicFramePr>
        <p:xfrm>
          <a:off x="1625600" y="3429000"/>
          <a:ext cx="8940800" cy="251231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1603364517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53892392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4249350996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183303232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2162995972"/>
                    </a:ext>
                  </a:extLst>
                </a:gridCol>
              </a:tblGrid>
              <a:tr h="837439">
                <a:tc>
                  <a:txBody>
                    <a:bodyPr/>
                    <a:lstStyle/>
                    <a:p>
                      <a:r>
                        <a:rPr lang="es-MX" dirty="0"/>
                        <a:t>Longitud Sépalo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Ancho Sépalo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Longitud Pétalo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Ancho Pétalo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Clase predicha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06794"/>
                  </a:ext>
                </a:extLst>
              </a:tr>
              <a:tr h="837439">
                <a:tc>
                  <a:txBody>
                    <a:bodyPr/>
                    <a:lstStyle/>
                    <a:p>
                      <a:r>
                        <a:rPr lang="es-MX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Iris Setosa [1,0,0]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20099"/>
                  </a:ext>
                </a:extLst>
              </a:tr>
              <a:tr h="837439">
                <a:tc>
                  <a:txBody>
                    <a:bodyPr/>
                    <a:lstStyle/>
                    <a:p>
                      <a:r>
                        <a:rPr lang="es-MX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Iris Virginica [0,0,1]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6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19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DD0AB-65F5-15C0-D7A1-7F263642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7EB9A-096B-DD47-3062-26EBEFF4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logró entrenar una red neuronal para clasificar flores Iris.</a:t>
            </a:r>
          </a:p>
          <a:p>
            <a:r>
              <a:rPr lang="es-MX" dirty="0"/>
              <a:t>Se utilizó un conjunto reducido de datos (30 muestras).</a:t>
            </a:r>
          </a:p>
          <a:p>
            <a:r>
              <a:rPr lang="es-MX" dirty="0"/>
              <a:t>La clasificación se basa en la forma y tamaño de la flor.</a:t>
            </a:r>
          </a:p>
          <a:p>
            <a:pPr lvl="1"/>
            <a:r>
              <a:rPr lang="es-MX" dirty="0"/>
              <a:t>La red podría mejorarse con:</a:t>
            </a:r>
          </a:p>
          <a:p>
            <a:pPr lvl="1"/>
            <a:r>
              <a:rPr lang="es-MX" dirty="0"/>
              <a:t>Más datos de entrenamiento.</a:t>
            </a:r>
          </a:p>
          <a:p>
            <a:pPr lvl="1"/>
            <a:r>
              <a:rPr lang="es-MX" dirty="0"/>
              <a:t>Ajuste fino de hiperparámetros.</a:t>
            </a:r>
          </a:p>
          <a:p>
            <a:pPr lvl="1"/>
            <a:r>
              <a:rPr lang="es-MX" dirty="0"/>
              <a:t>Uso de otras arquitecturas de redes neuronales.</a:t>
            </a:r>
          </a:p>
        </p:txBody>
      </p:sp>
    </p:spTree>
    <p:extLst>
      <p:ext uri="{BB962C8B-B14F-4D97-AF65-F5344CB8AC3E}">
        <p14:creationId xmlns:p14="http://schemas.microsoft.com/office/powerpoint/2010/main" val="4294437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22</TotalTime>
  <Words>370</Words>
  <Application>Microsoft Office PowerPoint</Application>
  <PresentationFormat>Panorámica</PresentationFormat>
  <Paragraphs>78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Citable</vt:lpstr>
      <vt:lpstr>Flor Iris</vt:lpstr>
      <vt:lpstr>Introducción</vt:lpstr>
      <vt:lpstr>Conjunto de datos Iris</vt:lpstr>
      <vt:lpstr>Estructura de la Red Neuronal</vt:lpstr>
      <vt:lpstr>Funcionamiento de la red</vt:lpstr>
      <vt:lpstr>Entrenamiento de la red</vt:lpstr>
      <vt:lpstr>Resultados y pruebas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Horacio Machuca Santos</dc:creator>
  <cp:lastModifiedBy>Ruben Horacio Machuca Santos</cp:lastModifiedBy>
  <cp:revision>1</cp:revision>
  <dcterms:created xsi:type="dcterms:W3CDTF">2025-03-20T04:17:01Z</dcterms:created>
  <dcterms:modified xsi:type="dcterms:W3CDTF">2025-03-21T03:34:02Z</dcterms:modified>
</cp:coreProperties>
</file>