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7" name="Date Placeholder 6"/>
          <p:cNvSpPr>
            <a:spLocks noGrp="1"/>
          </p:cNvSpPr>
          <p:nvPr>
            <p:ph type="dt" sz="half" idx="10"/>
          </p:nvPr>
        </p:nvSpPr>
        <p:spPr/>
        <p:txBody>
          <a:bodyPr/>
          <a:lstStyle/>
          <a:p>
            <a:fld id="{C3532061-E4BB-4994-8144-861031936476}" type="datetimeFigureOut">
              <a:rPr lang="es-EC" smtClean="0"/>
              <a:t>15/8/2022</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F531DD34-C11D-424D-BA07-E0575EDF1586}" type="slidenum">
              <a:rPr lang="es-EC" smtClean="0"/>
              <a:t>‹Nº›</a:t>
            </a:fld>
            <a:endParaRPr lang="es-EC"/>
          </a:p>
        </p:txBody>
      </p:sp>
    </p:spTree>
    <p:extLst>
      <p:ext uri="{BB962C8B-B14F-4D97-AF65-F5344CB8AC3E}">
        <p14:creationId xmlns:p14="http://schemas.microsoft.com/office/powerpoint/2010/main" val="370203355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3532061-E4BB-4994-8144-861031936476}" type="datetimeFigureOut">
              <a:rPr lang="es-EC" smtClean="0"/>
              <a:t>15/8/2022</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531DD34-C11D-424D-BA07-E0575EDF1586}" type="slidenum">
              <a:rPr lang="es-EC" smtClean="0"/>
              <a:t>‹Nº›</a:t>
            </a:fld>
            <a:endParaRPr lang="es-EC"/>
          </a:p>
        </p:txBody>
      </p:sp>
    </p:spTree>
    <p:extLst>
      <p:ext uri="{BB962C8B-B14F-4D97-AF65-F5344CB8AC3E}">
        <p14:creationId xmlns:p14="http://schemas.microsoft.com/office/powerpoint/2010/main" val="802589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3532061-E4BB-4994-8144-861031936476}" type="datetimeFigureOut">
              <a:rPr lang="es-EC" smtClean="0"/>
              <a:t>15/8/2022</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531DD34-C11D-424D-BA07-E0575EDF1586}" type="slidenum">
              <a:rPr lang="es-EC" smtClean="0"/>
              <a:t>‹Nº›</a:t>
            </a:fld>
            <a:endParaRPr lang="es-EC"/>
          </a:p>
        </p:txBody>
      </p:sp>
    </p:spTree>
    <p:extLst>
      <p:ext uri="{BB962C8B-B14F-4D97-AF65-F5344CB8AC3E}">
        <p14:creationId xmlns:p14="http://schemas.microsoft.com/office/powerpoint/2010/main" val="1567661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3532061-E4BB-4994-8144-861031936476}" type="datetimeFigureOut">
              <a:rPr lang="es-EC" smtClean="0"/>
              <a:t>15/8/2022</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F531DD34-C11D-424D-BA07-E0575EDF1586}" type="slidenum">
              <a:rPr lang="es-EC" smtClean="0"/>
              <a:t>‹Nº›</a:t>
            </a:fld>
            <a:endParaRPr lang="es-EC"/>
          </a:p>
        </p:txBody>
      </p:sp>
    </p:spTree>
    <p:extLst>
      <p:ext uri="{BB962C8B-B14F-4D97-AF65-F5344CB8AC3E}">
        <p14:creationId xmlns:p14="http://schemas.microsoft.com/office/powerpoint/2010/main" val="1473896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7" name="Date Placeholder 6"/>
          <p:cNvSpPr>
            <a:spLocks noGrp="1"/>
          </p:cNvSpPr>
          <p:nvPr>
            <p:ph type="dt" sz="half" idx="10"/>
          </p:nvPr>
        </p:nvSpPr>
        <p:spPr/>
        <p:txBody>
          <a:bodyPr/>
          <a:lstStyle/>
          <a:p>
            <a:fld id="{C3532061-E4BB-4994-8144-861031936476}" type="datetimeFigureOut">
              <a:rPr lang="es-EC" smtClean="0"/>
              <a:t>15/8/2022</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F531DD34-C11D-424D-BA07-E0575EDF1586}" type="slidenum">
              <a:rPr lang="es-EC" smtClean="0"/>
              <a:t>‹Nº›</a:t>
            </a:fld>
            <a:endParaRPr lang="es-EC"/>
          </a:p>
        </p:txBody>
      </p:sp>
    </p:spTree>
    <p:extLst>
      <p:ext uri="{BB962C8B-B14F-4D97-AF65-F5344CB8AC3E}">
        <p14:creationId xmlns:p14="http://schemas.microsoft.com/office/powerpoint/2010/main" val="78282531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p:cNvSpPr>
            <a:spLocks noGrp="1"/>
          </p:cNvSpPr>
          <p:nvPr>
            <p:ph type="dt" sz="half" idx="10"/>
          </p:nvPr>
        </p:nvSpPr>
        <p:spPr/>
        <p:txBody>
          <a:bodyPr/>
          <a:lstStyle/>
          <a:p>
            <a:fld id="{C3532061-E4BB-4994-8144-861031936476}" type="datetimeFigureOut">
              <a:rPr lang="es-EC" smtClean="0"/>
              <a:t>15/8/2022</a:t>
            </a:fld>
            <a:endParaRPr lang="es-EC"/>
          </a:p>
        </p:txBody>
      </p:sp>
      <p:sp>
        <p:nvSpPr>
          <p:cNvPr id="9" name="Footer Placeholder 8"/>
          <p:cNvSpPr>
            <a:spLocks noGrp="1"/>
          </p:cNvSpPr>
          <p:nvPr>
            <p:ph type="ftr" sz="quarter" idx="11"/>
          </p:nvPr>
        </p:nvSpPr>
        <p:spPr/>
        <p:txBody>
          <a:bodyPr/>
          <a:lstStyle/>
          <a:p>
            <a:endParaRPr lang="es-EC"/>
          </a:p>
        </p:txBody>
      </p:sp>
      <p:sp>
        <p:nvSpPr>
          <p:cNvPr id="10" name="Slide Number Placeholder 9"/>
          <p:cNvSpPr>
            <a:spLocks noGrp="1"/>
          </p:cNvSpPr>
          <p:nvPr>
            <p:ph type="sldNum" sz="quarter" idx="12"/>
          </p:nvPr>
        </p:nvSpPr>
        <p:spPr/>
        <p:txBody>
          <a:bodyPr/>
          <a:lstStyle/>
          <a:p>
            <a:fld id="{F531DD34-C11D-424D-BA07-E0575EDF1586}" type="slidenum">
              <a:rPr lang="es-EC" smtClean="0"/>
              <a:t>‹Nº›</a:t>
            </a:fld>
            <a:endParaRPr lang="es-EC"/>
          </a:p>
        </p:txBody>
      </p:sp>
    </p:spTree>
    <p:extLst>
      <p:ext uri="{BB962C8B-B14F-4D97-AF65-F5344CB8AC3E}">
        <p14:creationId xmlns:p14="http://schemas.microsoft.com/office/powerpoint/2010/main" val="4181634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583436" y="3143250"/>
            <a:ext cx="4270248" cy="259677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7" name="Date Placeholder 6"/>
          <p:cNvSpPr>
            <a:spLocks noGrp="1"/>
          </p:cNvSpPr>
          <p:nvPr>
            <p:ph type="dt" sz="half" idx="10"/>
          </p:nvPr>
        </p:nvSpPr>
        <p:spPr/>
        <p:txBody>
          <a:bodyPr/>
          <a:lstStyle/>
          <a:p>
            <a:fld id="{C3532061-E4BB-4994-8144-861031936476}" type="datetimeFigureOut">
              <a:rPr lang="es-EC" smtClean="0"/>
              <a:t>15/8/2022</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F531DD34-C11D-424D-BA07-E0575EDF1586}" type="slidenum">
              <a:rPr lang="es-EC" smtClean="0"/>
              <a:t>‹Nº›</a:t>
            </a:fld>
            <a:endParaRPr lang="es-EC"/>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992517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3532061-E4BB-4994-8144-861031936476}" type="datetimeFigureOut">
              <a:rPr lang="es-EC" smtClean="0"/>
              <a:t>15/8/2022</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F531DD34-C11D-424D-BA07-E0575EDF1586}" type="slidenum">
              <a:rPr lang="es-EC" smtClean="0"/>
              <a:t>‹Nº›</a:t>
            </a:fld>
            <a:endParaRPr lang="es-EC"/>
          </a:p>
        </p:txBody>
      </p:sp>
    </p:spTree>
    <p:extLst>
      <p:ext uri="{BB962C8B-B14F-4D97-AF65-F5344CB8AC3E}">
        <p14:creationId xmlns:p14="http://schemas.microsoft.com/office/powerpoint/2010/main" val="3272754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532061-E4BB-4994-8144-861031936476}" type="datetimeFigureOut">
              <a:rPr lang="es-EC" smtClean="0"/>
              <a:t>15/8/2022</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F531DD34-C11D-424D-BA07-E0575EDF1586}" type="slidenum">
              <a:rPr lang="es-EC" smtClean="0"/>
              <a:t>‹Nº›</a:t>
            </a:fld>
            <a:endParaRPr lang="es-EC"/>
          </a:p>
        </p:txBody>
      </p:sp>
    </p:spTree>
    <p:extLst>
      <p:ext uri="{BB962C8B-B14F-4D97-AF65-F5344CB8AC3E}">
        <p14:creationId xmlns:p14="http://schemas.microsoft.com/office/powerpoint/2010/main" val="2008685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9" name="Date Placeholder 8"/>
          <p:cNvSpPr>
            <a:spLocks noGrp="1"/>
          </p:cNvSpPr>
          <p:nvPr>
            <p:ph type="dt" sz="half" idx="10"/>
          </p:nvPr>
        </p:nvSpPr>
        <p:spPr/>
        <p:txBody>
          <a:bodyPr/>
          <a:lstStyle/>
          <a:p>
            <a:fld id="{C3532061-E4BB-4994-8144-861031936476}" type="datetimeFigureOut">
              <a:rPr lang="es-EC" smtClean="0"/>
              <a:t>15/8/2022</a:t>
            </a:fld>
            <a:endParaRPr lang="es-EC"/>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s-EC"/>
          </a:p>
        </p:txBody>
      </p:sp>
      <p:sp>
        <p:nvSpPr>
          <p:cNvPr id="11" name="Slide Number Placeholder 10"/>
          <p:cNvSpPr>
            <a:spLocks noGrp="1"/>
          </p:cNvSpPr>
          <p:nvPr>
            <p:ph type="sldNum" sz="quarter" idx="12"/>
          </p:nvPr>
        </p:nvSpPr>
        <p:spPr/>
        <p:txBody>
          <a:bodyPr/>
          <a:lstStyle/>
          <a:p>
            <a:fld id="{F531DD34-C11D-424D-BA07-E0575EDF1586}" type="slidenum">
              <a:rPr lang="es-EC" smtClean="0"/>
              <a:t>‹Nº›</a:t>
            </a:fld>
            <a:endParaRPr lang="es-EC"/>
          </a:p>
        </p:txBody>
      </p:sp>
    </p:spTree>
    <p:extLst>
      <p:ext uri="{BB962C8B-B14F-4D97-AF65-F5344CB8AC3E}">
        <p14:creationId xmlns:p14="http://schemas.microsoft.com/office/powerpoint/2010/main" val="2183099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3532061-E4BB-4994-8144-861031936476}" type="datetimeFigureOut">
              <a:rPr lang="es-EC" smtClean="0"/>
              <a:t>15/8/2022</a:t>
            </a:fld>
            <a:endParaRPr lang="es-EC"/>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s-EC"/>
          </a:p>
        </p:txBody>
      </p:sp>
      <p:sp>
        <p:nvSpPr>
          <p:cNvPr id="10" name="Slide Number Placeholder 9"/>
          <p:cNvSpPr>
            <a:spLocks noGrp="1"/>
          </p:cNvSpPr>
          <p:nvPr>
            <p:ph type="sldNum" sz="quarter" idx="12"/>
          </p:nvPr>
        </p:nvSpPr>
        <p:spPr/>
        <p:txBody>
          <a:bodyPr/>
          <a:lstStyle/>
          <a:p>
            <a:fld id="{F531DD34-C11D-424D-BA07-E0575EDF1586}" type="slidenum">
              <a:rPr lang="es-EC" smtClean="0"/>
              <a:t>‹Nº›</a:t>
            </a:fld>
            <a:endParaRPr lang="es-EC"/>
          </a:p>
        </p:txBody>
      </p:sp>
    </p:spTree>
    <p:extLst>
      <p:ext uri="{BB962C8B-B14F-4D97-AF65-F5344CB8AC3E}">
        <p14:creationId xmlns:p14="http://schemas.microsoft.com/office/powerpoint/2010/main" val="4072174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C3532061-E4BB-4994-8144-861031936476}" type="datetimeFigureOut">
              <a:rPr lang="es-EC" smtClean="0"/>
              <a:t>15/8/2022</a:t>
            </a:fld>
            <a:endParaRPr lang="es-EC"/>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s-EC"/>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F531DD34-C11D-424D-BA07-E0575EDF1586}" type="slidenum">
              <a:rPr lang="es-EC" smtClean="0"/>
              <a:t>‹Nº›</a:t>
            </a:fld>
            <a:endParaRPr lang="es-EC"/>
          </a:p>
        </p:txBody>
      </p:sp>
    </p:spTree>
    <p:extLst>
      <p:ext uri="{BB962C8B-B14F-4D97-AF65-F5344CB8AC3E}">
        <p14:creationId xmlns:p14="http://schemas.microsoft.com/office/powerpoint/2010/main" val="468559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9BAA4C-D916-4F15-AE65-1BEA1AE66F3E}"/>
              </a:ext>
            </a:extLst>
          </p:cNvPr>
          <p:cNvSpPr>
            <a:spLocks noGrp="1"/>
          </p:cNvSpPr>
          <p:nvPr>
            <p:ph type="ctrTitle"/>
          </p:nvPr>
        </p:nvSpPr>
        <p:spPr>
          <a:xfrm>
            <a:off x="1600200" y="1273562"/>
            <a:ext cx="8991600" cy="1645920"/>
          </a:xfrm>
        </p:spPr>
        <p:txBody>
          <a:bodyPr/>
          <a:lstStyle/>
          <a:p>
            <a:r>
              <a:rPr lang="es-MX" dirty="0"/>
              <a:t>DOUBLE DECKER BUS</a:t>
            </a:r>
            <a:endParaRPr lang="es-EC" dirty="0"/>
          </a:p>
        </p:txBody>
      </p:sp>
      <p:sp>
        <p:nvSpPr>
          <p:cNvPr id="3" name="Subtítulo 2">
            <a:extLst>
              <a:ext uri="{FF2B5EF4-FFF2-40B4-BE49-F238E27FC236}">
                <a16:creationId xmlns:a16="http://schemas.microsoft.com/office/drawing/2014/main" id="{ACB5846C-D2C0-440F-8D06-20CE8B9BA9CB}"/>
              </a:ext>
            </a:extLst>
          </p:cNvPr>
          <p:cNvSpPr>
            <a:spLocks noGrp="1"/>
          </p:cNvSpPr>
          <p:nvPr>
            <p:ph type="subTitle" idx="1"/>
          </p:nvPr>
        </p:nvSpPr>
        <p:spPr>
          <a:xfrm>
            <a:off x="-1479240" y="6446388"/>
            <a:ext cx="6801612" cy="1239894"/>
          </a:xfrm>
        </p:spPr>
        <p:txBody>
          <a:bodyPr/>
          <a:lstStyle/>
          <a:p>
            <a:r>
              <a:rPr lang="es-MX" dirty="0">
                <a:solidFill>
                  <a:schemeClr val="bg1"/>
                </a:solidFill>
                <a:latin typeface="Berlin Sans FB Demi" panose="020E0802020502020306" pitchFamily="34" charset="0"/>
              </a:rPr>
              <a:t>NAME: ERIC ZUBERBUHLER</a:t>
            </a:r>
          </a:p>
          <a:p>
            <a:endParaRPr lang="es-EC" dirty="0"/>
          </a:p>
        </p:txBody>
      </p:sp>
      <p:pic>
        <p:nvPicPr>
          <p:cNvPr id="1026" name="Picture 2" descr="A London AEC Routemaster, RML 2473 (JJD 473D), on route 7 approaching Ladbroke Grove tube station in April 2002.">
            <a:extLst>
              <a:ext uri="{FF2B5EF4-FFF2-40B4-BE49-F238E27FC236}">
                <a16:creationId xmlns:a16="http://schemas.microsoft.com/office/drawing/2014/main" id="{5B15C64C-C59B-4556-A4FD-5AEB982114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2372" y="3559876"/>
            <a:ext cx="1853233" cy="22461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2194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201E8D-D545-46F7-BF75-3E1CD1E94202}"/>
              </a:ext>
            </a:extLst>
          </p:cNvPr>
          <p:cNvSpPr>
            <a:spLocks noGrp="1"/>
          </p:cNvSpPr>
          <p:nvPr>
            <p:ph type="title"/>
          </p:nvPr>
        </p:nvSpPr>
        <p:spPr>
          <a:xfrm>
            <a:off x="2111866" y="316582"/>
            <a:ext cx="7729728" cy="1188720"/>
          </a:xfrm>
        </p:spPr>
        <p:txBody>
          <a:bodyPr/>
          <a:lstStyle/>
          <a:p>
            <a:r>
              <a:rPr lang="es-MX" dirty="0"/>
              <a:t>DOUBLE DECKER BUS</a:t>
            </a:r>
            <a:endParaRPr lang="es-EC" dirty="0"/>
          </a:p>
        </p:txBody>
      </p:sp>
      <p:sp>
        <p:nvSpPr>
          <p:cNvPr id="3" name="Marcador de contenido 2">
            <a:extLst>
              <a:ext uri="{FF2B5EF4-FFF2-40B4-BE49-F238E27FC236}">
                <a16:creationId xmlns:a16="http://schemas.microsoft.com/office/drawing/2014/main" id="{AA0D7DF7-F60E-458B-8E8B-287288A89326}"/>
              </a:ext>
            </a:extLst>
          </p:cNvPr>
          <p:cNvSpPr>
            <a:spLocks noGrp="1"/>
          </p:cNvSpPr>
          <p:nvPr>
            <p:ph idx="1"/>
          </p:nvPr>
        </p:nvSpPr>
        <p:spPr>
          <a:xfrm>
            <a:off x="733640" y="1962183"/>
            <a:ext cx="8489873" cy="3829017"/>
          </a:xfrm>
        </p:spPr>
        <p:txBody>
          <a:bodyPr>
            <a:normAutofit/>
          </a:bodyPr>
          <a:lstStyle/>
          <a:p>
            <a:r>
              <a:rPr lang="en-US" sz="2400" dirty="0">
                <a:solidFill>
                  <a:schemeClr val="tx1"/>
                </a:solidFill>
              </a:rPr>
              <a:t>A double-decker bus is a bus that has two levels. While double-decker long-distance coaches are in widespread use around the world, double-decker city buses are less common. Double-decker buses are popular in some European cities and in some parts of Asia, usually in former British colonies. Many towns around the world have a few that </a:t>
            </a:r>
            <a:r>
              <a:rPr lang="en-US" sz="2400" dirty="0" err="1">
                <a:solidFill>
                  <a:schemeClr val="tx1"/>
                </a:solidFill>
              </a:rPr>
              <a:t>specialise</a:t>
            </a:r>
            <a:r>
              <a:rPr lang="en-US" sz="2400" dirty="0">
                <a:solidFill>
                  <a:schemeClr val="tx1"/>
                </a:solidFill>
              </a:rPr>
              <a:t> in short sight-seeing tours for tourists for, as William</a:t>
            </a:r>
            <a:r>
              <a:rPr lang="en-US" sz="2400" dirty="0">
                <a:solidFill>
                  <a:srgbClr val="00B0F0"/>
                </a:solidFill>
              </a:rPr>
              <a:t> </a:t>
            </a:r>
            <a:r>
              <a:rPr lang="en-US" sz="2400" dirty="0">
                <a:solidFill>
                  <a:schemeClr val="tx1"/>
                </a:solidFill>
              </a:rPr>
              <a:t>Gladstone observed, "the way to see London is from the top of a 'bus’”.</a:t>
            </a:r>
            <a:endParaRPr lang="es-EC" sz="2400" dirty="0">
              <a:solidFill>
                <a:schemeClr val="tx1"/>
              </a:solidFill>
            </a:endParaRPr>
          </a:p>
        </p:txBody>
      </p:sp>
      <p:pic>
        <p:nvPicPr>
          <p:cNvPr id="2050" name="Picture 2" descr="Kowloon Motor Bus' latest bus model  in 2006.">
            <a:extLst>
              <a:ext uri="{FF2B5EF4-FFF2-40B4-BE49-F238E27FC236}">
                <a16:creationId xmlns:a16="http://schemas.microsoft.com/office/drawing/2014/main" id="{6F623480-344C-4568-84BF-4B2308F389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7158" y="4722930"/>
            <a:ext cx="2661202" cy="18184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320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18EC34-A00B-407F-8A07-E21E5E4470BF}"/>
              </a:ext>
            </a:extLst>
          </p:cNvPr>
          <p:cNvSpPr>
            <a:spLocks noGrp="1"/>
          </p:cNvSpPr>
          <p:nvPr>
            <p:ph type="title"/>
          </p:nvPr>
        </p:nvSpPr>
        <p:spPr>
          <a:xfrm>
            <a:off x="2231136" y="272863"/>
            <a:ext cx="7729728" cy="1188720"/>
          </a:xfrm>
        </p:spPr>
        <p:txBody>
          <a:bodyPr/>
          <a:lstStyle/>
          <a:p>
            <a:r>
              <a:rPr lang="es-MX" dirty="0"/>
              <a:t>HISTORY</a:t>
            </a:r>
            <a:endParaRPr lang="es-EC" dirty="0"/>
          </a:p>
        </p:txBody>
      </p:sp>
      <p:sp>
        <p:nvSpPr>
          <p:cNvPr id="3" name="Marcador de contenido 2">
            <a:extLst>
              <a:ext uri="{FF2B5EF4-FFF2-40B4-BE49-F238E27FC236}">
                <a16:creationId xmlns:a16="http://schemas.microsoft.com/office/drawing/2014/main" id="{93CC789E-FE34-4E52-AEF0-16EAF85818BB}"/>
              </a:ext>
            </a:extLst>
          </p:cNvPr>
          <p:cNvSpPr>
            <a:spLocks noGrp="1"/>
          </p:cNvSpPr>
          <p:nvPr>
            <p:ph idx="1"/>
          </p:nvPr>
        </p:nvSpPr>
        <p:spPr>
          <a:xfrm>
            <a:off x="1987826" y="2049093"/>
            <a:ext cx="7973038" cy="4536044"/>
          </a:xfrm>
        </p:spPr>
        <p:txBody>
          <a:bodyPr>
            <a:normAutofit fontScale="92500" lnSpcReduction="20000"/>
          </a:bodyPr>
          <a:lstStyle/>
          <a:p>
            <a:r>
              <a:rPr lang="en-US" sz="2400" dirty="0">
                <a:solidFill>
                  <a:schemeClr val="tx1"/>
                </a:solidFill>
              </a:rPr>
              <a:t>In the 1920s, the first engine-powered version of the double-decker bus made its debut in London society. With a growing population, there was a desperate need for more buses, sparking competition amongst the many companies in the city.</a:t>
            </a:r>
          </a:p>
          <a:p>
            <a:r>
              <a:rPr lang="en-US" sz="2400" dirty="0">
                <a:solidFill>
                  <a:schemeClr val="tx1"/>
                </a:solidFill>
              </a:rPr>
              <a:t>The London General Omnibus Company (LGOC), sought to differentiate from their competition and painted their buses bright red. At the time, I doubt anyone could have predicted the historical significance of choosing that one </a:t>
            </a:r>
            <a:r>
              <a:rPr lang="en-US" sz="2400" dirty="0" err="1">
                <a:solidFill>
                  <a:schemeClr val="tx1"/>
                </a:solidFill>
              </a:rPr>
              <a:t>colour</a:t>
            </a:r>
            <a:r>
              <a:rPr lang="en-US" sz="2400" dirty="0">
                <a:solidFill>
                  <a:schemeClr val="tx1"/>
                </a:solidFill>
              </a:rPr>
              <a:t>. </a:t>
            </a:r>
          </a:p>
          <a:p>
            <a:endParaRPr lang="en-US" sz="2400" dirty="0">
              <a:solidFill>
                <a:schemeClr val="tx1"/>
              </a:solidFill>
            </a:endParaRPr>
          </a:p>
          <a:p>
            <a:r>
              <a:rPr lang="en-US" sz="2400" dirty="0" err="1">
                <a:solidFill>
                  <a:schemeClr val="tx1"/>
                </a:solidFill>
              </a:rPr>
              <a:t>emand</a:t>
            </a:r>
            <a:r>
              <a:rPr lang="en-US" sz="2400" dirty="0">
                <a:solidFill>
                  <a:schemeClr val="tx1"/>
                </a:solidFill>
              </a:rPr>
              <a:t> kept up until the 1950s when the most familiar model of the double </a:t>
            </a:r>
            <a:r>
              <a:rPr lang="en-US" sz="2400" dirty="0" err="1">
                <a:solidFill>
                  <a:schemeClr val="tx1"/>
                </a:solidFill>
              </a:rPr>
              <a:t>deckers</a:t>
            </a:r>
            <a:r>
              <a:rPr lang="en-US" sz="2400" dirty="0">
                <a:solidFill>
                  <a:schemeClr val="tx1"/>
                </a:solidFill>
              </a:rPr>
              <a:t> emerged. The ‘</a:t>
            </a:r>
            <a:r>
              <a:rPr lang="en-US" sz="2400" dirty="0" err="1">
                <a:solidFill>
                  <a:schemeClr val="tx1"/>
                </a:solidFill>
              </a:rPr>
              <a:t>Routemaster</a:t>
            </a:r>
            <a:r>
              <a:rPr lang="en-US" sz="2400" dirty="0">
                <a:solidFill>
                  <a:schemeClr val="tx1"/>
                </a:solidFill>
              </a:rPr>
              <a:t>,’ was first constructed in 1956. This version had an open rear door entrance, which was quickly removed since people thought they could jump on and off while the bus was moving.</a:t>
            </a:r>
            <a:endParaRPr lang="es-EC" sz="2400" dirty="0">
              <a:solidFill>
                <a:schemeClr val="tx1"/>
              </a:solidFill>
            </a:endParaRPr>
          </a:p>
        </p:txBody>
      </p:sp>
    </p:spTree>
    <p:extLst>
      <p:ext uri="{BB962C8B-B14F-4D97-AF65-F5344CB8AC3E}">
        <p14:creationId xmlns:p14="http://schemas.microsoft.com/office/powerpoint/2010/main" val="2525045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E306B9-F7FE-4849-A28C-96F8A5A8B633}"/>
              </a:ext>
            </a:extLst>
          </p:cNvPr>
          <p:cNvSpPr>
            <a:spLocks noGrp="1"/>
          </p:cNvSpPr>
          <p:nvPr>
            <p:ph type="title"/>
          </p:nvPr>
        </p:nvSpPr>
        <p:spPr>
          <a:xfrm>
            <a:off x="1144458" y="370332"/>
            <a:ext cx="7729728" cy="1188720"/>
          </a:xfrm>
        </p:spPr>
        <p:txBody>
          <a:bodyPr/>
          <a:lstStyle/>
          <a:p>
            <a:r>
              <a:rPr lang="es-MX" dirty="0"/>
              <a:t>QUITO TOUR BUS</a:t>
            </a:r>
            <a:endParaRPr lang="es-EC" dirty="0"/>
          </a:p>
        </p:txBody>
      </p:sp>
      <p:sp>
        <p:nvSpPr>
          <p:cNvPr id="7" name="Marcador de contenido 6">
            <a:extLst>
              <a:ext uri="{FF2B5EF4-FFF2-40B4-BE49-F238E27FC236}">
                <a16:creationId xmlns:a16="http://schemas.microsoft.com/office/drawing/2014/main" id="{878CF7F1-38F2-4C94-8893-F8B2160EC19B}"/>
              </a:ext>
            </a:extLst>
          </p:cNvPr>
          <p:cNvSpPr>
            <a:spLocks noGrp="1"/>
          </p:cNvSpPr>
          <p:nvPr>
            <p:ph idx="1"/>
          </p:nvPr>
        </p:nvSpPr>
        <p:spPr>
          <a:xfrm>
            <a:off x="1144458" y="2075707"/>
            <a:ext cx="7729728" cy="3101983"/>
          </a:xfrm>
        </p:spPr>
        <p:txBody>
          <a:bodyPr/>
          <a:lstStyle/>
          <a:p>
            <a:r>
              <a:rPr lang="en-US" sz="2400" dirty="0">
                <a:solidFill>
                  <a:schemeClr val="tx1"/>
                </a:solidFill>
              </a:rPr>
              <a:t>This is a great alternative to get to know the attractions of the north and Old town of the city. At this tour you will see the </a:t>
            </a:r>
            <a:r>
              <a:rPr lang="en-US" sz="2400" dirty="0" err="1">
                <a:solidFill>
                  <a:schemeClr val="tx1"/>
                </a:solidFill>
              </a:rPr>
              <a:t>differents</a:t>
            </a:r>
            <a:r>
              <a:rPr lang="en-US" sz="2400" dirty="0">
                <a:solidFill>
                  <a:schemeClr val="tx1"/>
                </a:solidFill>
              </a:rPr>
              <a:t> </a:t>
            </a:r>
            <a:r>
              <a:rPr lang="en-US" sz="2400" dirty="0" err="1">
                <a:solidFill>
                  <a:schemeClr val="tx1"/>
                </a:solidFill>
              </a:rPr>
              <a:t>neighbothoods</a:t>
            </a:r>
            <a:r>
              <a:rPr lang="en-US" sz="2400" dirty="0">
                <a:solidFill>
                  <a:schemeClr val="tx1"/>
                </a:solidFill>
              </a:rPr>
              <a:t> and the main buildings such us: Basilica, San Francisco, </a:t>
            </a:r>
            <a:r>
              <a:rPr lang="en-US" sz="2400" dirty="0" err="1">
                <a:solidFill>
                  <a:schemeClr val="tx1"/>
                </a:solidFill>
              </a:rPr>
              <a:t>Panecillo</a:t>
            </a:r>
            <a:r>
              <a:rPr lang="en-US" sz="2400" dirty="0">
                <a:solidFill>
                  <a:schemeClr val="tx1"/>
                </a:solidFill>
              </a:rPr>
              <a:t> Virgin, Santa Clara.</a:t>
            </a:r>
            <a:br>
              <a:rPr lang="en-US" sz="2400" dirty="0">
                <a:solidFill>
                  <a:schemeClr val="tx1"/>
                </a:solidFill>
              </a:rPr>
            </a:br>
            <a:r>
              <a:rPr lang="en-US" sz="2400" dirty="0">
                <a:solidFill>
                  <a:schemeClr val="tx1"/>
                </a:solidFill>
              </a:rPr>
              <a:t>You will enjoy a stop at </a:t>
            </a:r>
            <a:r>
              <a:rPr lang="en-US" sz="2400" dirty="0" err="1">
                <a:solidFill>
                  <a:schemeClr val="tx1"/>
                </a:solidFill>
              </a:rPr>
              <a:t>Panecillo</a:t>
            </a:r>
            <a:r>
              <a:rPr lang="en-US" sz="2400" dirty="0">
                <a:solidFill>
                  <a:schemeClr val="tx1"/>
                </a:solidFill>
              </a:rPr>
              <a:t> hill the most important lookout of the city.</a:t>
            </a:r>
            <a:endParaRPr lang="es-EC" sz="2400" dirty="0">
              <a:solidFill>
                <a:schemeClr val="tx1"/>
              </a:solidFill>
            </a:endParaRPr>
          </a:p>
        </p:txBody>
      </p:sp>
      <p:pic>
        <p:nvPicPr>
          <p:cNvPr id="3075" name="Picture 3" descr="El Panecillo">
            <a:extLst>
              <a:ext uri="{FF2B5EF4-FFF2-40B4-BE49-F238E27FC236}">
                <a16:creationId xmlns:a16="http://schemas.microsoft.com/office/drawing/2014/main" id="{13184F95-34EE-48A8-BED3-585A8AC4AB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5483" y="4281378"/>
            <a:ext cx="3311388" cy="22062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4082700"/>
      </p:ext>
    </p:extLst>
  </p:cSld>
  <p:clrMapOvr>
    <a:masterClrMapping/>
  </p:clrMapOvr>
</p:sld>
</file>

<file path=ppt/theme/theme1.xml><?xml version="1.0" encoding="utf-8"?>
<a:theme xmlns:a="http://schemas.openxmlformats.org/drawingml/2006/main" name="Paquete">
  <a:themeElements>
    <a:clrScheme name="Paquete">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quete">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quete">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TM10001115[[fn=Paquete]]</Template>
  <TotalTime>43</TotalTime>
  <Words>305</Words>
  <Application>Microsoft Office PowerPoint</Application>
  <PresentationFormat>Panorámica</PresentationFormat>
  <Paragraphs>11</Paragraphs>
  <Slides>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vt:i4>
      </vt:variant>
    </vt:vector>
  </HeadingPairs>
  <TitlesOfParts>
    <vt:vector size="8" baseType="lpstr">
      <vt:lpstr>Arial</vt:lpstr>
      <vt:lpstr>Berlin Sans FB Demi</vt:lpstr>
      <vt:lpstr>Gill Sans MT</vt:lpstr>
      <vt:lpstr>Paquete</vt:lpstr>
      <vt:lpstr>DOUBLE DECKER BUS</vt:lpstr>
      <vt:lpstr>DOUBLE DECKER BUS</vt:lpstr>
      <vt:lpstr>HISTORY</vt:lpstr>
      <vt:lpstr>QUITO TOUR BUS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DOUBLE DECKER BUS</dc:title>
  <dc:creator>ericgamer340@hotmail.com</dc:creator>
  <cp:lastModifiedBy>ericgamer340@hotmail.com</cp:lastModifiedBy>
  <cp:revision>1</cp:revision>
  <dcterms:created xsi:type="dcterms:W3CDTF">2022-08-16T03:18:24Z</dcterms:created>
  <dcterms:modified xsi:type="dcterms:W3CDTF">2022-08-16T04:02:09Z</dcterms:modified>
</cp:coreProperties>
</file>