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13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4FC6917-8756-41DE-8ED6-95B04EA797C0}" type="datetimeFigureOut">
              <a:rPr lang="es-EC" smtClean="0"/>
              <a:t>27/6/2022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370417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FC6917-8756-41DE-8ED6-95B04EA797C0}" type="datetimeFigureOut">
              <a:rPr lang="es-EC" smtClean="0"/>
              <a:t>27/6/2022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116523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FC6917-8756-41DE-8ED6-95B04EA797C0}" type="datetimeFigureOut">
              <a:rPr lang="es-EC" smtClean="0"/>
              <a:t>27/6/2022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1719261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FC6917-8756-41DE-8ED6-95B04EA797C0}" type="datetimeFigureOut">
              <a:rPr lang="es-EC" smtClean="0"/>
              <a:t>27/6/2022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F0903DC-102C-4F3E-AF9A-0E31DDF262A0}" type="slidenum">
              <a:rPr lang="es-EC" smtClean="0"/>
              <a:t>‹Nº›</a:t>
            </a:fld>
            <a:endParaRPr lang="es-EC"/>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4408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FC6917-8756-41DE-8ED6-95B04EA797C0}" type="datetimeFigureOut">
              <a:rPr lang="es-EC" smtClean="0"/>
              <a:t>27/6/2022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75077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4FC6917-8756-41DE-8ED6-95B04EA797C0}" type="datetimeFigureOut">
              <a:rPr lang="es-EC" smtClean="0"/>
              <a:t>27/6/2022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840551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4FC6917-8756-41DE-8ED6-95B04EA797C0}" type="datetimeFigureOut">
              <a:rPr lang="es-EC" smtClean="0"/>
              <a:t>27/6/2022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42272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FC6917-8756-41DE-8ED6-95B04EA797C0}" type="datetimeFigureOut">
              <a:rPr lang="es-EC" smtClean="0"/>
              <a:t>27/6/2022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2876630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FC6917-8756-41DE-8ED6-95B04EA797C0}" type="datetimeFigureOut">
              <a:rPr lang="es-EC" smtClean="0"/>
              <a:t>27/6/2022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393636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4FC6917-8756-41DE-8ED6-95B04EA797C0}" type="datetimeFigureOut">
              <a:rPr lang="es-EC" smtClean="0"/>
              <a:t>27/6/2022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29687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4FC6917-8756-41DE-8ED6-95B04EA797C0}" type="datetimeFigureOut">
              <a:rPr lang="es-EC" smtClean="0"/>
              <a:t>27/6/2022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103411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4FC6917-8756-41DE-8ED6-95B04EA797C0}" type="datetimeFigureOut">
              <a:rPr lang="es-EC" smtClean="0"/>
              <a:t>27/6/2022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19958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4FC6917-8756-41DE-8ED6-95B04EA797C0}" type="datetimeFigureOut">
              <a:rPr lang="es-EC" smtClean="0"/>
              <a:t>27/6/2022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265061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FC6917-8756-41DE-8ED6-95B04EA797C0}" type="datetimeFigureOut">
              <a:rPr lang="es-EC" smtClean="0"/>
              <a:t>27/6/2022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313587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C6917-8756-41DE-8ED6-95B04EA797C0}" type="datetimeFigureOut">
              <a:rPr lang="es-EC" smtClean="0"/>
              <a:t>27/6/2022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256323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FC6917-8756-41DE-8ED6-95B04EA797C0}" type="datetimeFigureOut">
              <a:rPr lang="es-EC" smtClean="0"/>
              <a:t>27/6/2022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242684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4FC6917-8756-41DE-8ED6-95B04EA797C0}" type="datetimeFigureOut">
              <a:rPr lang="es-EC" smtClean="0"/>
              <a:t>27/6/2022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4F0903DC-102C-4F3E-AF9A-0E31DDF262A0}" type="slidenum">
              <a:rPr lang="es-EC" smtClean="0"/>
              <a:t>‹Nº›</a:t>
            </a:fld>
            <a:endParaRPr lang="es-EC"/>
          </a:p>
        </p:txBody>
      </p:sp>
    </p:spTree>
    <p:extLst>
      <p:ext uri="{BB962C8B-B14F-4D97-AF65-F5344CB8AC3E}">
        <p14:creationId xmlns:p14="http://schemas.microsoft.com/office/powerpoint/2010/main" val="359254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4FC6917-8756-41DE-8ED6-95B04EA797C0}" type="datetimeFigureOut">
              <a:rPr lang="es-EC" smtClean="0"/>
              <a:t>27/6/2022</a:t>
            </a:fld>
            <a:endParaRPr lang="es-EC"/>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C"/>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0903DC-102C-4F3E-AF9A-0E31DDF262A0}" type="slidenum">
              <a:rPr lang="es-EC" smtClean="0"/>
              <a:t>‹Nº›</a:t>
            </a:fld>
            <a:endParaRPr lang="es-EC"/>
          </a:p>
        </p:txBody>
      </p:sp>
    </p:spTree>
    <p:extLst>
      <p:ext uri="{BB962C8B-B14F-4D97-AF65-F5344CB8AC3E}">
        <p14:creationId xmlns:p14="http://schemas.microsoft.com/office/powerpoint/2010/main" val="309721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63F9F-7BEC-4B8D-AE9A-623E0D78721D}"/>
              </a:ext>
            </a:extLst>
          </p:cNvPr>
          <p:cNvSpPr>
            <a:spLocks noGrp="1"/>
          </p:cNvSpPr>
          <p:nvPr>
            <p:ph type="ctrTitle"/>
          </p:nvPr>
        </p:nvSpPr>
        <p:spPr>
          <a:xfrm>
            <a:off x="1370693" y="2318180"/>
            <a:ext cx="9440034" cy="1828801"/>
          </a:xfrm>
        </p:spPr>
        <p:txBody>
          <a:bodyPr>
            <a:normAutofit/>
          </a:bodyPr>
          <a:lstStyle/>
          <a:p>
            <a:r>
              <a:rPr lang="en-US" b="1" i="0" dirty="0">
                <a:solidFill>
                  <a:schemeClr val="tx1"/>
                </a:solidFill>
                <a:effectLst/>
                <a:latin typeface="Baskerville Old Face" panose="02020602080505020303" pitchFamily="18" charset="0"/>
              </a:rPr>
              <a:t>The History of Radio Technology</a:t>
            </a:r>
            <a:br>
              <a:rPr lang="en-US" b="1" i="0" dirty="0">
                <a:solidFill>
                  <a:srgbClr val="282828"/>
                </a:solidFill>
                <a:effectLst/>
                <a:latin typeface="Lato"/>
              </a:rPr>
            </a:br>
            <a:endParaRPr lang="es-EC" dirty="0"/>
          </a:p>
        </p:txBody>
      </p:sp>
      <p:sp>
        <p:nvSpPr>
          <p:cNvPr id="3" name="Subtítulo 2">
            <a:extLst>
              <a:ext uri="{FF2B5EF4-FFF2-40B4-BE49-F238E27FC236}">
                <a16:creationId xmlns:a16="http://schemas.microsoft.com/office/drawing/2014/main" id="{DCB075E2-1E3D-4D6C-BD2E-A0E2CEE68547}"/>
              </a:ext>
            </a:extLst>
          </p:cNvPr>
          <p:cNvSpPr>
            <a:spLocks noGrp="1"/>
          </p:cNvSpPr>
          <p:nvPr>
            <p:ph type="subTitle" idx="1"/>
          </p:nvPr>
        </p:nvSpPr>
        <p:spPr>
          <a:xfrm>
            <a:off x="-3015777" y="5828387"/>
            <a:ext cx="9440034" cy="1049867"/>
          </a:xfrm>
        </p:spPr>
        <p:txBody>
          <a:bodyPr/>
          <a:lstStyle/>
          <a:p>
            <a:r>
              <a:rPr lang="es-MX" dirty="0"/>
              <a:t>Eric </a:t>
            </a:r>
            <a:r>
              <a:rPr lang="es-MX" dirty="0" err="1"/>
              <a:t>Zuberbuhler</a:t>
            </a:r>
            <a:endParaRPr lang="es-MX" dirty="0"/>
          </a:p>
          <a:p>
            <a:r>
              <a:rPr lang="es-MX" dirty="0"/>
              <a:t>6th </a:t>
            </a:r>
            <a:r>
              <a:rPr lang="es-MX" dirty="0" err="1"/>
              <a:t>computer</a:t>
            </a:r>
            <a:r>
              <a:rPr lang="es-MX" dirty="0"/>
              <a:t> </a:t>
            </a:r>
            <a:r>
              <a:rPr lang="es-MX" dirty="0" err="1"/>
              <a:t>science</a:t>
            </a:r>
            <a:endParaRPr lang="es-EC" dirty="0"/>
          </a:p>
        </p:txBody>
      </p:sp>
    </p:spTree>
    <p:extLst>
      <p:ext uri="{BB962C8B-B14F-4D97-AF65-F5344CB8AC3E}">
        <p14:creationId xmlns:p14="http://schemas.microsoft.com/office/powerpoint/2010/main" val="428619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552DA9D-143F-4AA4-8336-28269CAB07D0}"/>
              </a:ext>
            </a:extLst>
          </p:cNvPr>
          <p:cNvSpPr>
            <a:spLocks noGrp="1"/>
          </p:cNvSpPr>
          <p:nvPr>
            <p:ph idx="1"/>
          </p:nvPr>
        </p:nvSpPr>
        <p:spPr>
          <a:xfrm>
            <a:off x="435493" y="410086"/>
            <a:ext cx="10353762" cy="4058751"/>
          </a:xfrm>
        </p:spPr>
        <p:txBody>
          <a:bodyPr/>
          <a:lstStyle/>
          <a:p>
            <a:pPr marL="36900" indent="0" algn="l" fontAlgn="base">
              <a:buNone/>
            </a:pPr>
            <a:r>
              <a:rPr lang="en-US" b="0" i="0" dirty="0">
                <a:solidFill>
                  <a:schemeClr val="tx1"/>
                </a:solidFill>
                <a:effectLst/>
                <a:latin typeface="Arial Black" panose="020B0A04020102020204" pitchFamily="34" charset="0"/>
              </a:rPr>
              <a:t>Radio owes its development to two other inventions: the </a:t>
            </a:r>
            <a:r>
              <a:rPr lang="en-US" b="0" i="0" u="none" strike="noStrike" dirty="0">
                <a:solidFill>
                  <a:schemeClr val="tx1"/>
                </a:solidFill>
                <a:effectLst/>
                <a:latin typeface="Arial Black" panose="020B0A04020102020204" pitchFamily="34" charset="0"/>
              </a:rPr>
              <a:t>telegraph</a:t>
            </a:r>
            <a:r>
              <a:rPr lang="en-US" b="0" i="0" dirty="0">
                <a:solidFill>
                  <a:schemeClr val="tx1"/>
                </a:solidFill>
                <a:effectLst/>
                <a:latin typeface="Arial Black" panose="020B0A04020102020204" pitchFamily="34" charset="0"/>
              </a:rPr>
              <a:t> and the </a:t>
            </a:r>
            <a:r>
              <a:rPr lang="en-US" b="0" i="0" u="none" strike="noStrike" dirty="0">
                <a:solidFill>
                  <a:schemeClr val="tx1"/>
                </a:solidFill>
                <a:effectLst/>
                <a:latin typeface="Arial Black" panose="020B0A04020102020204" pitchFamily="34" charset="0"/>
              </a:rPr>
              <a:t>telephone</a:t>
            </a:r>
            <a:r>
              <a:rPr lang="en-US" b="0" i="0" dirty="0">
                <a:solidFill>
                  <a:schemeClr val="tx1"/>
                </a:solidFill>
                <a:effectLst/>
                <a:latin typeface="Arial Black" panose="020B0A04020102020204" pitchFamily="34" charset="0"/>
              </a:rPr>
              <a:t>. All three technologies are closely related, and radio technology actually began as "wireless telegraphy."</a:t>
            </a:r>
          </a:p>
          <a:p>
            <a:pPr marL="36900" indent="0" algn="l" fontAlgn="base">
              <a:buNone/>
            </a:pPr>
            <a:r>
              <a:rPr lang="en-US" b="0" i="0" dirty="0">
                <a:solidFill>
                  <a:schemeClr val="tx1"/>
                </a:solidFill>
                <a:effectLst/>
                <a:latin typeface="Arial Black" panose="020B0A04020102020204" pitchFamily="34" charset="0"/>
              </a:rPr>
              <a:t>The term "radio" can refer to either the electronic appliance that we listen with or to the content that plays from it. In any case, it all started with the discovery of radio waves—electromagnetic waves that have the capacity to transmit music, speech, pictures, and other data invisibly through the air. Many devices work by using electromagnetic waves, including radios, microwaves, cordless phones, remote controlled toys, televisions, and more.</a:t>
            </a:r>
          </a:p>
          <a:p>
            <a:endParaRPr lang="es-EC" dirty="0"/>
          </a:p>
        </p:txBody>
      </p:sp>
      <p:pic>
        <p:nvPicPr>
          <p:cNvPr id="2050" name="Picture 2" descr="Highbridge Radio Station's history will be revisited at group's illustrated  talk">
            <a:extLst>
              <a:ext uri="{FF2B5EF4-FFF2-40B4-BE49-F238E27FC236}">
                <a16:creationId xmlns:a16="http://schemas.microsoft.com/office/drawing/2014/main" id="{0620BB64-D730-414E-90F4-4091E5E56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965" y="3949433"/>
            <a:ext cx="3276069" cy="24984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68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C9069D2-5C0A-4EBD-9B64-991A48192A34}"/>
              </a:ext>
            </a:extLst>
          </p:cNvPr>
          <p:cNvSpPr>
            <a:spLocks noGrp="1"/>
          </p:cNvSpPr>
          <p:nvPr>
            <p:ph idx="1"/>
          </p:nvPr>
        </p:nvSpPr>
        <p:spPr>
          <a:xfrm>
            <a:off x="379222" y="396019"/>
            <a:ext cx="10353762" cy="4058751"/>
          </a:xfrm>
        </p:spPr>
        <p:txBody>
          <a:bodyPr>
            <a:normAutofit/>
          </a:bodyPr>
          <a:lstStyle/>
          <a:p>
            <a:pPr marL="36900" indent="0" algn="l" fontAlgn="base">
              <a:buNone/>
            </a:pPr>
            <a:r>
              <a:rPr lang="en-US" b="0" i="0" dirty="0">
                <a:solidFill>
                  <a:schemeClr val="tx1"/>
                </a:solidFill>
                <a:effectLst/>
                <a:latin typeface="Arial Black" panose="020B0A04020102020204" pitchFamily="34" charset="0"/>
              </a:rPr>
              <a:t>But it was Guglielmo Marconi, an Italian inventor, who proved the feasibility of radio communication. He sent and received his first radio signal in Italy in 1895. In 1899, he flashed the first wireless signal across the English Channel, and two years later received the letter "S," which was telegraphed from England to Newfoundland (now part of Canada). This was the first successful transatlantic radiotelegraph message.</a:t>
            </a:r>
          </a:p>
          <a:p>
            <a:endParaRPr lang="es-EC" dirty="0"/>
          </a:p>
        </p:txBody>
      </p:sp>
      <p:pic>
        <p:nvPicPr>
          <p:cNvPr id="3074" name="Picture 2" descr="The Invention of Radio Technology">
            <a:extLst>
              <a:ext uri="{FF2B5EF4-FFF2-40B4-BE49-F238E27FC236}">
                <a16:creationId xmlns:a16="http://schemas.microsoft.com/office/drawing/2014/main" id="{604C5491-84CB-4491-A13C-6DD04415F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727" y="3429000"/>
            <a:ext cx="3854546" cy="216818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7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rconi patenta la radio">
            <a:extLst>
              <a:ext uri="{FF2B5EF4-FFF2-40B4-BE49-F238E27FC236}">
                <a16:creationId xmlns:a16="http://schemas.microsoft.com/office/drawing/2014/main" id="{03C88A31-2226-42AF-941E-3A2F3DC93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497" y="464234"/>
            <a:ext cx="4151601" cy="38420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63CA191-FEDE-459F-8B73-9459BFA20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6149"/>
            <a:ext cx="5058898" cy="35203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481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11</TotalTime>
  <Words>206</Words>
  <Application>Microsoft Office PowerPoint</Application>
  <PresentationFormat>Panorámica</PresentationFormat>
  <Paragraphs>6</Paragraphs>
  <Slides>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vt:i4>
      </vt:variant>
    </vt:vector>
  </HeadingPairs>
  <TitlesOfParts>
    <vt:vector size="11" baseType="lpstr">
      <vt:lpstr>Arial</vt:lpstr>
      <vt:lpstr>Arial Black</vt:lpstr>
      <vt:lpstr>Baskerville Old Face</vt:lpstr>
      <vt:lpstr>Calisto MT</vt:lpstr>
      <vt:lpstr>Lato</vt:lpstr>
      <vt:lpstr>Wingdings 2</vt:lpstr>
      <vt:lpstr>Pizarra</vt:lpstr>
      <vt:lpstr>The History of Radio Technology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Radio Technology </dc:title>
  <dc:creator>ERICK</dc:creator>
  <cp:lastModifiedBy>ERICK</cp:lastModifiedBy>
  <cp:revision>1</cp:revision>
  <dcterms:created xsi:type="dcterms:W3CDTF">2022-06-28T01:05:41Z</dcterms:created>
  <dcterms:modified xsi:type="dcterms:W3CDTF">2022-06-28T01:17:07Z</dcterms:modified>
</cp:coreProperties>
</file>