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56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8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11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14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73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8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77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6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53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64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83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2497-0DE3-4993-888D-DBCE4892114A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DAA3-C7DA-44E1-BC4E-737D443B8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5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23EEE71-2460-4468-93A1-570D22A069ED}"/>
              </a:ext>
            </a:extLst>
          </p:cNvPr>
          <p:cNvGrpSpPr/>
          <p:nvPr/>
        </p:nvGrpSpPr>
        <p:grpSpPr>
          <a:xfrm>
            <a:off x="5908999" y="431820"/>
            <a:ext cx="6048108" cy="423277"/>
            <a:chOff x="4045200" y="1809781"/>
            <a:chExt cx="6048108" cy="3401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6BF675-F6D8-4F10-B407-92B144B49BE7}"/>
                </a:ext>
              </a:extLst>
            </p:cNvPr>
            <p:cNvSpPr/>
            <p:nvPr/>
          </p:nvSpPr>
          <p:spPr>
            <a:xfrm>
              <a:off x="4045200" y="1811141"/>
              <a:ext cx="1656522" cy="3371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Construction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0082F2-B9E1-4289-B68E-9B6CD76825F0}"/>
                </a:ext>
              </a:extLst>
            </p:cNvPr>
            <p:cNvSpPr/>
            <p:nvPr/>
          </p:nvSpPr>
          <p:spPr>
            <a:xfrm>
              <a:off x="5638007" y="1812798"/>
              <a:ext cx="945729" cy="3371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Les </a:t>
              </a:r>
              <a:r>
                <a:rPr lang="fr-FR" dirty="0">
                  <a:solidFill>
                    <a:schemeClr val="tx1"/>
                  </a:solidFill>
                </a:rPr>
                <a:t>faits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DF7EE5-7B61-405D-86E7-24704D80BDFC}"/>
                </a:ext>
              </a:extLst>
            </p:cNvPr>
            <p:cNvSpPr/>
            <p:nvPr/>
          </p:nvSpPr>
          <p:spPr>
            <a:xfrm>
              <a:off x="6583735" y="1814457"/>
              <a:ext cx="1109149" cy="333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Enquêtes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C18722-807D-4857-A83B-580AFC966184}"/>
                </a:ext>
              </a:extLst>
            </p:cNvPr>
            <p:cNvSpPr/>
            <p:nvPr/>
          </p:nvSpPr>
          <p:spPr>
            <a:xfrm>
              <a:off x="7692933" y="1809781"/>
              <a:ext cx="1656522" cy="3361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Conséquences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280BEC-9FCB-43B1-9634-4D28054AB9A5}"/>
                </a:ext>
              </a:extLst>
            </p:cNvPr>
            <p:cNvSpPr/>
            <p:nvPr/>
          </p:nvSpPr>
          <p:spPr>
            <a:xfrm>
              <a:off x="9221976" y="1811142"/>
              <a:ext cx="871332" cy="3371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Forum</a:t>
              </a:r>
            </a:p>
          </p:txBody>
        </p:sp>
      </p:grpSp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81698"/>
            <a:ext cx="12191999" cy="379118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664588" y="2892829"/>
            <a:ext cx="8133645" cy="864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98269" y="1510468"/>
            <a:ext cx="8788093" cy="5267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LE JOUR OU LE WORLD TRADE CENTER EST DEVENU GROUND </a:t>
            </a:r>
            <a:r>
              <a:rPr lang="fr-FR" sz="2400" dirty="0" smtClean="0">
                <a:solidFill>
                  <a:schemeClr val="bg1"/>
                </a:solidFill>
              </a:rPr>
              <a:t>ZERO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DD4355-525E-42B9-B107-C2910F25B791}"/>
              </a:ext>
            </a:extLst>
          </p:cNvPr>
          <p:cNvSpPr/>
          <p:nvPr/>
        </p:nvSpPr>
        <p:spPr>
          <a:xfrm>
            <a:off x="565265" y="5308640"/>
            <a:ext cx="11258838" cy="1466233"/>
          </a:xfrm>
          <a:prstGeom prst="rect">
            <a:avLst/>
          </a:prstGeom>
          <a:solidFill>
            <a:srgbClr val="DDDDDD">
              <a:alpha val="18039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«</a:t>
            </a:r>
            <a:r>
              <a:rPr lang="fr-FR" sz="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fr-FR" sz="1500" dirty="0" smtClean="0">
                <a:solidFill>
                  <a:schemeClr val="tx1"/>
                </a:solidFill>
              </a:rPr>
              <a:t>Les </a:t>
            </a:r>
            <a:r>
              <a:rPr lang="fr-FR" sz="1500" dirty="0">
                <a:solidFill>
                  <a:schemeClr val="tx1"/>
                </a:solidFill>
              </a:rPr>
              <a:t>attentats du 11 septembre 2001 (communément appelés 11 Septembre, ou 9/11 et </a:t>
            </a:r>
            <a:r>
              <a:rPr lang="fr-FR" sz="1500" dirty="0" err="1">
                <a:solidFill>
                  <a:schemeClr val="tx1"/>
                </a:solidFill>
              </a:rPr>
              <a:t>Nine</a:t>
            </a:r>
            <a:r>
              <a:rPr lang="fr-FR" sz="1500" dirty="0">
                <a:solidFill>
                  <a:schemeClr val="tx1"/>
                </a:solidFill>
              </a:rPr>
              <a:t> </a:t>
            </a:r>
            <a:r>
              <a:rPr lang="fr-FR" sz="1500" dirty="0" err="1">
                <a:solidFill>
                  <a:schemeClr val="tx1"/>
                </a:solidFill>
              </a:rPr>
              <a:t>eleven</a:t>
            </a:r>
            <a:r>
              <a:rPr lang="fr-FR" sz="1500" dirty="0">
                <a:solidFill>
                  <a:schemeClr val="tx1"/>
                </a:solidFill>
              </a:rPr>
              <a:t> en anglais) sont quatre attentats-suicides perpétrés le même jour aux États-Unis, en moins de deux heures, entre 8 h 14 et 10 h 3, par des membres du réseau djihadiste Al-Qaïda1, visant des bâtiments symboliques du nord-est du pays3 (dont le World Trade Center déjà attaqué en 1993) et faisant 2 977 morts. L’opération </a:t>
            </a:r>
            <a:r>
              <a:rPr lang="fr-FR" sz="1500" dirty="0" err="1">
                <a:solidFill>
                  <a:schemeClr val="tx1"/>
                </a:solidFill>
              </a:rPr>
              <a:t>Bojinka</a:t>
            </a:r>
            <a:r>
              <a:rPr lang="fr-FR" sz="1500" dirty="0">
                <a:solidFill>
                  <a:schemeClr val="tx1"/>
                </a:solidFill>
              </a:rPr>
              <a:t> est considérée comme un plan précurseur de ces attentats, commis deux jours après l'attentat-suicide ayant tué le commandant Ahmed Chah Massoud</a:t>
            </a:r>
            <a:r>
              <a:rPr lang="fr-FR" sz="1500" dirty="0" smtClean="0">
                <a:solidFill>
                  <a:schemeClr val="tx1"/>
                </a:solidFill>
              </a:rPr>
              <a:t>. </a:t>
            </a:r>
            <a:r>
              <a:rPr lang="fr-F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»</a:t>
            </a:r>
            <a:endParaRPr lang="fr-FR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" y="183904"/>
            <a:ext cx="4968864" cy="764949"/>
            <a:chOff x="1" y="183904"/>
            <a:chExt cx="4968864" cy="764949"/>
          </a:xfrm>
        </p:grpSpPr>
        <p:sp>
          <p:nvSpPr>
            <p:cNvPr id="15" name="Rectangle 14"/>
            <p:cNvSpPr/>
            <p:nvPr/>
          </p:nvSpPr>
          <p:spPr>
            <a:xfrm>
              <a:off x="1" y="225557"/>
              <a:ext cx="4596938" cy="681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 smtClean="0">
                  <a:solidFill>
                    <a:schemeClr val="tx1"/>
                  </a:solidFill>
                </a:rPr>
                <a:t>TWINS’ Story</a:t>
              </a:r>
              <a:endParaRPr lang="fr-FR" sz="4800" dirty="0">
                <a:solidFill>
                  <a:schemeClr val="tx1"/>
                </a:solidFill>
              </a:endParaRPr>
            </a:p>
          </p:txBody>
        </p:sp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6334" y="183904"/>
              <a:ext cx="872531" cy="764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08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8" y="535337"/>
            <a:ext cx="5236273" cy="29202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537" y="3754429"/>
            <a:ext cx="5172661" cy="271961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150" y="1097767"/>
            <a:ext cx="4622284" cy="1795368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 rot="10800000">
            <a:off x="3260635" y="619759"/>
            <a:ext cx="691336" cy="36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903235" y="882345"/>
            <a:ext cx="2888915" cy="358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71144" y="1351722"/>
            <a:ext cx="1523012" cy="1541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7424041" y="2893135"/>
            <a:ext cx="8609" cy="924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41" y="3097618"/>
            <a:ext cx="4144759" cy="2962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58" y="3097618"/>
            <a:ext cx="4810158" cy="29612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55" y="750422"/>
            <a:ext cx="6682321" cy="1563405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7975156" y="1083037"/>
            <a:ext cx="1359675" cy="2066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9" idx="1"/>
            <a:endCxn id="5" idx="0"/>
          </p:cNvCxnSpPr>
          <p:nvPr/>
        </p:nvCxnSpPr>
        <p:spPr>
          <a:xfrm flipH="1">
            <a:off x="3669337" y="1186373"/>
            <a:ext cx="4305819" cy="1911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7975156" y="1326171"/>
            <a:ext cx="1359675" cy="20843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12" idx="2"/>
          </p:cNvCxnSpPr>
          <p:nvPr/>
        </p:nvCxnSpPr>
        <p:spPr>
          <a:xfrm>
            <a:off x="8654994" y="1534602"/>
            <a:ext cx="13793" cy="1622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/>
          <p:cNvCxnSpPr/>
          <p:nvPr/>
        </p:nvCxnSpPr>
        <p:spPr>
          <a:xfrm flipH="1">
            <a:off x="6074415" y="5310403"/>
            <a:ext cx="1124426" cy="902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37" y="2483603"/>
            <a:ext cx="7537837" cy="427304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57" y="129964"/>
            <a:ext cx="2591626" cy="159546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>
            <a:off x="5899870" y="1725433"/>
            <a:ext cx="7949" cy="758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2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155470"/>
            <a:ext cx="12191999" cy="570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1" y="183904"/>
            <a:ext cx="4968864" cy="764949"/>
            <a:chOff x="1" y="183904"/>
            <a:chExt cx="4968864" cy="764949"/>
          </a:xfrm>
        </p:grpSpPr>
        <p:sp>
          <p:nvSpPr>
            <p:cNvPr id="4" name="Rectangle 3"/>
            <p:cNvSpPr/>
            <p:nvPr/>
          </p:nvSpPr>
          <p:spPr>
            <a:xfrm>
              <a:off x="1" y="225557"/>
              <a:ext cx="4596938" cy="681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 smtClean="0">
                  <a:solidFill>
                    <a:schemeClr val="tx1"/>
                  </a:solidFill>
                </a:rPr>
                <a:t>TWINS’ Story</a:t>
              </a:r>
              <a:endParaRPr lang="fr-FR" sz="4800" dirty="0">
                <a:solidFill>
                  <a:schemeClr val="tx1"/>
                </a:solidFill>
              </a:endParaRPr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6334" y="183904"/>
              <a:ext cx="872531" cy="764949"/>
            </a:xfrm>
            <a:prstGeom prst="rect">
              <a:avLst/>
            </a:prstGeom>
          </p:spPr>
        </p:pic>
      </p:grpSp>
      <p:sp>
        <p:nvSpPr>
          <p:cNvPr id="6" name="ZoneTexte 5"/>
          <p:cNvSpPr txBox="1"/>
          <p:nvPr/>
        </p:nvSpPr>
        <p:spPr>
          <a:xfrm>
            <a:off x="10630730" y="381712"/>
            <a:ext cx="129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Retour site 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1163783"/>
            <a:ext cx="12192000" cy="2992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973530" y="1124487"/>
            <a:ext cx="624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Bienvenue sur notre forum, dites nous ce que vous pensez de notre site !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07575" y="1821570"/>
            <a:ext cx="5747002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Bibi</a:t>
            </a:r>
            <a:r>
              <a:rPr lang="fr-FR" dirty="0" smtClean="0"/>
              <a:t>					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107575" y="4951863"/>
            <a:ext cx="5747626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Jean-Michel</a:t>
            </a:r>
            <a:r>
              <a:rPr lang="fr-FR" dirty="0" smtClean="0"/>
              <a:t>				</a:t>
            </a: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</a:rPr>
              <a:t>04/02/2019</a:t>
            </a:r>
            <a:endParaRPr lang="fr-FR" dirty="0" smtClean="0"/>
          </a:p>
          <a:p>
            <a:pPr algn="just"/>
            <a:r>
              <a:rPr lang="fr-FR" sz="1200" dirty="0"/>
              <a:t>Ce site est vraiment riche en </a:t>
            </a:r>
            <a:r>
              <a:rPr lang="fr-FR" sz="1200" dirty="0" smtClean="0"/>
              <a:t>informations. </a:t>
            </a:r>
            <a:r>
              <a:rPr lang="fr-FR" sz="1200" dirty="0"/>
              <a:t>Je ne connaissais </a:t>
            </a:r>
            <a:r>
              <a:rPr lang="fr-FR" sz="1200" dirty="0" smtClean="0"/>
              <a:t>même pas </a:t>
            </a:r>
            <a:r>
              <a:rPr lang="fr-FR" sz="1200" dirty="0"/>
              <a:t>l’histoire du vol 93 United </a:t>
            </a:r>
            <a:r>
              <a:rPr lang="fr-FR" sz="1200" dirty="0" smtClean="0"/>
              <a:t>Airlines, un immense respect pour les passagers qui ont réussi à empêcher le crash en pleine ville en reprenant le contrôle du vol… Malheureusement aucun survivant même dans les champs, c’est tellement triste !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106950" y="3709881"/>
            <a:ext cx="5747626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Gérard</a:t>
            </a:r>
            <a:r>
              <a:rPr lang="fr-FR" dirty="0" smtClean="0"/>
              <a:t>					</a:t>
            </a: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</a:rPr>
              <a:t>21/02/2019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fr-FR" sz="1200" dirty="0" smtClean="0">
                <a:solidFill>
                  <a:prstClr val="black"/>
                </a:solidFill>
              </a:rPr>
              <a:t>Oui Jean-Michel, heureusement que les passagers ont été réactifs et qu’ils ont eu la possibilité d’éviter le crash en ville… Le nombre de morts aurait vite dépassé les 3000 :/ En tout cas merci aux rédacteurs de ce site, j’en ai vraiment appris beaucoup. Continuez comme ça ! A+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0" y="6151418"/>
            <a:ext cx="12192000" cy="7065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609953" y="6350820"/>
            <a:ext cx="6741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Ce site utilise les cookies. En continuant sur ce site, vous acceptez l’utilisation des cookies.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219255" y="6320525"/>
            <a:ext cx="390698" cy="36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🕭</a:t>
            </a:r>
            <a:endParaRPr lang="fr-FR" sz="40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9218467" y="6320525"/>
            <a:ext cx="390698" cy="36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🕭</a:t>
            </a:r>
            <a:endParaRPr lang="fr-FR" sz="4000" b="1" dirty="0"/>
          </a:p>
        </p:txBody>
      </p:sp>
      <p:sp>
        <p:nvSpPr>
          <p:cNvPr id="24" name="Rectangle 23"/>
          <p:cNvSpPr/>
          <p:nvPr/>
        </p:nvSpPr>
        <p:spPr>
          <a:xfrm>
            <a:off x="3674226" y="2324484"/>
            <a:ext cx="4380807" cy="11210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660684" y="2322117"/>
            <a:ext cx="172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Ecrire un commentaire…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37913" y="2333509"/>
            <a:ext cx="523702" cy="2328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8144951" y="2326813"/>
            <a:ext cx="603122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</a:rPr>
              <a:t>Envoyer</a:t>
            </a:r>
            <a:endParaRPr lang="fr-F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7" y="55659"/>
            <a:ext cx="5720620" cy="32428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36" y="3407363"/>
            <a:ext cx="5720620" cy="319034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5064981" y="135172"/>
            <a:ext cx="787179" cy="43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>
            <a:stCxn id="6" idx="6"/>
          </p:cNvCxnSpPr>
          <p:nvPr/>
        </p:nvCxnSpPr>
        <p:spPr>
          <a:xfrm>
            <a:off x="5852160" y="353833"/>
            <a:ext cx="3021496" cy="3053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29" y="405516"/>
            <a:ext cx="9119520" cy="19629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24" y="2701228"/>
            <a:ext cx="3664964" cy="3846056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8770289" y="1151318"/>
            <a:ext cx="914400" cy="7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6583682" y="1898273"/>
            <a:ext cx="2456951" cy="1376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</Words>
  <Application>Microsoft Office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59011-55-02</dc:creator>
  <cp:lastModifiedBy>59011-55-02</cp:lastModifiedBy>
  <cp:revision>3</cp:revision>
  <dcterms:created xsi:type="dcterms:W3CDTF">2019-07-02T14:23:57Z</dcterms:created>
  <dcterms:modified xsi:type="dcterms:W3CDTF">2019-07-02T14:43:04Z</dcterms:modified>
</cp:coreProperties>
</file>