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8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62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8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90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8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7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FD20-0241-42D0-9D95-202F55CABE3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470F-E69E-4B62-A06F-A048DA933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8" y="535337"/>
            <a:ext cx="5236273" cy="29202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37" y="3754429"/>
            <a:ext cx="5172661" cy="27196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50" y="1097767"/>
            <a:ext cx="4622284" cy="179536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 rot="10800000">
            <a:off x="3260635" y="619759"/>
            <a:ext cx="691336" cy="36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903235" y="882345"/>
            <a:ext cx="2888915" cy="358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71144" y="1351722"/>
            <a:ext cx="1523012" cy="1541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7424041" y="2893135"/>
            <a:ext cx="8609" cy="924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51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2</cp:revision>
  <dcterms:created xsi:type="dcterms:W3CDTF">2019-07-02T07:35:08Z</dcterms:created>
  <dcterms:modified xsi:type="dcterms:W3CDTF">2019-07-02T07:43:35Z</dcterms:modified>
</cp:coreProperties>
</file>