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525E6F"/>
    <a:srgbClr val="80808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EA3AC-6418-466A-86BD-1927D3FBC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A35017-42CC-4249-8D1D-7C0DB9666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26C643-27B5-4529-8748-87C8693D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A6D061-0A7E-457B-889D-60A11D4E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32A16-04FC-4204-869D-7C09FC12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5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E710B-62CC-415A-ACB1-BA89CA90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88348A-1D56-46DB-9B3C-EE644916B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8F38B-7ED8-4A02-99BB-668B981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56167F-2BD2-40A9-8C81-2D7121FD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6472FE-3564-4ADE-864A-AA409545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36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773358-A54C-4F85-BEDC-3F3A363D2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C4AC49-D579-4021-A2EB-A58DCC98C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C0050-B8CE-4F05-A859-D8E9C678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BB45FE-F487-4A73-884B-FDDE3475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653F02-3E9C-4D96-B782-FED8ACA1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38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227E3-C2A3-4DA9-95E3-A4B0DB24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68826C-B514-4B92-92D7-05664B5D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624B78-983D-43BE-8E30-053E3C08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58EBF4-8CFB-4C91-A642-22DCC195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6323B3-7C8D-473B-9081-AEA18ACC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32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90D78-1375-4E2C-9B5F-21F792D4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29CF0-1A0F-4061-9048-E05CC93DB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8846D6-952A-42D4-86BB-E3CE5533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2A5C46-8A2B-449E-BFD4-20E0E01E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17033-5790-44EC-B6E3-408A3A09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45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B495F-03DA-4E00-A987-0502CF37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81352-88D2-4C35-8452-4D8FC8CCF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4B7BCD-652B-419F-9189-589FEDC8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C29448-5087-4171-985F-D7AA598C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C039F4-1037-4769-BC82-A421DA88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BED8F-F8FB-4FCA-ADA2-207EC566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A68FC-00ED-4365-A10D-999BBEAB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5AAE6E-5723-4D27-96C6-91F6F17D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04CA8C-E4C6-4059-A7D7-5C66A0897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B7D9A9-463B-4D81-9CE5-C1BF55342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2D9C96-7E06-45EC-80FC-CFF24C958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D6B081-87EB-4290-8C35-3739550D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CE1287-ABE8-4A2A-BBC2-E41788C3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AE5F15-B2CC-4D2D-A626-39335A36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11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85447-9117-435A-A931-67113FEE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F6A18E-40AA-4A96-ACE0-325602F7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238451-0D45-4689-B2A6-04D7984E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A91607-F5DD-4BB5-899F-8D74DC7C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13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7E3910-9245-4D8B-A137-EF1169B6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473DFF-4251-4998-AA88-5EE476FF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2826B4-8FBE-404F-97F2-CCBC8475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02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2AF7F-D901-43CE-9E57-6D11A66B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2AD590-3A25-4209-A9EA-6C0D40919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1FC81D-C727-4268-8069-D3094BDE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DFEED9-E28B-4FBA-AC41-6EFD4C0D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5FCF9E-BB6A-4F1F-9FB5-8ADE01AB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76ECD9-C32A-4551-83A2-91E79F72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20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89E59-F369-42EF-8D43-D7362DF3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760090-11D4-41C6-95A8-40DF52015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F7F45F-2E51-46F7-BF3F-3AE7C1387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29D5C2-7A5D-413A-812B-BE94E737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1F16-4FA8-48EF-AD4C-6AE5471D92B1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82B071-30FB-4D3B-A169-882A1E9E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D235B1-1213-4000-BD25-6B2E93F4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0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4ABF5C-534E-4554-A6BF-D5B3834B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26BD9-2987-4D3A-8C5F-7987ED70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92D5A4-89E9-4E71-987A-3F9DCB939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91F16-4FA8-48EF-AD4C-6AE5471D92B1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616E8D-7741-414E-90CE-13169902D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71B616-CFD0-4FBA-84DA-DFF843832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0C289-2F91-4C97-BC52-709ADAE74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99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23EEE71-2460-4468-93A1-570D22A069ED}"/>
              </a:ext>
            </a:extLst>
          </p:cNvPr>
          <p:cNvGrpSpPr/>
          <p:nvPr/>
        </p:nvGrpSpPr>
        <p:grpSpPr>
          <a:xfrm>
            <a:off x="5908999" y="431820"/>
            <a:ext cx="6048108" cy="423277"/>
            <a:chOff x="4045200" y="1809781"/>
            <a:chExt cx="6048108" cy="3401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6BF675-F6D8-4F10-B407-92B144B49BE7}"/>
                </a:ext>
              </a:extLst>
            </p:cNvPr>
            <p:cNvSpPr/>
            <p:nvPr/>
          </p:nvSpPr>
          <p:spPr>
            <a:xfrm>
              <a:off x="4045200" y="1811141"/>
              <a:ext cx="1656522" cy="3371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Construction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0082F2-B9E1-4289-B68E-9B6CD76825F0}"/>
                </a:ext>
              </a:extLst>
            </p:cNvPr>
            <p:cNvSpPr/>
            <p:nvPr/>
          </p:nvSpPr>
          <p:spPr>
            <a:xfrm>
              <a:off x="5638007" y="1812798"/>
              <a:ext cx="945729" cy="3371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Les </a:t>
              </a:r>
              <a:r>
                <a:rPr lang="fr-FR" dirty="0">
                  <a:solidFill>
                    <a:schemeClr val="tx1"/>
                  </a:solidFill>
                </a:rPr>
                <a:t>faits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DF7EE5-7B61-405D-86E7-24704D80BDFC}"/>
                </a:ext>
              </a:extLst>
            </p:cNvPr>
            <p:cNvSpPr/>
            <p:nvPr/>
          </p:nvSpPr>
          <p:spPr>
            <a:xfrm>
              <a:off x="6583735" y="1814457"/>
              <a:ext cx="1109149" cy="333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Enquêtes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C18722-807D-4857-A83B-580AFC966184}"/>
                </a:ext>
              </a:extLst>
            </p:cNvPr>
            <p:cNvSpPr/>
            <p:nvPr/>
          </p:nvSpPr>
          <p:spPr>
            <a:xfrm>
              <a:off x="7692933" y="1809781"/>
              <a:ext cx="1656522" cy="3361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Conséquences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280BEC-9FCB-43B1-9634-4D28054AB9A5}"/>
                </a:ext>
              </a:extLst>
            </p:cNvPr>
            <p:cNvSpPr/>
            <p:nvPr/>
          </p:nvSpPr>
          <p:spPr>
            <a:xfrm>
              <a:off x="9221976" y="1811142"/>
              <a:ext cx="871332" cy="3371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Forum</a:t>
              </a:r>
            </a:p>
          </p:txBody>
        </p:sp>
      </p:grpSp>
      <p:pic>
        <p:nvPicPr>
          <p:cNvPr id="35" name="Imag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81698"/>
            <a:ext cx="12191999" cy="379118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664588" y="2892829"/>
            <a:ext cx="8133645" cy="864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698269" y="1510468"/>
            <a:ext cx="8788093" cy="5267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LE JOUR OU LE WORLD TRADE CENTER EST DEVENU GROUND </a:t>
            </a:r>
            <a:r>
              <a:rPr lang="fr-FR" sz="2400" dirty="0" smtClean="0">
                <a:solidFill>
                  <a:schemeClr val="bg1"/>
                </a:solidFill>
              </a:rPr>
              <a:t>ZERO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DD4355-525E-42B9-B107-C2910F25B791}"/>
              </a:ext>
            </a:extLst>
          </p:cNvPr>
          <p:cNvSpPr/>
          <p:nvPr/>
        </p:nvSpPr>
        <p:spPr>
          <a:xfrm>
            <a:off x="565265" y="5308640"/>
            <a:ext cx="11258838" cy="1466233"/>
          </a:xfrm>
          <a:prstGeom prst="rect">
            <a:avLst/>
          </a:prstGeom>
          <a:solidFill>
            <a:srgbClr val="DDDDDD">
              <a:alpha val="18039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«</a:t>
            </a:r>
            <a:r>
              <a:rPr lang="fr-FR" sz="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fr-FR" sz="1500" dirty="0" smtClean="0">
                <a:solidFill>
                  <a:schemeClr val="tx1"/>
                </a:solidFill>
              </a:rPr>
              <a:t>Les </a:t>
            </a:r>
            <a:r>
              <a:rPr lang="fr-FR" sz="1500" dirty="0">
                <a:solidFill>
                  <a:schemeClr val="tx1"/>
                </a:solidFill>
              </a:rPr>
              <a:t>attentats du 11 septembre 2001 (communément appelés 11 Septembre, ou 9/11 et </a:t>
            </a:r>
            <a:r>
              <a:rPr lang="fr-FR" sz="1500" dirty="0" err="1">
                <a:solidFill>
                  <a:schemeClr val="tx1"/>
                </a:solidFill>
              </a:rPr>
              <a:t>Nine</a:t>
            </a:r>
            <a:r>
              <a:rPr lang="fr-FR" sz="1500" dirty="0">
                <a:solidFill>
                  <a:schemeClr val="tx1"/>
                </a:solidFill>
              </a:rPr>
              <a:t> </a:t>
            </a:r>
            <a:r>
              <a:rPr lang="fr-FR" sz="1500" dirty="0" err="1">
                <a:solidFill>
                  <a:schemeClr val="tx1"/>
                </a:solidFill>
              </a:rPr>
              <a:t>eleven</a:t>
            </a:r>
            <a:r>
              <a:rPr lang="fr-FR" sz="1500" dirty="0">
                <a:solidFill>
                  <a:schemeClr val="tx1"/>
                </a:solidFill>
              </a:rPr>
              <a:t> en anglais) sont quatre attentats-suicides perpétrés le même jour aux États-Unis, en moins de deux heures, entre 8 h 14 et 10 h 3, par des membres du réseau djihadiste Al-Qaïda1, visant des bâtiments symboliques du nord-est du pays3 (dont le World Trade Center déjà attaqué en 1993) et faisant 2 977 morts. L’opération </a:t>
            </a:r>
            <a:r>
              <a:rPr lang="fr-FR" sz="1500" dirty="0" err="1">
                <a:solidFill>
                  <a:schemeClr val="tx1"/>
                </a:solidFill>
              </a:rPr>
              <a:t>Bojinka</a:t>
            </a:r>
            <a:r>
              <a:rPr lang="fr-FR" sz="1500" dirty="0">
                <a:solidFill>
                  <a:schemeClr val="tx1"/>
                </a:solidFill>
              </a:rPr>
              <a:t> est considérée comme un plan précurseur de ces attentats, commis deux jours après l'attentat-suicide ayant tué le commandant Ahmed Chah Massoud</a:t>
            </a:r>
            <a:r>
              <a:rPr lang="fr-FR" sz="1500" dirty="0" smtClean="0">
                <a:solidFill>
                  <a:schemeClr val="tx1"/>
                </a:solidFill>
              </a:rPr>
              <a:t>. </a:t>
            </a:r>
            <a:r>
              <a:rPr lang="fr-F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»</a:t>
            </a:r>
            <a:endParaRPr lang="fr-FR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" y="183904"/>
            <a:ext cx="4968864" cy="764949"/>
            <a:chOff x="1" y="183904"/>
            <a:chExt cx="4968864" cy="764949"/>
          </a:xfrm>
        </p:grpSpPr>
        <p:sp>
          <p:nvSpPr>
            <p:cNvPr id="15" name="Rectangle 14"/>
            <p:cNvSpPr/>
            <p:nvPr/>
          </p:nvSpPr>
          <p:spPr>
            <a:xfrm>
              <a:off x="1" y="225557"/>
              <a:ext cx="4596938" cy="6816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dirty="0" smtClean="0">
                  <a:solidFill>
                    <a:schemeClr val="tx1"/>
                  </a:solidFill>
                </a:rPr>
                <a:t>TWINS’ Story</a:t>
              </a:r>
              <a:endParaRPr lang="fr-FR" sz="4800" dirty="0">
                <a:solidFill>
                  <a:schemeClr val="tx1"/>
                </a:solidFill>
              </a:endParaRPr>
            </a:p>
          </p:txBody>
        </p:sp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6334" y="183904"/>
              <a:ext cx="872531" cy="764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9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Maciej Koszalka</dc:creator>
  <cp:lastModifiedBy>59011-55-04</cp:lastModifiedBy>
  <cp:revision>12</cp:revision>
  <dcterms:created xsi:type="dcterms:W3CDTF">2019-06-28T14:59:41Z</dcterms:created>
  <dcterms:modified xsi:type="dcterms:W3CDTF">2019-07-01T09:20:57Z</dcterms:modified>
</cp:coreProperties>
</file>