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2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2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14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6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7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54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1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4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5C15-8C7E-4B6A-A74F-01BB5980226C}" type="datetimeFigureOut">
              <a:rPr lang="fr-FR" smtClean="0"/>
              <a:t>02/07/2019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A974-C4F8-4E72-A541-061A511EA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41" y="3097618"/>
            <a:ext cx="4144759" cy="2962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8" y="3097618"/>
            <a:ext cx="4810158" cy="29612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55" y="750422"/>
            <a:ext cx="6682321" cy="1563405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7975156" y="1083037"/>
            <a:ext cx="1359675" cy="206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/>
          <p:cNvCxnSpPr>
            <a:stCxn id="9" idx="1"/>
            <a:endCxn id="5" idx="0"/>
          </p:cNvCxnSpPr>
          <p:nvPr/>
        </p:nvCxnSpPr>
        <p:spPr>
          <a:xfrm flipH="1">
            <a:off x="3669337" y="1186373"/>
            <a:ext cx="4305819" cy="1911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7975156" y="1326171"/>
            <a:ext cx="1359675" cy="2084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2"/>
          </p:cNvCxnSpPr>
          <p:nvPr/>
        </p:nvCxnSpPr>
        <p:spPr>
          <a:xfrm>
            <a:off x="8654994" y="1534602"/>
            <a:ext cx="13793" cy="1622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29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59011-55-02</dc:creator>
  <cp:lastModifiedBy>59011-55-02</cp:lastModifiedBy>
  <cp:revision>2</cp:revision>
  <dcterms:created xsi:type="dcterms:W3CDTF">2019-07-02T07:46:35Z</dcterms:created>
  <dcterms:modified xsi:type="dcterms:W3CDTF">2019-07-02T07:55:05Z</dcterms:modified>
</cp:coreProperties>
</file>