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8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11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14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73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08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77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63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53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64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83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5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37" y="2483603"/>
            <a:ext cx="7537837" cy="427304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57" y="129964"/>
            <a:ext cx="2591626" cy="1595469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H="1">
            <a:off x="5899870" y="1725433"/>
            <a:ext cx="7949" cy="758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2189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59011-55-02</dc:creator>
  <cp:lastModifiedBy>59011-55-02</cp:lastModifiedBy>
  <cp:revision>1</cp:revision>
  <dcterms:created xsi:type="dcterms:W3CDTF">2019-07-02T14:23:57Z</dcterms:created>
  <dcterms:modified xsi:type="dcterms:W3CDTF">2019-07-02T14:27:19Z</dcterms:modified>
</cp:coreProperties>
</file>