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453C-3168-4A06-ADA1-2B7380989891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5922B-3A64-4847-AC34-1723C10D7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32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31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5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4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44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87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0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70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60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62F85-B724-4C9C-8FAE-6BD766010EFB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C206-E7B6-4DF2-8796-CF5D17BE8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1958" TargetMode="External"/><Relationship Id="rId3" Type="http://schemas.openxmlformats.org/officeDocument/2006/relationships/hyperlink" Target="https://fr.wikipedia.org/wiki/Gouverneur_du_New_Jersey" TargetMode="External"/><Relationship Id="rId7" Type="http://schemas.openxmlformats.org/officeDocument/2006/relationships/hyperlink" Target="https://fr.wikipedia.org/wiki/1927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fr.wikipedia.org/wiki/New_Jerse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1961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fr.wikipedia.org/wiki/World_Trade_Center#cite_note-gillespie-2" TargetMode="External"/><Relationship Id="rId10" Type="http://schemas.openxmlformats.org/officeDocument/2006/relationships/hyperlink" Target="https://fr.wikipedia.org/wiki/D%C3%A9cembre_1961" TargetMode="External"/><Relationship Id="rId4" Type="http://schemas.openxmlformats.org/officeDocument/2006/relationships/hyperlink" Target="https://fr.wikipedia.org/wiki/Dollar_am%C3%A9ricain" TargetMode="External"/><Relationship Id="rId9" Type="http://schemas.openxmlformats.org/officeDocument/2006/relationships/hyperlink" Target="https://fr.wikipedia.org/wiki/Hudson_(fleuv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>
                <a:lumMod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r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4437" y="2435629"/>
            <a:ext cx="7473142" cy="4422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Cependant le projet devait obtenir le soutien des États de New York et du </a:t>
            </a:r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New Jersey"/>
              </a:rPr>
              <a:t>New Jersey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pour être officiellement lancé, étant donné leur rôle dans la Port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Authority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Le </a:t>
            </a:r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Gouverneur du New Jersey"/>
              </a:rPr>
              <a:t>gouverneur du New Jersey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Robert B.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Meyner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fr-FR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critiqua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 projet de 335 millions de </a:t>
            </a:r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Dollar américain"/>
              </a:rPr>
              <a:t>dollars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fr-FR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dans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 mesure où il allait accroître la </a:t>
            </a:r>
            <a:endParaRPr lang="fr-FR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puissance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New York au détriment du </a:t>
            </a:r>
            <a:endParaRPr lang="fr-FR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Jersey</a:t>
            </a:r>
            <a:r>
              <a:rPr lang="fr-FR" b="0" i="0" u="none" strike="noStrike" baseline="30000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/>
              </a:rPr>
              <a:t>2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À la fin de </a:t>
            </a:r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1961"/>
              </a:rPr>
              <a:t>1961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endParaRPr lang="fr-FR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négociations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atteignirent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une impasse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 élément nouveau permit néanmoins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</a:t>
            </a:r>
          </a:p>
          <a:p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modifier la situation. En effet la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compagnie</a:t>
            </a:r>
          </a:p>
          <a:p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</a:t>
            </a:r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Jersey's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Hudson and Manhattan </a:t>
            </a:r>
            <a:endParaRPr lang="fr-FR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Railroad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(H&amp;M) était en situation de faillite. Son nombre d'usagers était passé de 113 millions en </a:t>
            </a:r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1927"/>
              </a:rPr>
              <a:t>1927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à 26 millions en </a:t>
            </a:r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1958"/>
              </a:rPr>
              <a:t>1958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à la suite de l'ouverture de nouveaux tunnels et ponts au trafic automobile sur l'</a:t>
            </a:r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Hudson (fleuve)"/>
              </a:rPr>
              <a:t>Hudson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En </a:t>
            </a:r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Décembre 1961"/>
              </a:rPr>
              <a:t>décembre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1961"/>
              </a:rPr>
              <a:t>1961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Tobin rencontra le nouveau gouverneur du New Jersey, Richard J. Hughes, et lui proposa de déplacer le 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projet</a:t>
            </a:r>
            <a:endParaRPr lang="fr-FR" b="0" i="0" dirty="0" smtClean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938" y="3329641"/>
            <a:ext cx="2479964" cy="19821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"/>
            <a:ext cx="12192000" cy="1284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124692" y="117402"/>
            <a:ext cx="4968864" cy="764949"/>
            <a:chOff x="1" y="183904"/>
            <a:chExt cx="4968864" cy="764949"/>
          </a:xfrm>
        </p:grpSpPr>
        <p:sp>
          <p:nvSpPr>
            <p:cNvPr id="20" name="Rectangle 19"/>
            <p:cNvSpPr/>
            <p:nvPr/>
          </p:nvSpPr>
          <p:spPr>
            <a:xfrm>
              <a:off x="1" y="225557"/>
              <a:ext cx="4596938" cy="6816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800" dirty="0" smtClean="0">
                  <a:solidFill>
                    <a:schemeClr val="tx1"/>
                  </a:solidFill>
                </a:rPr>
                <a:t>TWINS’ Story</a:t>
              </a:r>
              <a:endParaRPr lang="fr-FR" sz="4800" dirty="0">
                <a:solidFill>
                  <a:schemeClr val="tx1"/>
                </a:solidFill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6334" y="183904"/>
              <a:ext cx="872531" cy="764949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23EEE71-2460-4468-93A1-570D22A069ED}"/>
              </a:ext>
            </a:extLst>
          </p:cNvPr>
          <p:cNvGrpSpPr/>
          <p:nvPr/>
        </p:nvGrpSpPr>
        <p:grpSpPr>
          <a:xfrm>
            <a:off x="5793909" y="711941"/>
            <a:ext cx="6048108" cy="423277"/>
            <a:chOff x="4045200" y="1809781"/>
            <a:chExt cx="6048108" cy="3401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6BF675-F6D8-4F10-B407-92B144B49BE7}"/>
                </a:ext>
              </a:extLst>
            </p:cNvPr>
            <p:cNvSpPr/>
            <p:nvPr/>
          </p:nvSpPr>
          <p:spPr>
            <a:xfrm>
              <a:off x="4045200" y="1811141"/>
              <a:ext cx="1656522" cy="337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Construction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0082F2-B9E1-4289-B68E-9B6CD76825F0}"/>
                </a:ext>
              </a:extLst>
            </p:cNvPr>
            <p:cNvSpPr/>
            <p:nvPr/>
          </p:nvSpPr>
          <p:spPr>
            <a:xfrm>
              <a:off x="5638007" y="1812798"/>
              <a:ext cx="945729" cy="3371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Les </a:t>
              </a:r>
              <a:r>
                <a:rPr lang="fr-FR" dirty="0">
                  <a:solidFill>
                    <a:schemeClr val="tx1"/>
                  </a:solidFill>
                </a:rPr>
                <a:t>faits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DF7EE5-7B61-405D-86E7-24704D80BDFC}"/>
                </a:ext>
              </a:extLst>
            </p:cNvPr>
            <p:cNvSpPr/>
            <p:nvPr/>
          </p:nvSpPr>
          <p:spPr>
            <a:xfrm>
              <a:off x="6583735" y="1814457"/>
              <a:ext cx="1109149" cy="3338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Enquêtes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C18722-807D-4857-A83B-580AFC966184}"/>
                </a:ext>
              </a:extLst>
            </p:cNvPr>
            <p:cNvSpPr/>
            <p:nvPr/>
          </p:nvSpPr>
          <p:spPr>
            <a:xfrm>
              <a:off x="7692933" y="1809781"/>
              <a:ext cx="1656522" cy="336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Conséquences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280BEC-9FCB-43B1-9634-4D28054AB9A5}"/>
                </a:ext>
              </a:extLst>
            </p:cNvPr>
            <p:cNvSpPr/>
            <p:nvPr/>
          </p:nvSpPr>
          <p:spPr>
            <a:xfrm>
              <a:off x="9221976" y="1811142"/>
              <a:ext cx="871332" cy="3371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Forum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244437" y="1537855"/>
            <a:ext cx="7473142" cy="65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095526" y="1615955"/>
            <a:ext cx="1787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Construction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Thème Office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59011-55-04</dc:creator>
  <cp:lastModifiedBy>59011-55-04</cp:lastModifiedBy>
  <cp:revision>4</cp:revision>
  <dcterms:created xsi:type="dcterms:W3CDTF">2019-07-01T07:08:49Z</dcterms:created>
  <dcterms:modified xsi:type="dcterms:W3CDTF">2019-07-01T09:20:45Z</dcterms:modified>
</cp:coreProperties>
</file>